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61" r:id="rId2"/>
    <p:sldId id="358" r:id="rId3"/>
    <p:sldId id="331" r:id="rId4"/>
    <p:sldId id="328" r:id="rId5"/>
    <p:sldId id="329" r:id="rId6"/>
    <p:sldId id="362" r:id="rId7"/>
    <p:sldId id="363" r:id="rId8"/>
    <p:sldId id="315" r:id="rId9"/>
    <p:sldId id="306" r:id="rId10"/>
    <p:sldId id="341" r:id="rId11"/>
    <p:sldId id="349" r:id="rId12"/>
    <p:sldId id="347" r:id="rId13"/>
    <p:sldId id="348" r:id="rId14"/>
    <p:sldId id="338" r:id="rId15"/>
    <p:sldId id="350" r:id="rId16"/>
    <p:sldId id="352" r:id="rId17"/>
    <p:sldId id="312" r:id="rId18"/>
    <p:sldId id="339" r:id="rId19"/>
    <p:sldId id="354" r:id="rId20"/>
    <p:sldId id="356" r:id="rId21"/>
    <p:sldId id="357" r:id="rId22"/>
    <p:sldId id="355" r:id="rId23"/>
    <p:sldId id="365" r:id="rId24"/>
    <p:sldId id="36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3D5BDD"/>
    <a:srgbClr val="FF0000"/>
    <a:srgbClr val="203DBA"/>
    <a:srgbClr val="7389E7"/>
    <a:srgbClr val="FF5555"/>
    <a:srgbClr val="FF9900"/>
    <a:srgbClr val="617A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4" autoAdjust="0"/>
    <p:restoredTop sz="94646" autoAdjust="0"/>
  </p:normalViewPr>
  <p:slideViewPr>
    <p:cSldViewPr snapToGrid="0">
      <p:cViewPr varScale="1">
        <p:scale>
          <a:sx n="94" d="100"/>
          <a:sy n="94" d="100"/>
        </p:scale>
        <p:origin x="-33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308" y="-84"/>
      </p:cViewPr>
      <p:guideLst>
        <p:guide orient="horz" pos="2880"/>
        <p:guide pos="2160"/>
      </p:guideLst>
    </p:cSldViewPr>
  </p:notesViewPr>
  <p:gridSpacing cx="37453888" cy="374538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669567-112B-451B-BCF8-A783E87B94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D79A9-D8FE-4243-B8D2-6ABDB473ED6F}" type="slidenum">
              <a:rPr lang="en-US"/>
              <a:pPr/>
              <a:t>3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7B595-1D5D-4AF5-A846-5F0DD456A01F}" type="slidenum">
              <a:rPr lang="en-US"/>
              <a:pPr/>
              <a:t>9</a:t>
            </a:fld>
            <a:endParaRPr lang="en-U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CC9A0-B48F-4FE2-994D-53779C0CE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6468A-44D0-4762-A4EE-0F413E132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F3AAA-3A5D-4857-A6F3-9407E9188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23F2F-1370-40D6-B150-DF43A4FA9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6AC5C-B4C9-47B7-A1B5-9C854B3F89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6C0C8-FA06-4247-A602-500E959F6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6017C-063B-4C03-B073-17B22279A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8FDBC-5702-4046-87BD-3834B231B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6A191-0091-4C77-AD83-3A83B8FD61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6994D-37B9-4FAF-9080-0996E2627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92B93-56B1-4112-9509-446BFAE39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AA5A36-8C66-48DE-BB86-F479123F5FA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WordArt 2"/>
          <p:cNvSpPr>
            <a:spLocks noChangeArrowheads="1" noChangeShapeType="1" noTextEdit="1"/>
          </p:cNvSpPr>
          <p:nvPr/>
        </p:nvSpPr>
        <p:spPr bwMode="auto">
          <a:xfrm>
            <a:off x="692150" y="5476875"/>
            <a:ext cx="7758113" cy="661988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55394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DDDDD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2"/>
                    </a:gs>
                    <a:gs pos="100000">
                      <a:srgbClr val="603066"/>
                    </a:gs>
                  </a:gsLst>
                  <a:lin ang="5400000" scaled="1"/>
                </a:gradFill>
                <a:latin typeface="Arial Black"/>
              </a:rPr>
              <a:t>HYBRIDIZATION OF ATOMIC ORBITALS</a:t>
            </a:r>
          </a:p>
        </p:txBody>
      </p:sp>
      <p:sp>
        <p:nvSpPr>
          <p:cNvPr id="137219" name="WordArt 3"/>
          <p:cNvSpPr>
            <a:spLocks noChangeArrowheads="1" noChangeShapeType="1" noTextEdit="1"/>
          </p:cNvSpPr>
          <p:nvPr/>
        </p:nvSpPr>
        <p:spPr bwMode="auto">
          <a:xfrm>
            <a:off x="673100" y="595313"/>
            <a:ext cx="7797800" cy="7207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48389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DDDDD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latin typeface="Arial Black"/>
              </a:rPr>
              <a:t>UNDERSTANDING MOLECULAR GEOMETRIES</a:t>
            </a:r>
          </a:p>
        </p:txBody>
      </p:sp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668338" y="4694238"/>
            <a:ext cx="7805737" cy="66992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DDDDD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2"/>
                    </a:gs>
                    <a:gs pos="100000">
                      <a:srgbClr val="603066"/>
                    </a:gs>
                  </a:gsLst>
                  <a:lin ang="5400000" scaled="1"/>
                </a:gradFill>
                <a:latin typeface="Arial Black"/>
              </a:rPr>
              <a:t>FROM THE PERSPECTIVE OF</a:t>
            </a:r>
          </a:p>
        </p:txBody>
      </p:sp>
      <p:sp>
        <p:nvSpPr>
          <p:cNvPr id="137221" name="WordArt 5"/>
          <p:cNvSpPr>
            <a:spLocks noChangeArrowheads="1" noChangeShapeType="1" noTextEdit="1"/>
          </p:cNvSpPr>
          <p:nvPr/>
        </p:nvSpPr>
        <p:spPr bwMode="auto">
          <a:xfrm>
            <a:off x="676275" y="1409700"/>
            <a:ext cx="7793038" cy="611188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51611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DDDDD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F00"/>
                    </a:gs>
                    <a:gs pos="10001">
                      <a:srgbClr val="F27300"/>
                    </a:gs>
                    <a:gs pos="25000">
                      <a:srgbClr val="8F0040"/>
                    </a:gs>
                    <a:gs pos="50000">
                      <a:srgbClr val="400040"/>
                    </a:gs>
                    <a:gs pos="80000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Arial Black"/>
              </a:rPr>
              <a:t>PREDICTED BY VSEPR</a:t>
            </a:r>
          </a:p>
        </p:txBody>
      </p:sp>
      <p:sp>
        <p:nvSpPr>
          <p:cNvPr id="137223" name="WordArt 7"/>
          <p:cNvSpPr>
            <a:spLocks noChangeArrowheads="1" noChangeShapeType="1" noTextEdit="1"/>
          </p:cNvSpPr>
          <p:nvPr/>
        </p:nvSpPr>
        <p:spPr bwMode="auto">
          <a:xfrm>
            <a:off x="2214563" y="3328988"/>
            <a:ext cx="315912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37224" name="WordArt 8"/>
          <p:cNvSpPr>
            <a:spLocks noChangeArrowheads="1" noChangeShapeType="1" noTextEdit="1"/>
          </p:cNvSpPr>
          <p:nvPr/>
        </p:nvSpPr>
        <p:spPr bwMode="auto">
          <a:xfrm>
            <a:off x="2894013" y="3328988"/>
            <a:ext cx="315912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</a:t>
            </a:r>
          </a:p>
        </p:txBody>
      </p:sp>
      <p:sp>
        <p:nvSpPr>
          <p:cNvPr id="137225" name="WordArt 9"/>
          <p:cNvSpPr>
            <a:spLocks noChangeArrowheads="1" noChangeShapeType="1" noTextEdit="1"/>
          </p:cNvSpPr>
          <p:nvPr/>
        </p:nvSpPr>
        <p:spPr bwMode="auto">
          <a:xfrm>
            <a:off x="2894013" y="2593975"/>
            <a:ext cx="315912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37226" name="WordArt 10"/>
          <p:cNvSpPr>
            <a:spLocks noChangeArrowheads="1" noChangeShapeType="1" noTextEdit="1"/>
          </p:cNvSpPr>
          <p:nvPr/>
        </p:nvSpPr>
        <p:spPr bwMode="auto">
          <a:xfrm>
            <a:off x="3481388" y="3328988"/>
            <a:ext cx="315912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37227" name="WordArt 11"/>
          <p:cNvSpPr>
            <a:spLocks noChangeArrowheads="1" noChangeShapeType="1" noTextEdit="1"/>
          </p:cNvSpPr>
          <p:nvPr/>
        </p:nvSpPr>
        <p:spPr bwMode="auto">
          <a:xfrm>
            <a:off x="2895600" y="4106863"/>
            <a:ext cx="315913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grpSp>
        <p:nvGrpSpPr>
          <p:cNvPr id="137231" name="Group 15"/>
          <p:cNvGrpSpPr>
            <a:grpSpLocks/>
          </p:cNvGrpSpPr>
          <p:nvPr/>
        </p:nvGrpSpPr>
        <p:grpSpPr bwMode="auto">
          <a:xfrm>
            <a:off x="3019425" y="3067050"/>
            <a:ext cx="68263" cy="955675"/>
            <a:chOff x="3772" y="1573"/>
            <a:chExt cx="71" cy="983"/>
          </a:xfrm>
        </p:grpSpPr>
        <p:sp>
          <p:nvSpPr>
            <p:cNvPr id="137232" name="Rectangle 16"/>
            <p:cNvSpPr>
              <a:spLocks noChangeArrowheads="1"/>
            </p:cNvSpPr>
            <p:nvPr/>
          </p:nvSpPr>
          <p:spPr bwMode="auto">
            <a:xfrm>
              <a:off x="3772" y="2331"/>
              <a:ext cx="71" cy="225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C464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3" name="Rectangle 17"/>
            <p:cNvSpPr>
              <a:spLocks noChangeArrowheads="1"/>
            </p:cNvSpPr>
            <p:nvPr/>
          </p:nvSpPr>
          <p:spPr bwMode="auto">
            <a:xfrm>
              <a:off x="3772" y="1573"/>
              <a:ext cx="64" cy="7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234" name="Group 18"/>
          <p:cNvGrpSpPr>
            <a:grpSpLocks/>
          </p:cNvGrpSpPr>
          <p:nvPr/>
        </p:nvGrpSpPr>
        <p:grpSpPr bwMode="auto">
          <a:xfrm flipV="1">
            <a:off x="3017838" y="3040063"/>
            <a:ext cx="69850" cy="465137"/>
            <a:chOff x="3772" y="2058"/>
            <a:chExt cx="71" cy="478"/>
          </a:xfrm>
        </p:grpSpPr>
        <p:sp>
          <p:nvSpPr>
            <p:cNvPr id="137235" name="Rectangle 19"/>
            <p:cNvSpPr>
              <a:spLocks noChangeArrowheads="1"/>
            </p:cNvSpPr>
            <p:nvPr/>
          </p:nvSpPr>
          <p:spPr bwMode="auto">
            <a:xfrm>
              <a:off x="3772" y="2311"/>
              <a:ext cx="71" cy="225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C464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6" name="Rectangle 20"/>
            <p:cNvSpPr>
              <a:spLocks noChangeArrowheads="1"/>
            </p:cNvSpPr>
            <p:nvPr/>
          </p:nvSpPr>
          <p:spPr bwMode="auto">
            <a:xfrm>
              <a:off x="3772" y="2058"/>
              <a:ext cx="71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237" name="Group 21"/>
          <p:cNvGrpSpPr>
            <a:grpSpLocks/>
          </p:cNvGrpSpPr>
          <p:nvPr/>
        </p:nvGrpSpPr>
        <p:grpSpPr bwMode="auto">
          <a:xfrm>
            <a:off x="2717800" y="3492500"/>
            <a:ext cx="741363" cy="68263"/>
            <a:chOff x="3452" y="2020"/>
            <a:chExt cx="772" cy="71"/>
          </a:xfrm>
        </p:grpSpPr>
        <p:sp>
          <p:nvSpPr>
            <p:cNvPr id="137238" name="Rectangle 22"/>
            <p:cNvSpPr>
              <a:spLocks noChangeArrowheads="1"/>
            </p:cNvSpPr>
            <p:nvPr/>
          </p:nvSpPr>
          <p:spPr bwMode="auto">
            <a:xfrm rot="-5400000">
              <a:off x="3869" y="1746"/>
              <a:ext cx="57" cy="6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39" name="Group 23"/>
            <p:cNvGrpSpPr>
              <a:grpSpLocks/>
            </p:cNvGrpSpPr>
            <p:nvPr/>
          </p:nvGrpSpPr>
          <p:grpSpPr bwMode="auto">
            <a:xfrm>
              <a:off x="3452" y="2020"/>
              <a:ext cx="772" cy="71"/>
              <a:chOff x="3452" y="2020"/>
              <a:chExt cx="772" cy="71"/>
            </a:xfrm>
          </p:grpSpPr>
          <p:sp>
            <p:nvSpPr>
              <p:cNvPr id="137240" name="Rectangle 24"/>
              <p:cNvSpPr>
                <a:spLocks noChangeArrowheads="1"/>
              </p:cNvSpPr>
              <p:nvPr/>
            </p:nvSpPr>
            <p:spPr bwMode="auto">
              <a:xfrm rot="5400000" flipH="1">
                <a:off x="4076" y="1943"/>
                <a:ext cx="71" cy="225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C4646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41" name="Rectangle 25"/>
              <p:cNvSpPr>
                <a:spLocks noChangeArrowheads="1"/>
              </p:cNvSpPr>
              <p:nvPr/>
            </p:nvSpPr>
            <p:spPr bwMode="auto">
              <a:xfrm rot="5400000" flipH="1">
                <a:off x="3691" y="1781"/>
                <a:ext cx="64" cy="5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7242" name="Group 26"/>
          <p:cNvGrpSpPr>
            <a:grpSpLocks/>
          </p:cNvGrpSpPr>
          <p:nvPr/>
        </p:nvGrpSpPr>
        <p:grpSpPr bwMode="auto">
          <a:xfrm>
            <a:off x="2613025" y="3489325"/>
            <a:ext cx="803275" cy="74613"/>
            <a:chOff x="3364" y="2014"/>
            <a:chExt cx="829" cy="77"/>
          </a:xfrm>
        </p:grpSpPr>
        <p:sp>
          <p:nvSpPr>
            <p:cNvPr id="137243" name="Rectangle 27"/>
            <p:cNvSpPr>
              <a:spLocks noChangeArrowheads="1"/>
            </p:cNvSpPr>
            <p:nvPr/>
          </p:nvSpPr>
          <p:spPr bwMode="auto">
            <a:xfrm rot="-5400000">
              <a:off x="3441" y="1943"/>
              <a:ext cx="71" cy="225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C464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4" name="Rectangle 28"/>
            <p:cNvSpPr>
              <a:spLocks noChangeArrowheads="1"/>
            </p:cNvSpPr>
            <p:nvPr/>
          </p:nvSpPr>
          <p:spPr bwMode="auto">
            <a:xfrm rot="-5400000">
              <a:off x="3848" y="1741"/>
              <a:ext cx="71" cy="6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496" name="Group 280"/>
          <p:cNvGrpSpPr>
            <a:grpSpLocks/>
          </p:cNvGrpSpPr>
          <p:nvPr/>
        </p:nvGrpSpPr>
        <p:grpSpPr bwMode="auto">
          <a:xfrm>
            <a:off x="5067300" y="2652713"/>
            <a:ext cx="1768475" cy="1925637"/>
            <a:chOff x="3289" y="1548"/>
            <a:chExt cx="1114" cy="1213"/>
          </a:xfrm>
        </p:grpSpPr>
        <p:sp>
          <p:nvSpPr>
            <p:cNvPr id="137414" name="Freeform 198"/>
            <p:cNvSpPr>
              <a:spLocks/>
            </p:cNvSpPr>
            <p:nvPr/>
          </p:nvSpPr>
          <p:spPr bwMode="auto">
            <a:xfrm rot="18900000">
              <a:off x="3765" y="1765"/>
              <a:ext cx="455" cy="326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00AC00">
                    <a:gamma/>
                    <a:tint val="12549"/>
                    <a:invGamma/>
                    <a:alpha val="48000"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463" name="Oval 247"/>
            <p:cNvSpPr>
              <a:spLocks noChangeArrowheads="1"/>
            </p:cNvSpPr>
            <p:nvPr/>
          </p:nvSpPr>
          <p:spPr bwMode="auto">
            <a:xfrm>
              <a:off x="3570" y="1846"/>
              <a:ext cx="523" cy="562"/>
            </a:xfrm>
            <a:prstGeom prst="ellipse">
              <a:avLst/>
            </a:prstGeom>
            <a:gradFill rotWithShape="1">
              <a:gsLst>
                <a:gs pos="0">
                  <a:srgbClr val="FF6600">
                    <a:alpha val="83000"/>
                  </a:srgbClr>
                </a:gs>
                <a:gs pos="100000">
                  <a:srgbClr val="FF6600">
                    <a:gamma/>
                    <a:shade val="46275"/>
                    <a:invGamma/>
                    <a:alpha val="25999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471" name="Group 255"/>
            <p:cNvGrpSpPr>
              <a:grpSpLocks/>
            </p:cNvGrpSpPr>
            <p:nvPr/>
          </p:nvGrpSpPr>
          <p:grpSpPr bwMode="auto">
            <a:xfrm>
              <a:off x="3697" y="1548"/>
              <a:ext cx="267" cy="1213"/>
              <a:chOff x="2087" y="1742"/>
              <a:chExt cx="311" cy="1673"/>
            </a:xfrm>
          </p:grpSpPr>
          <p:sp>
            <p:nvSpPr>
              <p:cNvPr id="137472" name="Freeform 256"/>
              <p:cNvSpPr>
                <a:spLocks/>
              </p:cNvSpPr>
              <p:nvPr/>
            </p:nvSpPr>
            <p:spPr bwMode="auto">
              <a:xfrm rot="5400000">
                <a:off x="1833" y="2851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41176"/>
                      <a:invGamma/>
                      <a:alpha val="50999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473" name="Freeform 257"/>
              <p:cNvSpPr>
                <a:spLocks/>
              </p:cNvSpPr>
              <p:nvPr/>
            </p:nvSpPr>
            <p:spPr bwMode="auto">
              <a:xfrm rot="16200000">
                <a:off x="1832" y="1997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41176"/>
                      <a:invGamma/>
                      <a:alpha val="50999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7474" name="Group 258"/>
            <p:cNvGrpSpPr>
              <a:grpSpLocks/>
            </p:cNvGrpSpPr>
            <p:nvPr/>
          </p:nvGrpSpPr>
          <p:grpSpPr bwMode="auto">
            <a:xfrm>
              <a:off x="3289" y="2016"/>
              <a:ext cx="1114" cy="242"/>
              <a:chOff x="1122" y="1287"/>
              <a:chExt cx="2233" cy="501"/>
            </a:xfrm>
          </p:grpSpPr>
          <p:sp>
            <p:nvSpPr>
              <p:cNvPr id="137475" name="Freeform 259"/>
              <p:cNvSpPr>
                <a:spLocks/>
              </p:cNvSpPr>
              <p:nvPr/>
            </p:nvSpPr>
            <p:spPr bwMode="auto">
              <a:xfrm>
                <a:off x="2262" y="1295"/>
                <a:ext cx="1093" cy="493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50000">
                    <a:srgbClr val="FF66CC">
                      <a:gamma/>
                      <a:tint val="12549"/>
                      <a:invGamma/>
                      <a:alpha val="49001"/>
                    </a:srgbClr>
                  </a:gs>
                  <a:gs pos="100000">
                    <a:srgbClr val="FF66CC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476" name="Freeform 260"/>
              <p:cNvSpPr>
                <a:spLocks/>
              </p:cNvSpPr>
              <p:nvPr/>
            </p:nvSpPr>
            <p:spPr bwMode="auto">
              <a:xfrm flipH="1">
                <a:off x="1122" y="1287"/>
                <a:ext cx="1093" cy="493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50000">
                    <a:srgbClr val="FF66CC">
                      <a:gamma/>
                      <a:tint val="12549"/>
                      <a:invGamma/>
                      <a:alpha val="49001"/>
                    </a:srgbClr>
                  </a:gs>
                  <a:gs pos="100000">
                    <a:srgbClr val="FF66CC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477" name="Freeform 261"/>
            <p:cNvSpPr>
              <a:spLocks/>
            </p:cNvSpPr>
            <p:nvPr/>
          </p:nvSpPr>
          <p:spPr bwMode="auto">
            <a:xfrm rot="8100000">
              <a:off x="3434" y="2148"/>
              <a:ext cx="454" cy="327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00AC00">
                    <a:gamma/>
                    <a:tint val="12549"/>
                    <a:invGamma/>
                    <a:alpha val="48000"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498" name="Group 282"/>
          <p:cNvGrpSpPr>
            <a:grpSpLocks/>
          </p:cNvGrpSpPr>
          <p:nvPr/>
        </p:nvGrpSpPr>
        <p:grpSpPr bwMode="auto">
          <a:xfrm>
            <a:off x="5043488" y="2605088"/>
            <a:ext cx="1819275" cy="1984375"/>
            <a:chOff x="3177" y="1451"/>
            <a:chExt cx="1146" cy="1250"/>
          </a:xfrm>
        </p:grpSpPr>
        <p:sp>
          <p:nvSpPr>
            <p:cNvPr id="137478" name="Freeform 262"/>
            <p:cNvSpPr>
              <a:spLocks/>
            </p:cNvSpPr>
            <p:nvPr/>
          </p:nvSpPr>
          <p:spPr bwMode="auto">
            <a:xfrm rot="8804923">
              <a:off x="3177" y="2102"/>
              <a:ext cx="594" cy="267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FF6600">
                    <a:alpha val="75000"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479" name="Freeform 263"/>
            <p:cNvSpPr>
              <a:spLocks/>
            </p:cNvSpPr>
            <p:nvPr/>
          </p:nvSpPr>
          <p:spPr bwMode="auto">
            <a:xfrm rot="16200000">
              <a:off x="3433" y="1614"/>
              <a:ext cx="594" cy="267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6600">
                    <a:alpha val="75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480" name="Freeform 264"/>
            <p:cNvSpPr>
              <a:spLocks/>
            </p:cNvSpPr>
            <p:nvPr/>
          </p:nvSpPr>
          <p:spPr bwMode="auto">
            <a:xfrm rot="1346514">
              <a:off x="3729" y="2067"/>
              <a:ext cx="594" cy="267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00">
                    <a:alpha val="73000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481" name="Freeform 265"/>
            <p:cNvSpPr>
              <a:spLocks/>
            </p:cNvSpPr>
            <p:nvPr/>
          </p:nvSpPr>
          <p:spPr bwMode="auto">
            <a:xfrm rot="4265787">
              <a:off x="3537" y="2270"/>
              <a:ext cx="594" cy="267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1A60F"/>
                </a:gs>
                <a:gs pos="50000">
                  <a:srgbClr val="FF6600">
                    <a:alpha val="75000"/>
                  </a:srgbClr>
                </a:gs>
                <a:gs pos="100000">
                  <a:srgbClr val="F1A60F"/>
                </a:gs>
              </a:gsLst>
              <a:lin ang="5400000" scaled="1"/>
            </a:gradFill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488" name="Oval 272"/>
          <p:cNvSpPr>
            <a:spLocks noChangeArrowheads="1"/>
          </p:cNvSpPr>
          <p:nvPr/>
        </p:nvSpPr>
        <p:spPr bwMode="auto">
          <a:xfrm>
            <a:off x="5899150" y="4162425"/>
            <a:ext cx="606425" cy="6064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7489" name="Oval 273"/>
          <p:cNvSpPr>
            <a:spLocks noChangeArrowheads="1"/>
          </p:cNvSpPr>
          <p:nvPr/>
        </p:nvSpPr>
        <p:spPr bwMode="auto">
          <a:xfrm>
            <a:off x="6467475" y="3665538"/>
            <a:ext cx="608013" cy="6064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7490" name="Oval 274"/>
          <p:cNvSpPr>
            <a:spLocks noChangeArrowheads="1"/>
          </p:cNvSpPr>
          <p:nvPr/>
        </p:nvSpPr>
        <p:spPr bwMode="auto">
          <a:xfrm>
            <a:off x="4881563" y="3751263"/>
            <a:ext cx="608012" cy="6080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7491" name="Oval 275"/>
          <p:cNvSpPr>
            <a:spLocks noChangeArrowheads="1"/>
          </p:cNvSpPr>
          <p:nvPr/>
        </p:nvSpPr>
        <p:spPr bwMode="auto">
          <a:xfrm>
            <a:off x="5599113" y="2287588"/>
            <a:ext cx="606425" cy="6080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46 L 0.01979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02066 0.05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01407 0.0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2" dur="20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4" dur="2000" fill="hold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6" dur="2000" fill="hold"/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723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724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7496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37498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748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3748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749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3749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 animBg="1"/>
      <p:bldP spid="137226" grpId="0" animBg="1"/>
      <p:bldP spid="137227" grpId="0" animBg="1"/>
      <p:bldP spid="137488" grpId="0" animBg="1"/>
      <p:bldP spid="137489" grpId="0" animBg="1"/>
      <p:bldP spid="137490" grpId="0" animBg="1"/>
      <p:bldP spid="13749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59" name="Line 63"/>
          <p:cNvSpPr>
            <a:spLocks noChangeShapeType="1"/>
          </p:cNvSpPr>
          <p:nvPr/>
        </p:nvSpPr>
        <p:spPr bwMode="auto">
          <a:xfrm flipH="1">
            <a:off x="5021263" y="3640138"/>
            <a:ext cx="2559050" cy="1682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60363"/>
            <a:ext cx="5219700" cy="942975"/>
          </a:xfrm>
        </p:spPr>
        <p:txBody>
          <a:bodyPr/>
          <a:lstStyle/>
          <a:p>
            <a:r>
              <a:rPr lang="en-US">
                <a:latin typeface="Arial Narrow" pitchFamily="34" charset="0"/>
              </a:rPr>
              <a:t>Methane building blocks</a:t>
            </a:r>
          </a:p>
        </p:txBody>
      </p:sp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5784850" y="522288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06501" name="WordArt 5"/>
          <p:cNvSpPr>
            <a:spLocks noChangeArrowheads="1" noChangeShapeType="1" noTextEdit="1"/>
          </p:cNvSpPr>
          <p:nvPr/>
        </p:nvSpPr>
        <p:spPr bwMode="auto">
          <a:xfrm>
            <a:off x="7561263" y="520700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</a:t>
            </a:r>
          </a:p>
        </p:txBody>
      </p:sp>
      <p:sp>
        <p:nvSpPr>
          <p:cNvPr id="106502" name="Oval 6"/>
          <p:cNvSpPr>
            <a:spLocks noChangeArrowheads="1"/>
          </p:cNvSpPr>
          <p:nvPr/>
        </p:nvSpPr>
        <p:spPr bwMode="auto">
          <a:xfrm>
            <a:off x="6427788" y="762000"/>
            <a:ext cx="166687" cy="166688"/>
          </a:xfrm>
          <a:prstGeom prst="ellipse">
            <a:avLst/>
          </a:prstGeom>
          <a:solidFill>
            <a:srgbClr val="FC4646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03" name="Oval 7"/>
          <p:cNvSpPr>
            <a:spLocks noChangeArrowheads="1"/>
          </p:cNvSpPr>
          <p:nvPr/>
        </p:nvSpPr>
        <p:spPr bwMode="auto">
          <a:xfrm>
            <a:off x="7262813" y="762000"/>
            <a:ext cx="166687" cy="166688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7720013" y="1254125"/>
            <a:ext cx="166687" cy="166688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>
            <a:off x="7720013" y="223838"/>
            <a:ext cx="166687" cy="166687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8204200" y="762000"/>
            <a:ext cx="166688" cy="166688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6576" name="Group 80"/>
          <p:cNvGrpSpPr>
            <a:grpSpLocks/>
          </p:cNvGrpSpPr>
          <p:nvPr/>
        </p:nvGrpSpPr>
        <p:grpSpPr bwMode="auto">
          <a:xfrm>
            <a:off x="1531938" y="1601788"/>
            <a:ext cx="2644775" cy="2987675"/>
            <a:chOff x="965" y="1009"/>
            <a:chExt cx="1666" cy="1882"/>
          </a:xfrm>
        </p:grpSpPr>
        <p:sp>
          <p:nvSpPr>
            <p:cNvPr id="10650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965" y="1751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</a:t>
              </a:r>
            </a:p>
          </p:txBody>
        </p:sp>
        <p:sp>
          <p:nvSpPr>
            <p:cNvPr id="10650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634" y="1731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C</a:t>
              </a:r>
            </a:p>
          </p:txBody>
        </p:sp>
        <p:sp>
          <p:nvSpPr>
            <p:cNvPr id="106509" name="Oval 13"/>
            <p:cNvSpPr>
              <a:spLocks noChangeArrowheads="1"/>
            </p:cNvSpPr>
            <p:nvPr/>
          </p:nvSpPr>
          <p:spPr bwMode="auto">
            <a:xfrm>
              <a:off x="1408" y="1975"/>
              <a:ext cx="105" cy="105"/>
            </a:xfrm>
            <a:prstGeom prst="ellipse">
              <a:avLst/>
            </a:prstGeom>
            <a:solidFill>
              <a:srgbClr val="FC464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510" name="Oval 14"/>
            <p:cNvSpPr>
              <a:spLocks noChangeArrowheads="1"/>
            </p:cNvSpPr>
            <p:nvPr/>
          </p:nvSpPr>
          <p:spPr bwMode="auto">
            <a:xfrm>
              <a:off x="1408" y="1817"/>
              <a:ext cx="105" cy="105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511" name="Oval 15"/>
            <p:cNvSpPr>
              <a:spLocks noChangeArrowheads="1"/>
            </p:cNvSpPr>
            <p:nvPr/>
          </p:nvSpPr>
          <p:spPr bwMode="auto">
            <a:xfrm>
              <a:off x="1675" y="2244"/>
              <a:ext cx="105" cy="105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512" name="Oval 16"/>
            <p:cNvSpPr>
              <a:spLocks noChangeArrowheads="1"/>
            </p:cNvSpPr>
            <p:nvPr/>
          </p:nvSpPr>
          <p:spPr bwMode="auto">
            <a:xfrm>
              <a:off x="1821" y="1515"/>
              <a:ext cx="105" cy="105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513" name="Oval 17"/>
            <p:cNvSpPr>
              <a:spLocks noChangeArrowheads="1"/>
            </p:cNvSpPr>
            <p:nvPr/>
          </p:nvSpPr>
          <p:spPr bwMode="auto">
            <a:xfrm>
              <a:off x="2080" y="1973"/>
              <a:ext cx="105" cy="105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51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633" y="1009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</a:t>
              </a:r>
            </a:p>
          </p:txBody>
        </p:sp>
        <p:sp>
          <p:nvSpPr>
            <p:cNvPr id="106515" name="Oval 19"/>
            <p:cNvSpPr>
              <a:spLocks noChangeArrowheads="1"/>
            </p:cNvSpPr>
            <p:nvPr/>
          </p:nvSpPr>
          <p:spPr bwMode="auto">
            <a:xfrm>
              <a:off x="1658" y="1515"/>
              <a:ext cx="105" cy="105"/>
            </a:xfrm>
            <a:prstGeom prst="ellipse">
              <a:avLst/>
            </a:prstGeom>
            <a:solidFill>
              <a:srgbClr val="FC464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51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307" y="1738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</a:t>
              </a:r>
            </a:p>
          </p:txBody>
        </p:sp>
        <p:sp>
          <p:nvSpPr>
            <p:cNvPr id="106517" name="Oval 21"/>
            <p:cNvSpPr>
              <a:spLocks noChangeArrowheads="1"/>
            </p:cNvSpPr>
            <p:nvPr/>
          </p:nvSpPr>
          <p:spPr bwMode="auto">
            <a:xfrm>
              <a:off x="2080" y="1801"/>
              <a:ext cx="105" cy="105"/>
            </a:xfrm>
            <a:prstGeom prst="ellipse">
              <a:avLst/>
            </a:prstGeom>
            <a:solidFill>
              <a:srgbClr val="FC464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518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633" y="2483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</a:t>
              </a:r>
            </a:p>
          </p:txBody>
        </p:sp>
        <p:sp>
          <p:nvSpPr>
            <p:cNvPr id="106519" name="Oval 23"/>
            <p:cNvSpPr>
              <a:spLocks noChangeArrowheads="1"/>
            </p:cNvSpPr>
            <p:nvPr/>
          </p:nvSpPr>
          <p:spPr bwMode="auto">
            <a:xfrm>
              <a:off x="1822" y="2244"/>
              <a:ext cx="105" cy="105"/>
            </a:xfrm>
            <a:prstGeom prst="ellipse">
              <a:avLst/>
            </a:prstGeom>
            <a:solidFill>
              <a:srgbClr val="FC464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6533" name="WordArt 37"/>
          <p:cNvSpPr>
            <a:spLocks noChangeArrowheads="1" noChangeShapeType="1" noTextEdit="1"/>
          </p:cNvSpPr>
          <p:nvPr/>
        </p:nvSpPr>
        <p:spPr bwMode="auto">
          <a:xfrm>
            <a:off x="4989513" y="2765425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06534" name="WordArt 38"/>
          <p:cNvSpPr>
            <a:spLocks noChangeArrowheads="1" noChangeShapeType="1" noTextEdit="1"/>
          </p:cNvSpPr>
          <p:nvPr/>
        </p:nvSpPr>
        <p:spPr bwMode="auto">
          <a:xfrm>
            <a:off x="6051550" y="2765425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</a:t>
            </a:r>
          </a:p>
        </p:txBody>
      </p:sp>
      <p:sp>
        <p:nvSpPr>
          <p:cNvPr id="106540" name="WordArt 44"/>
          <p:cNvSpPr>
            <a:spLocks noChangeArrowheads="1" noChangeShapeType="1" noTextEdit="1"/>
          </p:cNvSpPr>
          <p:nvPr/>
        </p:nvSpPr>
        <p:spPr bwMode="auto">
          <a:xfrm>
            <a:off x="6049963" y="1603375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06542" name="WordArt 46"/>
          <p:cNvSpPr>
            <a:spLocks noChangeArrowheads="1" noChangeShapeType="1" noTextEdit="1"/>
          </p:cNvSpPr>
          <p:nvPr/>
        </p:nvSpPr>
        <p:spPr bwMode="auto">
          <a:xfrm>
            <a:off x="7064375" y="2765425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06544" name="WordArt 48"/>
          <p:cNvSpPr>
            <a:spLocks noChangeArrowheads="1" noChangeShapeType="1" noTextEdit="1"/>
          </p:cNvSpPr>
          <p:nvPr/>
        </p:nvSpPr>
        <p:spPr bwMode="auto">
          <a:xfrm>
            <a:off x="6049963" y="3943350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grpSp>
        <p:nvGrpSpPr>
          <p:cNvPr id="106556" name="Group 60"/>
          <p:cNvGrpSpPr>
            <a:grpSpLocks/>
          </p:cNvGrpSpPr>
          <p:nvPr/>
        </p:nvGrpSpPr>
        <p:grpSpPr bwMode="auto">
          <a:xfrm>
            <a:off x="5013325" y="1700213"/>
            <a:ext cx="2609850" cy="2657475"/>
            <a:chOff x="1518" y="726"/>
            <a:chExt cx="2466" cy="2796"/>
          </a:xfrm>
        </p:grpSpPr>
        <p:sp>
          <p:nvSpPr>
            <p:cNvPr id="106557" name="Freeform 61"/>
            <p:cNvSpPr>
              <a:spLocks/>
            </p:cNvSpPr>
            <p:nvPr/>
          </p:nvSpPr>
          <p:spPr bwMode="auto">
            <a:xfrm>
              <a:off x="1518" y="726"/>
              <a:ext cx="2466" cy="2796"/>
            </a:xfrm>
            <a:custGeom>
              <a:avLst/>
              <a:gdLst/>
              <a:ahLst/>
              <a:cxnLst>
                <a:cxn ang="0">
                  <a:pos x="1206" y="0"/>
                </a:cxn>
                <a:cxn ang="0">
                  <a:pos x="2466" y="2052"/>
                </a:cxn>
                <a:cxn ang="0">
                  <a:pos x="1542" y="2796"/>
                </a:cxn>
                <a:cxn ang="0">
                  <a:pos x="0" y="2238"/>
                </a:cxn>
                <a:cxn ang="0">
                  <a:pos x="1206" y="0"/>
                </a:cxn>
              </a:cxnLst>
              <a:rect l="0" t="0" r="r" b="b"/>
              <a:pathLst>
                <a:path w="2466" h="2796">
                  <a:moveTo>
                    <a:pt x="1206" y="0"/>
                  </a:moveTo>
                  <a:lnTo>
                    <a:pt x="2466" y="2052"/>
                  </a:lnTo>
                  <a:lnTo>
                    <a:pt x="1542" y="2796"/>
                  </a:lnTo>
                  <a:lnTo>
                    <a:pt x="0" y="2238"/>
                  </a:lnTo>
                  <a:lnTo>
                    <a:pt x="1206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58" name="Line 62"/>
            <p:cNvSpPr>
              <a:spLocks noChangeShapeType="1"/>
            </p:cNvSpPr>
            <p:nvPr/>
          </p:nvSpPr>
          <p:spPr bwMode="auto">
            <a:xfrm>
              <a:off x="2718" y="744"/>
              <a:ext cx="330" cy="27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570" name="Group 74"/>
          <p:cNvGrpSpPr>
            <a:grpSpLocks/>
          </p:cNvGrpSpPr>
          <p:nvPr/>
        </p:nvGrpSpPr>
        <p:grpSpPr bwMode="auto">
          <a:xfrm>
            <a:off x="6251575" y="2322513"/>
            <a:ext cx="112713" cy="1560512"/>
            <a:chOff x="3772" y="1573"/>
            <a:chExt cx="71" cy="983"/>
          </a:xfrm>
        </p:grpSpPr>
        <p:sp>
          <p:nvSpPr>
            <p:cNvPr id="106547" name="Rectangle 51"/>
            <p:cNvSpPr>
              <a:spLocks noChangeArrowheads="1"/>
            </p:cNvSpPr>
            <p:nvPr/>
          </p:nvSpPr>
          <p:spPr bwMode="auto">
            <a:xfrm>
              <a:off x="3772" y="2331"/>
              <a:ext cx="71" cy="225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C464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60" name="Rectangle 64"/>
            <p:cNvSpPr>
              <a:spLocks noChangeArrowheads="1"/>
            </p:cNvSpPr>
            <p:nvPr/>
          </p:nvSpPr>
          <p:spPr bwMode="auto">
            <a:xfrm>
              <a:off x="3772" y="1573"/>
              <a:ext cx="64" cy="7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564" name="Group 68"/>
          <p:cNvGrpSpPr>
            <a:grpSpLocks/>
          </p:cNvGrpSpPr>
          <p:nvPr/>
        </p:nvGrpSpPr>
        <p:grpSpPr bwMode="auto">
          <a:xfrm flipV="1">
            <a:off x="6251575" y="2317750"/>
            <a:ext cx="112713" cy="758825"/>
            <a:chOff x="3772" y="2058"/>
            <a:chExt cx="71" cy="478"/>
          </a:xfrm>
        </p:grpSpPr>
        <p:sp>
          <p:nvSpPr>
            <p:cNvPr id="106565" name="Rectangle 69"/>
            <p:cNvSpPr>
              <a:spLocks noChangeArrowheads="1"/>
            </p:cNvSpPr>
            <p:nvPr/>
          </p:nvSpPr>
          <p:spPr bwMode="auto">
            <a:xfrm>
              <a:off x="3772" y="2311"/>
              <a:ext cx="71" cy="225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C464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66" name="Rectangle 70"/>
            <p:cNvSpPr>
              <a:spLocks noChangeArrowheads="1"/>
            </p:cNvSpPr>
            <p:nvPr/>
          </p:nvSpPr>
          <p:spPr bwMode="auto">
            <a:xfrm>
              <a:off x="3772" y="2058"/>
              <a:ext cx="71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572" name="Group 76"/>
          <p:cNvGrpSpPr>
            <a:grpSpLocks/>
          </p:cNvGrpSpPr>
          <p:nvPr/>
        </p:nvGrpSpPr>
        <p:grpSpPr bwMode="auto">
          <a:xfrm>
            <a:off x="5734050" y="3043238"/>
            <a:ext cx="1225550" cy="112712"/>
            <a:chOff x="3452" y="2020"/>
            <a:chExt cx="772" cy="71"/>
          </a:xfrm>
        </p:grpSpPr>
        <p:sp>
          <p:nvSpPr>
            <p:cNvPr id="106562" name="Rectangle 66"/>
            <p:cNvSpPr>
              <a:spLocks noChangeArrowheads="1"/>
            </p:cNvSpPr>
            <p:nvPr/>
          </p:nvSpPr>
          <p:spPr bwMode="auto">
            <a:xfrm rot="-5400000">
              <a:off x="3869" y="1746"/>
              <a:ext cx="57" cy="6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571" name="Group 75"/>
            <p:cNvGrpSpPr>
              <a:grpSpLocks/>
            </p:cNvGrpSpPr>
            <p:nvPr/>
          </p:nvGrpSpPr>
          <p:grpSpPr bwMode="auto">
            <a:xfrm>
              <a:off x="3452" y="2020"/>
              <a:ext cx="772" cy="71"/>
              <a:chOff x="3452" y="2020"/>
              <a:chExt cx="772" cy="71"/>
            </a:xfrm>
          </p:grpSpPr>
          <p:sp>
            <p:nvSpPr>
              <p:cNvPr id="106568" name="Rectangle 72"/>
              <p:cNvSpPr>
                <a:spLocks noChangeArrowheads="1"/>
              </p:cNvSpPr>
              <p:nvPr/>
            </p:nvSpPr>
            <p:spPr bwMode="auto">
              <a:xfrm rot="5400000" flipH="1">
                <a:off x="4076" y="1943"/>
                <a:ext cx="71" cy="225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C4646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69" name="Rectangle 73"/>
              <p:cNvSpPr>
                <a:spLocks noChangeArrowheads="1"/>
              </p:cNvSpPr>
              <p:nvPr/>
            </p:nvSpPr>
            <p:spPr bwMode="auto">
              <a:xfrm rot="5400000" flipH="1">
                <a:off x="3691" y="1781"/>
                <a:ext cx="64" cy="5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6574" name="Group 78"/>
          <p:cNvGrpSpPr>
            <a:grpSpLocks/>
          </p:cNvGrpSpPr>
          <p:nvPr/>
        </p:nvGrpSpPr>
        <p:grpSpPr bwMode="auto">
          <a:xfrm>
            <a:off x="5603875" y="3022600"/>
            <a:ext cx="1316038" cy="122238"/>
            <a:chOff x="3364" y="2014"/>
            <a:chExt cx="829" cy="77"/>
          </a:xfrm>
        </p:grpSpPr>
        <p:sp>
          <p:nvSpPr>
            <p:cNvPr id="106549" name="Rectangle 53"/>
            <p:cNvSpPr>
              <a:spLocks noChangeArrowheads="1"/>
            </p:cNvSpPr>
            <p:nvPr/>
          </p:nvSpPr>
          <p:spPr bwMode="auto">
            <a:xfrm rot="-5400000">
              <a:off x="3441" y="1943"/>
              <a:ext cx="71" cy="225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C464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73" name="Rectangle 77"/>
            <p:cNvSpPr>
              <a:spLocks noChangeArrowheads="1"/>
            </p:cNvSpPr>
            <p:nvPr/>
          </p:nvSpPr>
          <p:spPr bwMode="auto">
            <a:xfrm rot="-5400000">
              <a:off x="3848" y="1741"/>
              <a:ext cx="71" cy="6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75" name="WordArt 79"/>
          <p:cNvSpPr>
            <a:spLocks noChangeArrowheads="1" noChangeShapeType="1" noTextEdit="1"/>
          </p:cNvSpPr>
          <p:nvPr/>
        </p:nvSpPr>
        <p:spPr bwMode="auto">
          <a:xfrm>
            <a:off x="2890838" y="4962525"/>
            <a:ext cx="3362325" cy="947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VSEPR</a:t>
            </a:r>
          </a:p>
        </p:txBody>
      </p:sp>
      <p:sp>
        <p:nvSpPr>
          <p:cNvPr id="106577" name="Rectangle 81"/>
          <p:cNvSpPr>
            <a:spLocks noChangeArrowheads="1"/>
          </p:cNvSpPr>
          <p:nvPr/>
        </p:nvSpPr>
        <p:spPr bwMode="auto">
          <a:xfrm>
            <a:off x="4516438" y="1462088"/>
            <a:ext cx="3570287" cy="33623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6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6.2963E-6 L 0.03298 0.01295 " pathEditMode="relative" ptsTypes="AA">
                                      <p:cBhvr>
                                        <p:cTn id="24" dur="2000" fill="hold"/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E-6 -2.59259E-6 L 0.03056 0.08287 " pathEditMode="relative" ptsTypes="AA">
                                      <p:cBhvr>
                                        <p:cTn id="26" dur="2000" fill="hold"/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2.59259E-6 L -0.0257 0.11065 " pathEditMode="relative" ptsTypes="AA">
                                      <p:cBhvr>
                                        <p:cTn id="28" dur="2000" fill="hold"/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30" dur="2000" fill="hold"/>
                                        <p:tgtEl>
                                          <p:spTgt spid="106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2" dur="2000" fill="hold"/>
                                        <p:tgtEl>
                                          <p:spTgt spid="106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4" dur="2000" fill="hold"/>
                                        <p:tgtEl>
                                          <p:spTgt spid="106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657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657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9" grpId="0" animBg="1"/>
      <p:bldP spid="106533" grpId="0" animBg="1"/>
      <p:bldP spid="106542" grpId="0" animBg="1"/>
      <p:bldP spid="106544" grpId="0" animBg="1"/>
      <p:bldP spid="106575" grpId="0" animBg="1"/>
      <p:bldP spid="1065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Line 2"/>
          <p:cNvSpPr>
            <a:spLocks noChangeShapeType="1"/>
          </p:cNvSpPr>
          <p:nvPr/>
        </p:nvSpPr>
        <p:spPr bwMode="auto">
          <a:xfrm flipH="1">
            <a:off x="5021263" y="3640138"/>
            <a:ext cx="2559050" cy="1682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360363"/>
            <a:ext cx="5219700" cy="942975"/>
          </a:xfrm>
        </p:spPr>
        <p:txBody>
          <a:bodyPr/>
          <a:lstStyle/>
          <a:p>
            <a:r>
              <a:rPr lang="en-US">
                <a:latin typeface="Arial Narrow" pitchFamily="34" charset="0"/>
              </a:rPr>
              <a:t>Methane building blocks</a:t>
            </a:r>
          </a:p>
        </p:txBody>
      </p:sp>
      <p:sp>
        <p:nvSpPr>
          <p:cNvPr id="119812" name="WordArt 4"/>
          <p:cNvSpPr>
            <a:spLocks noChangeArrowheads="1" noChangeShapeType="1" noTextEdit="1"/>
          </p:cNvSpPr>
          <p:nvPr/>
        </p:nvSpPr>
        <p:spPr bwMode="auto">
          <a:xfrm>
            <a:off x="5784850" y="522288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19813" name="WordArt 5"/>
          <p:cNvSpPr>
            <a:spLocks noChangeArrowheads="1" noChangeShapeType="1" noTextEdit="1"/>
          </p:cNvSpPr>
          <p:nvPr/>
        </p:nvSpPr>
        <p:spPr bwMode="auto">
          <a:xfrm>
            <a:off x="7561263" y="520700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</a:rPr>
              <a:t>C</a:t>
            </a:r>
          </a:p>
        </p:txBody>
      </p:sp>
      <p:sp>
        <p:nvSpPr>
          <p:cNvPr id="119814" name="Oval 6"/>
          <p:cNvSpPr>
            <a:spLocks noChangeArrowheads="1"/>
          </p:cNvSpPr>
          <p:nvPr/>
        </p:nvSpPr>
        <p:spPr bwMode="auto">
          <a:xfrm>
            <a:off x="6427788" y="762000"/>
            <a:ext cx="166687" cy="16668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815" name="Oval 7"/>
          <p:cNvSpPr>
            <a:spLocks noChangeArrowheads="1"/>
          </p:cNvSpPr>
          <p:nvPr/>
        </p:nvSpPr>
        <p:spPr bwMode="auto">
          <a:xfrm>
            <a:off x="7262813" y="762000"/>
            <a:ext cx="166687" cy="166688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816" name="Oval 8"/>
          <p:cNvSpPr>
            <a:spLocks noChangeArrowheads="1"/>
          </p:cNvSpPr>
          <p:nvPr/>
        </p:nvSpPr>
        <p:spPr bwMode="auto">
          <a:xfrm>
            <a:off x="7720013" y="1254125"/>
            <a:ext cx="166687" cy="166688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817" name="Oval 9"/>
          <p:cNvSpPr>
            <a:spLocks noChangeArrowheads="1"/>
          </p:cNvSpPr>
          <p:nvPr/>
        </p:nvSpPr>
        <p:spPr bwMode="auto">
          <a:xfrm>
            <a:off x="7720013" y="223838"/>
            <a:ext cx="166687" cy="166687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818" name="Oval 10"/>
          <p:cNvSpPr>
            <a:spLocks noChangeArrowheads="1"/>
          </p:cNvSpPr>
          <p:nvPr/>
        </p:nvSpPr>
        <p:spPr bwMode="auto">
          <a:xfrm>
            <a:off x="8204200" y="762000"/>
            <a:ext cx="166688" cy="166688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19819" name="Group 11"/>
          <p:cNvGrpSpPr>
            <a:grpSpLocks/>
          </p:cNvGrpSpPr>
          <p:nvPr/>
        </p:nvGrpSpPr>
        <p:grpSpPr bwMode="auto">
          <a:xfrm>
            <a:off x="1531938" y="1601788"/>
            <a:ext cx="2644775" cy="2987675"/>
            <a:chOff x="965" y="1009"/>
            <a:chExt cx="1666" cy="1882"/>
          </a:xfrm>
        </p:grpSpPr>
        <p:sp>
          <p:nvSpPr>
            <p:cNvPr id="11982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965" y="1751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</a:t>
              </a:r>
            </a:p>
          </p:txBody>
        </p:sp>
        <p:sp>
          <p:nvSpPr>
            <p:cNvPr id="11982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34" y="1731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969696"/>
                  </a:solidFill>
                  <a:latin typeface="Arial Black"/>
                </a:rPr>
                <a:t>C</a:t>
              </a:r>
            </a:p>
          </p:txBody>
        </p:sp>
        <p:sp>
          <p:nvSpPr>
            <p:cNvPr id="119822" name="Oval 14"/>
            <p:cNvSpPr>
              <a:spLocks noChangeArrowheads="1"/>
            </p:cNvSpPr>
            <p:nvPr/>
          </p:nvSpPr>
          <p:spPr bwMode="auto">
            <a:xfrm>
              <a:off x="1408" y="1975"/>
              <a:ext cx="105" cy="105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9823" name="Oval 15"/>
            <p:cNvSpPr>
              <a:spLocks noChangeArrowheads="1"/>
            </p:cNvSpPr>
            <p:nvPr/>
          </p:nvSpPr>
          <p:spPr bwMode="auto">
            <a:xfrm>
              <a:off x="1408" y="1817"/>
              <a:ext cx="105" cy="105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9824" name="Oval 16"/>
            <p:cNvSpPr>
              <a:spLocks noChangeArrowheads="1"/>
            </p:cNvSpPr>
            <p:nvPr/>
          </p:nvSpPr>
          <p:spPr bwMode="auto">
            <a:xfrm>
              <a:off x="1675" y="2244"/>
              <a:ext cx="105" cy="105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9825" name="Oval 17"/>
            <p:cNvSpPr>
              <a:spLocks noChangeArrowheads="1"/>
            </p:cNvSpPr>
            <p:nvPr/>
          </p:nvSpPr>
          <p:spPr bwMode="auto">
            <a:xfrm>
              <a:off x="1821" y="1515"/>
              <a:ext cx="105" cy="105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9826" name="Oval 18"/>
            <p:cNvSpPr>
              <a:spLocks noChangeArrowheads="1"/>
            </p:cNvSpPr>
            <p:nvPr/>
          </p:nvSpPr>
          <p:spPr bwMode="auto">
            <a:xfrm>
              <a:off x="2080" y="1973"/>
              <a:ext cx="105" cy="105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982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633" y="1009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</a:t>
              </a:r>
            </a:p>
          </p:txBody>
        </p:sp>
        <p:sp>
          <p:nvSpPr>
            <p:cNvPr id="119828" name="Oval 20"/>
            <p:cNvSpPr>
              <a:spLocks noChangeArrowheads="1"/>
            </p:cNvSpPr>
            <p:nvPr/>
          </p:nvSpPr>
          <p:spPr bwMode="auto">
            <a:xfrm>
              <a:off x="1658" y="1515"/>
              <a:ext cx="105" cy="105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9829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307" y="1738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</a:t>
              </a:r>
            </a:p>
          </p:txBody>
        </p:sp>
        <p:sp>
          <p:nvSpPr>
            <p:cNvPr id="119830" name="Oval 22"/>
            <p:cNvSpPr>
              <a:spLocks noChangeArrowheads="1"/>
            </p:cNvSpPr>
            <p:nvPr/>
          </p:nvSpPr>
          <p:spPr bwMode="auto">
            <a:xfrm>
              <a:off x="2080" y="1801"/>
              <a:ext cx="105" cy="105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9831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633" y="2483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</a:t>
              </a:r>
            </a:p>
          </p:txBody>
        </p:sp>
        <p:sp>
          <p:nvSpPr>
            <p:cNvPr id="119832" name="Oval 24"/>
            <p:cNvSpPr>
              <a:spLocks noChangeArrowheads="1"/>
            </p:cNvSpPr>
            <p:nvPr/>
          </p:nvSpPr>
          <p:spPr bwMode="auto">
            <a:xfrm>
              <a:off x="1822" y="2244"/>
              <a:ext cx="105" cy="105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9833" name="WordArt 25"/>
          <p:cNvSpPr>
            <a:spLocks noChangeArrowheads="1" noChangeShapeType="1" noTextEdit="1"/>
          </p:cNvSpPr>
          <p:nvPr/>
        </p:nvSpPr>
        <p:spPr bwMode="auto">
          <a:xfrm>
            <a:off x="4989513" y="2765425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19834" name="WordArt 26"/>
          <p:cNvSpPr>
            <a:spLocks noChangeArrowheads="1" noChangeShapeType="1" noTextEdit="1"/>
          </p:cNvSpPr>
          <p:nvPr/>
        </p:nvSpPr>
        <p:spPr bwMode="auto">
          <a:xfrm>
            <a:off x="6051550" y="2765425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</a:rPr>
              <a:t>C</a:t>
            </a:r>
          </a:p>
        </p:txBody>
      </p:sp>
      <p:sp>
        <p:nvSpPr>
          <p:cNvPr id="119835" name="WordArt 27"/>
          <p:cNvSpPr>
            <a:spLocks noChangeArrowheads="1" noChangeShapeType="1" noTextEdit="1"/>
          </p:cNvSpPr>
          <p:nvPr/>
        </p:nvSpPr>
        <p:spPr bwMode="auto">
          <a:xfrm>
            <a:off x="6049963" y="1603375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19836" name="WordArt 28"/>
          <p:cNvSpPr>
            <a:spLocks noChangeArrowheads="1" noChangeShapeType="1" noTextEdit="1"/>
          </p:cNvSpPr>
          <p:nvPr/>
        </p:nvSpPr>
        <p:spPr bwMode="auto">
          <a:xfrm>
            <a:off x="7064375" y="2765425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19837" name="WordArt 29"/>
          <p:cNvSpPr>
            <a:spLocks noChangeArrowheads="1" noChangeShapeType="1" noTextEdit="1"/>
          </p:cNvSpPr>
          <p:nvPr/>
        </p:nvSpPr>
        <p:spPr bwMode="auto">
          <a:xfrm>
            <a:off x="6049963" y="3943350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grpSp>
        <p:nvGrpSpPr>
          <p:cNvPr id="119838" name="Group 30"/>
          <p:cNvGrpSpPr>
            <a:grpSpLocks/>
          </p:cNvGrpSpPr>
          <p:nvPr/>
        </p:nvGrpSpPr>
        <p:grpSpPr bwMode="auto">
          <a:xfrm>
            <a:off x="5013325" y="1700213"/>
            <a:ext cx="2609850" cy="2657475"/>
            <a:chOff x="1518" y="726"/>
            <a:chExt cx="2466" cy="2796"/>
          </a:xfrm>
        </p:grpSpPr>
        <p:sp>
          <p:nvSpPr>
            <p:cNvPr id="119839" name="Freeform 31"/>
            <p:cNvSpPr>
              <a:spLocks/>
            </p:cNvSpPr>
            <p:nvPr/>
          </p:nvSpPr>
          <p:spPr bwMode="auto">
            <a:xfrm>
              <a:off x="1518" y="726"/>
              <a:ext cx="2466" cy="2796"/>
            </a:xfrm>
            <a:custGeom>
              <a:avLst/>
              <a:gdLst/>
              <a:ahLst/>
              <a:cxnLst>
                <a:cxn ang="0">
                  <a:pos x="1206" y="0"/>
                </a:cxn>
                <a:cxn ang="0">
                  <a:pos x="2466" y="2052"/>
                </a:cxn>
                <a:cxn ang="0">
                  <a:pos x="1542" y="2796"/>
                </a:cxn>
                <a:cxn ang="0">
                  <a:pos x="0" y="2238"/>
                </a:cxn>
                <a:cxn ang="0">
                  <a:pos x="1206" y="0"/>
                </a:cxn>
              </a:cxnLst>
              <a:rect l="0" t="0" r="r" b="b"/>
              <a:pathLst>
                <a:path w="2466" h="2796">
                  <a:moveTo>
                    <a:pt x="1206" y="0"/>
                  </a:moveTo>
                  <a:lnTo>
                    <a:pt x="2466" y="2052"/>
                  </a:lnTo>
                  <a:lnTo>
                    <a:pt x="1542" y="2796"/>
                  </a:lnTo>
                  <a:lnTo>
                    <a:pt x="0" y="2238"/>
                  </a:lnTo>
                  <a:lnTo>
                    <a:pt x="1206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0" name="Line 32"/>
            <p:cNvSpPr>
              <a:spLocks noChangeShapeType="1"/>
            </p:cNvSpPr>
            <p:nvPr/>
          </p:nvSpPr>
          <p:spPr bwMode="auto">
            <a:xfrm>
              <a:off x="2718" y="744"/>
              <a:ext cx="330" cy="27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9841" name="Group 33"/>
          <p:cNvGrpSpPr>
            <a:grpSpLocks/>
          </p:cNvGrpSpPr>
          <p:nvPr/>
        </p:nvGrpSpPr>
        <p:grpSpPr bwMode="auto">
          <a:xfrm>
            <a:off x="6251575" y="2322513"/>
            <a:ext cx="112713" cy="1560512"/>
            <a:chOff x="3772" y="1573"/>
            <a:chExt cx="71" cy="983"/>
          </a:xfrm>
        </p:grpSpPr>
        <p:sp>
          <p:nvSpPr>
            <p:cNvPr id="119842" name="Rectangle 34"/>
            <p:cNvSpPr>
              <a:spLocks noChangeArrowheads="1"/>
            </p:cNvSpPr>
            <p:nvPr/>
          </p:nvSpPr>
          <p:spPr bwMode="auto">
            <a:xfrm>
              <a:off x="3772" y="2331"/>
              <a:ext cx="71" cy="225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tx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3" name="Rectangle 35"/>
            <p:cNvSpPr>
              <a:spLocks noChangeArrowheads="1"/>
            </p:cNvSpPr>
            <p:nvPr/>
          </p:nvSpPr>
          <p:spPr bwMode="auto">
            <a:xfrm>
              <a:off x="3772" y="1573"/>
              <a:ext cx="64" cy="7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9844" name="Group 36"/>
          <p:cNvGrpSpPr>
            <a:grpSpLocks/>
          </p:cNvGrpSpPr>
          <p:nvPr/>
        </p:nvGrpSpPr>
        <p:grpSpPr bwMode="auto">
          <a:xfrm flipV="1">
            <a:off x="6251575" y="2317750"/>
            <a:ext cx="112713" cy="758825"/>
            <a:chOff x="3772" y="2058"/>
            <a:chExt cx="71" cy="478"/>
          </a:xfrm>
        </p:grpSpPr>
        <p:sp>
          <p:nvSpPr>
            <p:cNvPr id="119845" name="Rectangle 37"/>
            <p:cNvSpPr>
              <a:spLocks noChangeArrowheads="1"/>
            </p:cNvSpPr>
            <p:nvPr/>
          </p:nvSpPr>
          <p:spPr bwMode="auto">
            <a:xfrm>
              <a:off x="3772" y="2311"/>
              <a:ext cx="71" cy="225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tx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6" name="Rectangle 38"/>
            <p:cNvSpPr>
              <a:spLocks noChangeArrowheads="1"/>
            </p:cNvSpPr>
            <p:nvPr/>
          </p:nvSpPr>
          <p:spPr bwMode="auto">
            <a:xfrm>
              <a:off x="3772" y="2058"/>
              <a:ext cx="71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9847" name="Group 39"/>
          <p:cNvGrpSpPr>
            <a:grpSpLocks/>
          </p:cNvGrpSpPr>
          <p:nvPr/>
        </p:nvGrpSpPr>
        <p:grpSpPr bwMode="auto">
          <a:xfrm>
            <a:off x="5734050" y="3043238"/>
            <a:ext cx="1225550" cy="112712"/>
            <a:chOff x="3452" y="2020"/>
            <a:chExt cx="772" cy="71"/>
          </a:xfrm>
        </p:grpSpPr>
        <p:sp>
          <p:nvSpPr>
            <p:cNvPr id="119848" name="Rectangle 40"/>
            <p:cNvSpPr>
              <a:spLocks noChangeArrowheads="1"/>
            </p:cNvSpPr>
            <p:nvPr/>
          </p:nvSpPr>
          <p:spPr bwMode="auto">
            <a:xfrm rot="-5400000">
              <a:off x="3869" y="1746"/>
              <a:ext cx="57" cy="6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9849" name="Group 41"/>
            <p:cNvGrpSpPr>
              <a:grpSpLocks/>
            </p:cNvGrpSpPr>
            <p:nvPr/>
          </p:nvGrpSpPr>
          <p:grpSpPr bwMode="auto">
            <a:xfrm>
              <a:off x="3452" y="2020"/>
              <a:ext cx="772" cy="71"/>
              <a:chOff x="3452" y="2020"/>
              <a:chExt cx="772" cy="71"/>
            </a:xfrm>
          </p:grpSpPr>
          <p:sp>
            <p:nvSpPr>
              <p:cNvPr id="119850" name="Rectangle 42"/>
              <p:cNvSpPr>
                <a:spLocks noChangeArrowheads="1"/>
              </p:cNvSpPr>
              <p:nvPr/>
            </p:nvSpPr>
            <p:spPr bwMode="auto">
              <a:xfrm rot="5400000" flipH="1">
                <a:off x="4076" y="1943"/>
                <a:ext cx="71" cy="225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rgbClr val="FFFF00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51" name="Rectangle 43"/>
              <p:cNvSpPr>
                <a:spLocks noChangeArrowheads="1"/>
              </p:cNvSpPr>
              <p:nvPr/>
            </p:nvSpPr>
            <p:spPr bwMode="auto">
              <a:xfrm rot="5400000" flipH="1">
                <a:off x="3691" y="1781"/>
                <a:ext cx="64" cy="5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9852" name="Group 44"/>
          <p:cNvGrpSpPr>
            <a:grpSpLocks/>
          </p:cNvGrpSpPr>
          <p:nvPr/>
        </p:nvGrpSpPr>
        <p:grpSpPr bwMode="auto">
          <a:xfrm>
            <a:off x="5603875" y="3022600"/>
            <a:ext cx="1316038" cy="122238"/>
            <a:chOff x="3364" y="2014"/>
            <a:chExt cx="829" cy="77"/>
          </a:xfrm>
        </p:grpSpPr>
        <p:sp>
          <p:nvSpPr>
            <p:cNvPr id="119853" name="Rectangle 45"/>
            <p:cNvSpPr>
              <a:spLocks noChangeArrowheads="1"/>
            </p:cNvSpPr>
            <p:nvPr/>
          </p:nvSpPr>
          <p:spPr bwMode="auto">
            <a:xfrm rot="-5400000">
              <a:off x="3441" y="1943"/>
              <a:ext cx="71" cy="22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4" name="Rectangle 46"/>
            <p:cNvSpPr>
              <a:spLocks noChangeArrowheads="1"/>
            </p:cNvSpPr>
            <p:nvPr/>
          </p:nvSpPr>
          <p:spPr bwMode="auto">
            <a:xfrm rot="-5400000">
              <a:off x="3848" y="1741"/>
              <a:ext cx="71" cy="6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855" name="WordArt 47"/>
          <p:cNvSpPr>
            <a:spLocks noChangeArrowheads="1" noChangeShapeType="1" noTextEdit="1"/>
          </p:cNvSpPr>
          <p:nvPr/>
        </p:nvSpPr>
        <p:spPr bwMode="auto">
          <a:xfrm>
            <a:off x="2890838" y="4962525"/>
            <a:ext cx="3362325" cy="947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VSEPR</a:t>
            </a:r>
          </a:p>
        </p:txBody>
      </p:sp>
      <p:sp>
        <p:nvSpPr>
          <p:cNvPr id="119856" name="Rectangle 48"/>
          <p:cNvSpPr>
            <a:spLocks noChangeArrowheads="1"/>
          </p:cNvSpPr>
          <p:nvPr/>
        </p:nvSpPr>
        <p:spPr bwMode="auto">
          <a:xfrm>
            <a:off x="4452938" y="1487488"/>
            <a:ext cx="3570287" cy="33623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9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6.2963E-6 L 0.03298 0.01295 " pathEditMode="relative" ptsTypes="AA">
                                      <p:cBhvr>
                                        <p:cTn id="24" dur="2000" fill="hold"/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E-6 -2.59259E-6 L 0.03056 0.08287 " pathEditMode="relative" ptsTypes="AA">
                                      <p:cBhvr>
                                        <p:cTn id="26" dur="2000" fill="hold"/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2.59259E-6 L -0.0257 0.11065 " pathEditMode="relative" ptsTypes="AA">
                                      <p:cBhvr>
                                        <p:cTn id="28" dur="2000" fill="hold"/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30" dur="2000" fill="hold"/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2" dur="2000" fill="hold"/>
                                        <p:tgtEl>
                                          <p:spTgt spid="119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4" dur="2000" fill="hold"/>
                                        <p:tgtEl>
                                          <p:spTgt spid="119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984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985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  <p:bldP spid="119833" grpId="0" animBg="1"/>
      <p:bldP spid="119836" grpId="0" animBg="1"/>
      <p:bldP spid="119837" grpId="0" animBg="1"/>
      <p:bldP spid="119855" grpId="0" animBg="1"/>
      <p:bldP spid="1198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1735138" y="9413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1A60F"/>
                </a:solidFill>
              </a:rPr>
              <a:t>2s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840038" y="9413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6699"/>
                </a:solidFill>
              </a:rPr>
              <a:t>2p</a:t>
            </a:r>
            <a:r>
              <a:rPr lang="en-US" sz="2800" baseline="-25000">
                <a:solidFill>
                  <a:srgbClr val="FF6699"/>
                </a:solidFill>
              </a:rPr>
              <a:t>x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4314825" y="9413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chemeClr val="folHlink"/>
                </a:solidFill>
              </a:rPr>
              <a:t>2p</a:t>
            </a:r>
            <a:r>
              <a:rPr lang="en-US" sz="2800" baseline="-25000">
                <a:solidFill>
                  <a:schemeClr val="folHlink"/>
                </a:solidFill>
              </a:rPr>
              <a:t>z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3575050" y="9413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2p</a:t>
            </a:r>
            <a:r>
              <a:rPr lang="en-US" sz="2800" baseline="-2500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642938" y="938213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3399FF"/>
                </a:solidFill>
              </a:rPr>
              <a:t>1s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5487988" y="1004888"/>
            <a:ext cx="30654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sp</a:t>
            </a:r>
            <a:r>
              <a:rPr lang="en-US" sz="2800" baseline="30000">
                <a:solidFill>
                  <a:schemeClr val="bg1"/>
                </a:solidFill>
              </a:rPr>
              <a:t>3</a:t>
            </a:r>
            <a:r>
              <a:rPr lang="en-US" sz="2800">
                <a:solidFill>
                  <a:schemeClr val="bg1"/>
                </a:solidFill>
              </a:rPr>
              <a:t>  sp</a:t>
            </a:r>
            <a:r>
              <a:rPr lang="en-US" sz="2800" baseline="30000">
                <a:solidFill>
                  <a:schemeClr val="bg1"/>
                </a:solidFill>
              </a:rPr>
              <a:t>3   </a:t>
            </a:r>
            <a:r>
              <a:rPr lang="en-US" sz="2800">
                <a:solidFill>
                  <a:schemeClr val="bg1"/>
                </a:solidFill>
              </a:rPr>
              <a:t> sp</a:t>
            </a:r>
            <a:r>
              <a:rPr lang="en-US" sz="2800" baseline="30000">
                <a:solidFill>
                  <a:schemeClr val="bg1"/>
                </a:solidFill>
              </a:rPr>
              <a:t>3</a:t>
            </a:r>
            <a:r>
              <a:rPr lang="en-US" sz="2800">
                <a:solidFill>
                  <a:schemeClr val="bg1"/>
                </a:solidFill>
              </a:rPr>
              <a:t>  sp</a:t>
            </a:r>
            <a:r>
              <a:rPr lang="en-US" sz="2800" baseline="3000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17768" name="Group 8"/>
          <p:cNvGrpSpPr>
            <a:grpSpLocks/>
          </p:cNvGrpSpPr>
          <p:nvPr/>
        </p:nvGrpSpPr>
        <p:grpSpPr bwMode="auto">
          <a:xfrm>
            <a:off x="5510213" y="388938"/>
            <a:ext cx="2943225" cy="649287"/>
            <a:chOff x="3471" y="245"/>
            <a:chExt cx="1854" cy="409"/>
          </a:xfrm>
        </p:grpSpPr>
        <p:sp>
          <p:nvSpPr>
            <p:cNvPr id="117769" name="Rectangle 9"/>
            <p:cNvSpPr>
              <a:spLocks noChangeArrowheads="1"/>
            </p:cNvSpPr>
            <p:nvPr/>
          </p:nvSpPr>
          <p:spPr bwMode="auto">
            <a:xfrm>
              <a:off x="3471" y="245"/>
              <a:ext cx="464" cy="40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0" name="Rectangle 10"/>
            <p:cNvSpPr>
              <a:spLocks noChangeArrowheads="1"/>
            </p:cNvSpPr>
            <p:nvPr/>
          </p:nvSpPr>
          <p:spPr bwMode="auto">
            <a:xfrm>
              <a:off x="4400" y="245"/>
              <a:ext cx="464" cy="40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1" name="Rectangle 11"/>
            <p:cNvSpPr>
              <a:spLocks noChangeArrowheads="1"/>
            </p:cNvSpPr>
            <p:nvPr/>
          </p:nvSpPr>
          <p:spPr bwMode="auto">
            <a:xfrm>
              <a:off x="3934" y="245"/>
              <a:ext cx="464" cy="40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2" name="Rectangle 12"/>
            <p:cNvSpPr>
              <a:spLocks noChangeArrowheads="1"/>
            </p:cNvSpPr>
            <p:nvPr/>
          </p:nvSpPr>
          <p:spPr bwMode="auto">
            <a:xfrm>
              <a:off x="4861" y="245"/>
              <a:ext cx="464" cy="40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73" name="Line 13"/>
          <p:cNvSpPr>
            <a:spLocks noChangeShapeType="1"/>
          </p:cNvSpPr>
          <p:nvPr/>
        </p:nvSpPr>
        <p:spPr bwMode="auto">
          <a:xfrm flipH="1">
            <a:off x="3352800" y="4044950"/>
            <a:ext cx="2559050" cy="168275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Oval 14"/>
          <p:cNvSpPr>
            <a:spLocks noChangeArrowheads="1"/>
          </p:cNvSpPr>
          <p:nvPr/>
        </p:nvSpPr>
        <p:spPr bwMode="auto">
          <a:xfrm rot="24300000">
            <a:off x="4439444" y="2450306"/>
            <a:ext cx="1068388" cy="1108075"/>
          </a:xfrm>
          <a:prstGeom prst="ellipse">
            <a:avLst/>
          </a:prstGeom>
          <a:gradFill rotWithShape="1">
            <a:gsLst>
              <a:gs pos="0">
                <a:srgbClr val="8BFD93"/>
              </a:gs>
              <a:gs pos="100000">
                <a:srgbClr val="8BFD93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5" name="Freeform 15"/>
          <p:cNvSpPr>
            <a:spLocks/>
          </p:cNvSpPr>
          <p:nvPr/>
        </p:nvSpPr>
        <p:spPr bwMode="auto">
          <a:xfrm rot="18900000">
            <a:off x="4410075" y="2562225"/>
            <a:ext cx="1089025" cy="781050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rot="18900000">
            <a:off x="2836863" y="3495675"/>
            <a:ext cx="3354387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77" name="Line 17"/>
          <p:cNvSpPr>
            <a:spLocks noChangeShapeType="1"/>
          </p:cNvSpPr>
          <p:nvPr/>
        </p:nvSpPr>
        <p:spPr bwMode="auto">
          <a:xfrm>
            <a:off x="2424113" y="3429000"/>
            <a:ext cx="4379912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 rot="-5400000">
            <a:off x="2913856" y="3486944"/>
            <a:ext cx="3354388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79" name="Oval 19"/>
          <p:cNvSpPr>
            <a:spLocks noChangeArrowheads="1"/>
          </p:cNvSpPr>
          <p:nvPr/>
        </p:nvSpPr>
        <p:spPr bwMode="auto">
          <a:xfrm>
            <a:off x="4359275" y="3136900"/>
            <a:ext cx="250825" cy="250825"/>
          </a:xfrm>
          <a:prstGeom prst="ellipse">
            <a:avLst/>
          </a:prstGeom>
          <a:gradFill rotWithShape="1">
            <a:gsLst>
              <a:gs pos="0">
                <a:srgbClr val="A1AEE7"/>
              </a:gs>
              <a:gs pos="100000">
                <a:srgbClr val="A1AEE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80" name="Oval 20"/>
          <p:cNvSpPr>
            <a:spLocks noChangeArrowheads="1"/>
          </p:cNvSpPr>
          <p:nvPr/>
        </p:nvSpPr>
        <p:spPr bwMode="auto">
          <a:xfrm>
            <a:off x="4394200" y="3455988"/>
            <a:ext cx="252413" cy="250825"/>
          </a:xfrm>
          <a:prstGeom prst="ellipse">
            <a:avLst/>
          </a:prstGeom>
          <a:gradFill rotWithShape="1">
            <a:gsLst>
              <a:gs pos="0">
                <a:srgbClr val="A1AEE7"/>
              </a:gs>
              <a:gs pos="100000">
                <a:srgbClr val="A1AEE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81" name="Oval 21"/>
          <p:cNvSpPr>
            <a:spLocks noChangeArrowheads="1"/>
          </p:cNvSpPr>
          <p:nvPr/>
        </p:nvSpPr>
        <p:spPr bwMode="auto">
          <a:xfrm>
            <a:off x="4602163" y="3368675"/>
            <a:ext cx="252412" cy="252413"/>
          </a:xfrm>
          <a:prstGeom prst="ellipse">
            <a:avLst/>
          </a:prstGeom>
          <a:gradFill rotWithShape="1">
            <a:gsLst>
              <a:gs pos="0">
                <a:srgbClr val="A1AEE7"/>
              </a:gs>
              <a:gs pos="100000">
                <a:srgbClr val="A1AEE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82" name="Oval 22"/>
          <p:cNvSpPr>
            <a:spLocks noChangeArrowheads="1"/>
          </p:cNvSpPr>
          <p:nvPr/>
        </p:nvSpPr>
        <p:spPr bwMode="auto">
          <a:xfrm>
            <a:off x="4452938" y="3151188"/>
            <a:ext cx="250825" cy="250825"/>
          </a:xfrm>
          <a:prstGeom prst="ellipse">
            <a:avLst/>
          </a:prstGeom>
          <a:gradFill rotWithShape="1">
            <a:gsLst>
              <a:gs pos="0">
                <a:srgbClr val="A1AEE7"/>
              </a:gs>
              <a:gs pos="100000">
                <a:srgbClr val="A1AEE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783" name="Group 23"/>
          <p:cNvGrpSpPr>
            <a:grpSpLocks/>
          </p:cNvGrpSpPr>
          <p:nvPr/>
        </p:nvGrpSpPr>
        <p:grpSpPr bwMode="auto">
          <a:xfrm>
            <a:off x="4302125" y="3249613"/>
            <a:ext cx="241300" cy="241300"/>
            <a:chOff x="1951" y="2530"/>
            <a:chExt cx="384" cy="384"/>
          </a:xfrm>
        </p:grpSpPr>
        <p:sp>
          <p:nvSpPr>
            <p:cNvPr id="117784" name="Oval 24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E3535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5" name="AutoShape 25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786" name="Group 26"/>
          <p:cNvGrpSpPr>
            <a:grpSpLocks/>
          </p:cNvGrpSpPr>
          <p:nvPr/>
        </p:nvGrpSpPr>
        <p:grpSpPr bwMode="auto">
          <a:xfrm>
            <a:off x="4625975" y="3246438"/>
            <a:ext cx="241300" cy="241300"/>
            <a:chOff x="1951" y="2530"/>
            <a:chExt cx="384" cy="384"/>
          </a:xfrm>
        </p:grpSpPr>
        <p:sp>
          <p:nvSpPr>
            <p:cNvPr id="117787" name="Oval 27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E3535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8" name="AutoShape 28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89" name="Oval 29"/>
          <p:cNvSpPr>
            <a:spLocks noChangeArrowheads="1"/>
          </p:cNvSpPr>
          <p:nvPr/>
        </p:nvSpPr>
        <p:spPr bwMode="auto">
          <a:xfrm>
            <a:off x="4456113" y="3387725"/>
            <a:ext cx="250825" cy="252413"/>
          </a:xfrm>
          <a:prstGeom prst="ellipse">
            <a:avLst/>
          </a:prstGeom>
          <a:gradFill rotWithShape="1">
            <a:gsLst>
              <a:gs pos="0">
                <a:srgbClr val="A1AEE7"/>
              </a:gs>
              <a:gs pos="100000">
                <a:srgbClr val="A1AEE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790" name="Group 30"/>
          <p:cNvGrpSpPr>
            <a:grpSpLocks/>
          </p:cNvGrpSpPr>
          <p:nvPr/>
        </p:nvGrpSpPr>
        <p:grpSpPr bwMode="auto">
          <a:xfrm>
            <a:off x="4503738" y="2892425"/>
            <a:ext cx="177800" cy="1019175"/>
            <a:chOff x="3211" y="724"/>
            <a:chExt cx="182" cy="1037"/>
          </a:xfrm>
        </p:grpSpPr>
        <p:grpSp>
          <p:nvGrpSpPr>
            <p:cNvPr id="117791" name="Group 31"/>
            <p:cNvGrpSpPr>
              <a:grpSpLocks/>
            </p:cNvGrpSpPr>
            <p:nvPr/>
          </p:nvGrpSpPr>
          <p:grpSpPr bwMode="auto">
            <a:xfrm>
              <a:off x="3211" y="724"/>
              <a:ext cx="182" cy="182"/>
              <a:chOff x="5384" y="1264"/>
              <a:chExt cx="182" cy="182"/>
            </a:xfrm>
          </p:grpSpPr>
          <p:sp>
            <p:nvSpPr>
              <p:cNvPr id="117792" name="Oval 32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93" name="Line 33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794" name="Group 34"/>
            <p:cNvGrpSpPr>
              <a:grpSpLocks/>
            </p:cNvGrpSpPr>
            <p:nvPr/>
          </p:nvGrpSpPr>
          <p:grpSpPr bwMode="auto">
            <a:xfrm>
              <a:off x="3211" y="1579"/>
              <a:ext cx="182" cy="182"/>
              <a:chOff x="5384" y="1264"/>
              <a:chExt cx="182" cy="182"/>
            </a:xfrm>
          </p:grpSpPr>
          <p:sp>
            <p:nvSpPr>
              <p:cNvPr id="117795" name="Oval 35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96" name="Line 36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7797" name="Group 37"/>
          <p:cNvGrpSpPr>
            <a:grpSpLocks/>
          </p:cNvGrpSpPr>
          <p:nvPr/>
        </p:nvGrpSpPr>
        <p:grpSpPr bwMode="auto">
          <a:xfrm>
            <a:off x="4460875" y="3284538"/>
            <a:ext cx="241300" cy="241300"/>
            <a:chOff x="1951" y="2530"/>
            <a:chExt cx="384" cy="384"/>
          </a:xfrm>
        </p:grpSpPr>
        <p:sp>
          <p:nvSpPr>
            <p:cNvPr id="117798" name="Oval 38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E3535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99" name="AutoShape 39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800" name="Group 40"/>
          <p:cNvGrpSpPr>
            <a:grpSpLocks/>
          </p:cNvGrpSpPr>
          <p:nvPr/>
        </p:nvGrpSpPr>
        <p:grpSpPr bwMode="auto">
          <a:xfrm>
            <a:off x="4492625" y="2644775"/>
            <a:ext cx="196850" cy="1531938"/>
            <a:chOff x="1296" y="1983"/>
            <a:chExt cx="186" cy="1448"/>
          </a:xfrm>
        </p:grpSpPr>
        <p:grpSp>
          <p:nvGrpSpPr>
            <p:cNvPr id="117801" name="Group 41"/>
            <p:cNvGrpSpPr>
              <a:grpSpLocks/>
            </p:cNvGrpSpPr>
            <p:nvPr/>
          </p:nvGrpSpPr>
          <p:grpSpPr bwMode="auto">
            <a:xfrm>
              <a:off x="1300" y="1983"/>
              <a:ext cx="182" cy="182"/>
              <a:chOff x="5384" y="1264"/>
              <a:chExt cx="182" cy="182"/>
            </a:xfrm>
          </p:grpSpPr>
          <p:sp>
            <p:nvSpPr>
              <p:cNvPr id="117802" name="Oval 42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03" name="Line 43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804" name="Group 44"/>
            <p:cNvGrpSpPr>
              <a:grpSpLocks/>
            </p:cNvGrpSpPr>
            <p:nvPr/>
          </p:nvGrpSpPr>
          <p:grpSpPr bwMode="auto">
            <a:xfrm>
              <a:off x="1296" y="3249"/>
              <a:ext cx="182" cy="182"/>
              <a:chOff x="5384" y="1264"/>
              <a:chExt cx="182" cy="182"/>
            </a:xfrm>
          </p:grpSpPr>
          <p:sp>
            <p:nvSpPr>
              <p:cNvPr id="117805" name="Oval 45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06" name="Line 46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7807" name="Group 47"/>
          <p:cNvGrpSpPr>
            <a:grpSpLocks/>
          </p:cNvGrpSpPr>
          <p:nvPr/>
        </p:nvGrpSpPr>
        <p:grpSpPr bwMode="auto">
          <a:xfrm>
            <a:off x="4594225" y="3433763"/>
            <a:ext cx="241300" cy="241300"/>
            <a:chOff x="1951" y="2530"/>
            <a:chExt cx="384" cy="384"/>
          </a:xfrm>
        </p:grpSpPr>
        <p:sp>
          <p:nvSpPr>
            <p:cNvPr id="117808" name="Oval 48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E3535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09" name="AutoShape 49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810" name="Group 50"/>
          <p:cNvGrpSpPr>
            <a:grpSpLocks/>
          </p:cNvGrpSpPr>
          <p:nvPr/>
        </p:nvGrpSpPr>
        <p:grpSpPr bwMode="auto">
          <a:xfrm>
            <a:off x="4492625" y="2393950"/>
            <a:ext cx="198438" cy="2035175"/>
            <a:chOff x="4731" y="2198"/>
            <a:chExt cx="187" cy="1924"/>
          </a:xfrm>
        </p:grpSpPr>
        <p:grpSp>
          <p:nvGrpSpPr>
            <p:cNvPr id="117811" name="Group 51"/>
            <p:cNvGrpSpPr>
              <a:grpSpLocks/>
            </p:cNvGrpSpPr>
            <p:nvPr/>
          </p:nvGrpSpPr>
          <p:grpSpPr bwMode="auto">
            <a:xfrm>
              <a:off x="4736" y="2198"/>
              <a:ext cx="182" cy="182"/>
              <a:chOff x="5384" y="1264"/>
              <a:chExt cx="182" cy="182"/>
            </a:xfrm>
          </p:grpSpPr>
          <p:sp>
            <p:nvSpPr>
              <p:cNvPr id="117812" name="Oval 52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13" name="Line 53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814" name="Group 54"/>
            <p:cNvGrpSpPr>
              <a:grpSpLocks/>
            </p:cNvGrpSpPr>
            <p:nvPr/>
          </p:nvGrpSpPr>
          <p:grpSpPr bwMode="auto">
            <a:xfrm>
              <a:off x="4731" y="3940"/>
              <a:ext cx="182" cy="182"/>
              <a:chOff x="5384" y="1264"/>
              <a:chExt cx="182" cy="182"/>
            </a:xfrm>
          </p:grpSpPr>
          <p:sp>
            <p:nvSpPr>
              <p:cNvPr id="117815" name="Oval 55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16" name="Line 56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7817" name="Group 57"/>
          <p:cNvGrpSpPr>
            <a:grpSpLocks/>
          </p:cNvGrpSpPr>
          <p:nvPr/>
        </p:nvGrpSpPr>
        <p:grpSpPr bwMode="auto">
          <a:xfrm>
            <a:off x="4470400" y="3100388"/>
            <a:ext cx="241300" cy="241300"/>
            <a:chOff x="1951" y="2530"/>
            <a:chExt cx="384" cy="384"/>
          </a:xfrm>
        </p:grpSpPr>
        <p:sp>
          <p:nvSpPr>
            <p:cNvPr id="117818" name="Oval 58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E3535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19" name="AutoShape 59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820" name="Group 60"/>
          <p:cNvGrpSpPr>
            <a:grpSpLocks/>
          </p:cNvGrpSpPr>
          <p:nvPr/>
        </p:nvGrpSpPr>
        <p:grpSpPr bwMode="auto">
          <a:xfrm>
            <a:off x="4346575" y="3452813"/>
            <a:ext cx="241300" cy="241300"/>
            <a:chOff x="1951" y="2530"/>
            <a:chExt cx="384" cy="384"/>
          </a:xfrm>
        </p:grpSpPr>
        <p:sp>
          <p:nvSpPr>
            <p:cNvPr id="117821" name="Oval 61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E3535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22" name="AutoShape 62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823" name="Oval 63"/>
          <p:cNvSpPr>
            <a:spLocks noChangeArrowheads="1"/>
          </p:cNvSpPr>
          <p:nvPr/>
        </p:nvSpPr>
        <p:spPr bwMode="auto">
          <a:xfrm>
            <a:off x="4035425" y="2797175"/>
            <a:ext cx="1074738" cy="1231900"/>
          </a:xfrm>
          <a:prstGeom prst="ellipse">
            <a:avLst/>
          </a:prstGeom>
          <a:gradFill rotWithShape="1">
            <a:gsLst>
              <a:gs pos="0">
                <a:srgbClr val="66CCFF">
                  <a:alpha val="75000"/>
                </a:srgbClr>
              </a:gs>
              <a:gs pos="100000">
                <a:srgbClr val="66CCFF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24" name="Oval 64"/>
          <p:cNvSpPr>
            <a:spLocks noChangeArrowheads="1"/>
          </p:cNvSpPr>
          <p:nvPr/>
        </p:nvSpPr>
        <p:spPr bwMode="auto">
          <a:xfrm>
            <a:off x="3944938" y="2755900"/>
            <a:ext cx="1252537" cy="1346200"/>
          </a:xfrm>
          <a:prstGeom prst="ellipse">
            <a:avLst/>
          </a:prstGeom>
          <a:gradFill rotWithShape="1">
            <a:gsLst>
              <a:gs pos="0">
                <a:srgbClr val="FF6600">
                  <a:alpha val="83000"/>
                </a:srgbClr>
              </a:gs>
              <a:gs pos="100000">
                <a:srgbClr val="FF6600">
                  <a:gamma/>
                  <a:shade val="46275"/>
                  <a:invGamma/>
                  <a:alpha val="25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825" name="Group 65"/>
          <p:cNvGrpSpPr>
            <a:grpSpLocks/>
          </p:cNvGrpSpPr>
          <p:nvPr/>
        </p:nvGrpSpPr>
        <p:grpSpPr bwMode="auto">
          <a:xfrm>
            <a:off x="3937000" y="1797050"/>
            <a:ext cx="1289050" cy="3086100"/>
            <a:chOff x="2141" y="827"/>
            <a:chExt cx="1218" cy="2917"/>
          </a:xfrm>
        </p:grpSpPr>
        <p:sp>
          <p:nvSpPr>
            <p:cNvPr id="117826" name="Oval 66"/>
            <p:cNvSpPr>
              <a:spLocks noChangeArrowheads="1"/>
            </p:cNvSpPr>
            <p:nvPr/>
          </p:nvSpPr>
          <p:spPr bwMode="auto">
            <a:xfrm>
              <a:off x="2150" y="2564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27" name="Oval 67"/>
            <p:cNvSpPr>
              <a:spLocks noChangeArrowheads="1"/>
            </p:cNvSpPr>
            <p:nvPr/>
          </p:nvSpPr>
          <p:spPr bwMode="auto">
            <a:xfrm>
              <a:off x="2141" y="827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828" name="Group 68"/>
          <p:cNvGrpSpPr>
            <a:grpSpLocks/>
          </p:cNvGrpSpPr>
          <p:nvPr/>
        </p:nvGrpSpPr>
        <p:grpSpPr bwMode="auto">
          <a:xfrm rot="5400000">
            <a:off x="3904457" y="1870869"/>
            <a:ext cx="1287462" cy="3086100"/>
            <a:chOff x="2141" y="827"/>
            <a:chExt cx="1218" cy="2917"/>
          </a:xfrm>
        </p:grpSpPr>
        <p:sp>
          <p:nvSpPr>
            <p:cNvPr id="117829" name="Oval 69"/>
            <p:cNvSpPr>
              <a:spLocks noChangeArrowheads="1"/>
            </p:cNvSpPr>
            <p:nvPr/>
          </p:nvSpPr>
          <p:spPr bwMode="auto">
            <a:xfrm>
              <a:off x="2150" y="2564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0" name="Oval 70"/>
            <p:cNvSpPr>
              <a:spLocks noChangeArrowheads="1"/>
            </p:cNvSpPr>
            <p:nvPr/>
          </p:nvSpPr>
          <p:spPr bwMode="auto">
            <a:xfrm>
              <a:off x="2141" y="827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831" name="Oval 71"/>
          <p:cNvSpPr>
            <a:spLocks noChangeArrowheads="1"/>
          </p:cNvSpPr>
          <p:nvPr/>
        </p:nvSpPr>
        <p:spPr bwMode="auto">
          <a:xfrm rot="24300000">
            <a:off x="3559969" y="3309144"/>
            <a:ext cx="1068387" cy="1108075"/>
          </a:xfrm>
          <a:prstGeom prst="ellipse">
            <a:avLst/>
          </a:prstGeom>
          <a:gradFill rotWithShape="1">
            <a:gsLst>
              <a:gs pos="0">
                <a:srgbClr val="8BFD93"/>
              </a:gs>
              <a:gs pos="100000">
                <a:srgbClr val="8BFD93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832" name="Group 72"/>
          <p:cNvGrpSpPr>
            <a:grpSpLocks/>
          </p:cNvGrpSpPr>
          <p:nvPr/>
        </p:nvGrpSpPr>
        <p:grpSpPr bwMode="auto">
          <a:xfrm>
            <a:off x="4248150" y="1974850"/>
            <a:ext cx="641350" cy="2906713"/>
            <a:chOff x="2087" y="1742"/>
            <a:chExt cx="311" cy="1673"/>
          </a:xfrm>
        </p:grpSpPr>
        <p:sp>
          <p:nvSpPr>
            <p:cNvPr id="117833" name="Freeform 73"/>
            <p:cNvSpPr>
              <a:spLocks/>
            </p:cNvSpPr>
            <p:nvPr/>
          </p:nvSpPr>
          <p:spPr bwMode="auto">
            <a:xfrm rot="5400000">
              <a:off x="1833" y="2851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4" name="Freeform 74"/>
            <p:cNvSpPr>
              <a:spLocks/>
            </p:cNvSpPr>
            <p:nvPr/>
          </p:nvSpPr>
          <p:spPr bwMode="auto">
            <a:xfrm rot="16200000">
              <a:off x="1832" y="1997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835" name="Group 75"/>
          <p:cNvGrpSpPr>
            <a:grpSpLocks/>
          </p:cNvGrpSpPr>
          <p:nvPr/>
        </p:nvGrpSpPr>
        <p:grpSpPr bwMode="auto">
          <a:xfrm>
            <a:off x="3222625" y="3138488"/>
            <a:ext cx="2670175" cy="581025"/>
            <a:chOff x="1122" y="1287"/>
            <a:chExt cx="2233" cy="501"/>
          </a:xfrm>
        </p:grpSpPr>
        <p:sp>
          <p:nvSpPr>
            <p:cNvPr id="117836" name="Freeform 76"/>
            <p:cNvSpPr>
              <a:spLocks/>
            </p:cNvSpPr>
            <p:nvPr/>
          </p:nvSpPr>
          <p:spPr bwMode="auto">
            <a:xfrm>
              <a:off x="2262" y="1295"/>
              <a:ext cx="1093" cy="49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  <a:alpha val="49001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7" name="Freeform 77"/>
            <p:cNvSpPr>
              <a:spLocks/>
            </p:cNvSpPr>
            <p:nvPr/>
          </p:nvSpPr>
          <p:spPr bwMode="auto">
            <a:xfrm flipH="1">
              <a:off x="1122" y="1287"/>
              <a:ext cx="1093" cy="49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  <a:alpha val="49001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838" name="Freeform 78"/>
          <p:cNvSpPr>
            <a:spLocks/>
          </p:cNvSpPr>
          <p:nvPr/>
        </p:nvSpPr>
        <p:spPr bwMode="auto">
          <a:xfrm rot="8100000">
            <a:off x="3524250" y="3479800"/>
            <a:ext cx="1089025" cy="782638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39" name="Freeform 79"/>
          <p:cNvSpPr>
            <a:spLocks/>
          </p:cNvSpPr>
          <p:nvPr/>
        </p:nvSpPr>
        <p:spPr bwMode="auto">
          <a:xfrm rot="8804923">
            <a:off x="3138488" y="3576638"/>
            <a:ext cx="1422400" cy="639762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FF6600">
                  <a:alpha val="75000"/>
                </a:srgbClr>
              </a:gs>
              <a:gs pos="100000">
                <a:srgbClr val="00AC00"/>
              </a:gs>
            </a:gsLst>
            <a:lin ang="5400000" scaled="1"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40" name="Freeform 80"/>
          <p:cNvSpPr>
            <a:spLocks/>
          </p:cNvSpPr>
          <p:nvPr/>
        </p:nvSpPr>
        <p:spPr bwMode="auto">
          <a:xfrm rot="16200000">
            <a:off x="3869532" y="2388393"/>
            <a:ext cx="1422400" cy="639763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rgbClr val="FF6600">
                  <a:alpha val="75000"/>
                </a:srgbClr>
              </a:gs>
              <a:gs pos="100000">
                <a:srgbClr val="FFFF00"/>
              </a:gs>
            </a:gsLst>
            <a:lin ang="5400000" scaled="1"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41" name="Freeform 81"/>
          <p:cNvSpPr>
            <a:spLocks/>
          </p:cNvSpPr>
          <p:nvPr/>
        </p:nvSpPr>
        <p:spPr bwMode="auto">
          <a:xfrm rot="1346514">
            <a:off x="4579938" y="3465513"/>
            <a:ext cx="1422400" cy="639762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F66CC"/>
              </a:gs>
              <a:gs pos="50000">
                <a:srgbClr val="FF6600">
                  <a:alpha val="73000"/>
                </a:srgbClr>
              </a:gs>
              <a:gs pos="100000">
                <a:srgbClr val="FF66CC"/>
              </a:gs>
            </a:gsLst>
            <a:lin ang="5400000" scaled="1"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42" name="Freeform 82"/>
          <p:cNvSpPr>
            <a:spLocks/>
          </p:cNvSpPr>
          <p:nvPr/>
        </p:nvSpPr>
        <p:spPr bwMode="auto">
          <a:xfrm rot="4265787">
            <a:off x="4091782" y="3801268"/>
            <a:ext cx="1422400" cy="639763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1A60F"/>
              </a:gs>
              <a:gs pos="50000">
                <a:srgbClr val="FF6600">
                  <a:alpha val="75000"/>
                </a:srgbClr>
              </a:gs>
              <a:gs pos="100000">
                <a:srgbClr val="F1A60F"/>
              </a:gs>
            </a:gsLst>
            <a:lin ang="5400000" scaled="1"/>
          </a:gra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843" name="Group 83"/>
          <p:cNvGrpSpPr>
            <a:grpSpLocks/>
          </p:cNvGrpSpPr>
          <p:nvPr/>
        </p:nvGrpSpPr>
        <p:grpSpPr bwMode="auto">
          <a:xfrm>
            <a:off x="3332163" y="2085975"/>
            <a:ext cx="2609850" cy="2657475"/>
            <a:chOff x="1518" y="726"/>
            <a:chExt cx="2466" cy="2796"/>
          </a:xfrm>
        </p:grpSpPr>
        <p:sp>
          <p:nvSpPr>
            <p:cNvPr id="117844" name="Freeform 84"/>
            <p:cNvSpPr>
              <a:spLocks/>
            </p:cNvSpPr>
            <p:nvPr/>
          </p:nvSpPr>
          <p:spPr bwMode="auto">
            <a:xfrm>
              <a:off x="1518" y="726"/>
              <a:ext cx="2466" cy="2796"/>
            </a:xfrm>
            <a:custGeom>
              <a:avLst/>
              <a:gdLst/>
              <a:ahLst/>
              <a:cxnLst>
                <a:cxn ang="0">
                  <a:pos x="1206" y="0"/>
                </a:cxn>
                <a:cxn ang="0">
                  <a:pos x="2466" y="2052"/>
                </a:cxn>
                <a:cxn ang="0">
                  <a:pos x="1542" y="2796"/>
                </a:cxn>
                <a:cxn ang="0">
                  <a:pos x="0" y="2238"/>
                </a:cxn>
                <a:cxn ang="0">
                  <a:pos x="1206" y="0"/>
                </a:cxn>
              </a:cxnLst>
              <a:rect l="0" t="0" r="r" b="b"/>
              <a:pathLst>
                <a:path w="2466" h="2796">
                  <a:moveTo>
                    <a:pt x="1206" y="0"/>
                  </a:moveTo>
                  <a:lnTo>
                    <a:pt x="2466" y="2052"/>
                  </a:lnTo>
                  <a:lnTo>
                    <a:pt x="1542" y="2796"/>
                  </a:lnTo>
                  <a:lnTo>
                    <a:pt x="0" y="2238"/>
                  </a:lnTo>
                  <a:lnTo>
                    <a:pt x="1206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FFCC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45" name="Line 85"/>
            <p:cNvSpPr>
              <a:spLocks noChangeShapeType="1"/>
            </p:cNvSpPr>
            <p:nvPr/>
          </p:nvSpPr>
          <p:spPr bwMode="auto">
            <a:xfrm>
              <a:off x="2718" y="744"/>
              <a:ext cx="330" cy="277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846" name="Rectangle 86"/>
          <p:cNvSpPr>
            <a:spLocks noChangeArrowheads="1"/>
          </p:cNvSpPr>
          <p:nvPr/>
        </p:nvSpPr>
        <p:spPr bwMode="auto">
          <a:xfrm>
            <a:off x="1736725" y="406400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47" name="Rectangle 87"/>
          <p:cNvSpPr>
            <a:spLocks noChangeArrowheads="1"/>
          </p:cNvSpPr>
          <p:nvPr/>
        </p:nvSpPr>
        <p:spPr bwMode="auto">
          <a:xfrm>
            <a:off x="2841625" y="406400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48" name="Rectangle 88"/>
          <p:cNvSpPr>
            <a:spLocks noChangeArrowheads="1"/>
          </p:cNvSpPr>
          <p:nvPr/>
        </p:nvSpPr>
        <p:spPr bwMode="auto">
          <a:xfrm>
            <a:off x="4302125" y="406400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49" name="Rectangle 89"/>
          <p:cNvSpPr>
            <a:spLocks noChangeArrowheads="1"/>
          </p:cNvSpPr>
          <p:nvPr/>
        </p:nvSpPr>
        <p:spPr bwMode="auto">
          <a:xfrm>
            <a:off x="3576638" y="406400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50" name="Line 90"/>
          <p:cNvSpPr>
            <a:spLocks noChangeShapeType="1"/>
          </p:cNvSpPr>
          <p:nvPr/>
        </p:nvSpPr>
        <p:spPr bwMode="auto">
          <a:xfrm flipV="1">
            <a:off x="1944688" y="496888"/>
            <a:ext cx="0" cy="457200"/>
          </a:xfrm>
          <a:prstGeom prst="line">
            <a:avLst/>
          </a:prstGeom>
          <a:noFill/>
          <a:ln w="38100">
            <a:solidFill>
              <a:srgbClr val="F1A60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51" name="Line 91"/>
          <p:cNvSpPr>
            <a:spLocks noChangeShapeType="1"/>
          </p:cNvSpPr>
          <p:nvPr/>
        </p:nvSpPr>
        <p:spPr bwMode="auto">
          <a:xfrm flipV="1">
            <a:off x="3124200" y="496888"/>
            <a:ext cx="0" cy="4572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52" name="Line 92"/>
          <p:cNvSpPr>
            <a:spLocks noChangeShapeType="1"/>
          </p:cNvSpPr>
          <p:nvPr/>
        </p:nvSpPr>
        <p:spPr bwMode="auto">
          <a:xfrm flipV="1">
            <a:off x="3814763" y="496888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53" name="Line 93"/>
          <p:cNvSpPr>
            <a:spLocks noChangeShapeType="1"/>
          </p:cNvSpPr>
          <p:nvPr/>
        </p:nvSpPr>
        <p:spPr bwMode="auto">
          <a:xfrm>
            <a:off x="2205038" y="483879"/>
            <a:ext cx="0" cy="457200"/>
          </a:xfrm>
          <a:prstGeom prst="line">
            <a:avLst/>
          </a:prstGeom>
          <a:noFill/>
          <a:ln w="38100">
            <a:solidFill>
              <a:srgbClr val="F1A60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54" name="Rectangle 94"/>
          <p:cNvSpPr>
            <a:spLocks noChangeArrowheads="1"/>
          </p:cNvSpPr>
          <p:nvPr/>
        </p:nvSpPr>
        <p:spPr bwMode="auto">
          <a:xfrm>
            <a:off x="644525" y="40322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855" name="Group 95"/>
          <p:cNvGrpSpPr>
            <a:grpSpLocks/>
          </p:cNvGrpSpPr>
          <p:nvPr/>
        </p:nvGrpSpPr>
        <p:grpSpPr bwMode="auto">
          <a:xfrm>
            <a:off x="852488" y="493713"/>
            <a:ext cx="260350" cy="460375"/>
            <a:chOff x="603" y="3240"/>
            <a:chExt cx="164" cy="290"/>
          </a:xfrm>
        </p:grpSpPr>
        <p:sp>
          <p:nvSpPr>
            <p:cNvPr id="117856" name="Line 96"/>
            <p:cNvSpPr>
              <a:spLocks noChangeShapeType="1"/>
            </p:cNvSpPr>
            <p:nvPr/>
          </p:nvSpPr>
          <p:spPr bwMode="auto">
            <a:xfrm flipV="1">
              <a:off x="603" y="3240"/>
              <a:ext cx="0" cy="288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57" name="Line 97"/>
            <p:cNvSpPr>
              <a:spLocks noChangeShapeType="1"/>
            </p:cNvSpPr>
            <p:nvPr/>
          </p:nvSpPr>
          <p:spPr bwMode="auto">
            <a:xfrm>
              <a:off x="767" y="3242"/>
              <a:ext cx="0" cy="288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858" name="Group 98"/>
          <p:cNvGrpSpPr>
            <a:grpSpLocks/>
          </p:cNvGrpSpPr>
          <p:nvPr/>
        </p:nvGrpSpPr>
        <p:grpSpPr bwMode="auto">
          <a:xfrm>
            <a:off x="6737350" y="2346325"/>
            <a:ext cx="1419225" cy="762000"/>
            <a:chOff x="2381" y="230"/>
            <a:chExt cx="894" cy="480"/>
          </a:xfrm>
        </p:grpSpPr>
        <p:sp>
          <p:nvSpPr>
            <p:cNvPr id="117859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2381" y="380"/>
              <a:ext cx="599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sp</a:t>
              </a:r>
            </a:p>
          </p:txBody>
        </p:sp>
        <p:sp>
          <p:nvSpPr>
            <p:cNvPr id="117860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3029" y="230"/>
              <a:ext cx="246" cy="2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117861" name="Freeform 101"/>
          <p:cNvSpPr>
            <a:spLocks/>
          </p:cNvSpPr>
          <p:nvPr/>
        </p:nvSpPr>
        <p:spPr bwMode="auto">
          <a:xfrm rot="17547546" flipV="1">
            <a:off x="5316538" y="3930650"/>
            <a:ext cx="495300" cy="142875"/>
          </a:xfrm>
          <a:custGeom>
            <a:avLst/>
            <a:gdLst/>
            <a:ahLst/>
            <a:cxnLst>
              <a:cxn ang="0">
                <a:pos x="450" y="15"/>
              </a:cxn>
              <a:cxn ang="0">
                <a:pos x="216" y="126"/>
              </a:cxn>
              <a:cxn ang="0">
                <a:pos x="0" y="0"/>
              </a:cxn>
            </a:cxnLst>
            <a:rect l="0" t="0" r="r" b="b"/>
            <a:pathLst>
              <a:path w="450" h="126">
                <a:moveTo>
                  <a:pt x="450" y="15"/>
                </a:moveTo>
                <a:cubicBezTo>
                  <a:pt x="411" y="33"/>
                  <a:pt x="324" y="126"/>
                  <a:pt x="216" y="126"/>
                </a:cubicBezTo>
                <a:cubicBezTo>
                  <a:pt x="108" y="126"/>
                  <a:pt x="45" y="26"/>
                  <a:pt x="0" y="0"/>
                </a:cubicBezTo>
              </a:path>
            </a:pathLst>
          </a:custGeom>
          <a:noFill/>
          <a:ln w="38100" cap="flat" cmpd="sng">
            <a:solidFill>
              <a:srgbClr val="FFFF66"/>
            </a:solidFill>
            <a:prstDash val="solid"/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862" name="Text Box 102"/>
          <p:cNvSpPr txBox="1">
            <a:spLocks noChangeArrowheads="1"/>
          </p:cNvSpPr>
          <p:nvPr/>
        </p:nvSpPr>
        <p:spPr bwMode="auto">
          <a:xfrm>
            <a:off x="6076950" y="3849688"/>
            <a:ext cx="11207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</a:rPr>
              <a:t>109.5</a:t>
            </a:r>
            <a:r>
              <a:rPr lang="en-US" sz="2800" baseline="3000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117863" name="Text Box 103"/>
          <p:cNvSpPr txBox="1">
            <a:spLocks noChangeArrowheads="1"/>
          </p:cNvSpPr>
          <p:nvPr/>
        </p:nvSpPr>
        <p:spPr bwMode="auto">
          <a:xfrm>
            <a:off x="2744788" y="1493838"/>
            <a:ext cx="2197100" cy="4476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0" bIns="0"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Promote</a:t>
            </a:r>
          </a:p>
        </p:txBody>
      </p:sp>
      <p:sp>
        <p:nvSpPr>
          <p:cNvPr id="117864" name="Text Box 104"/>
          <p:cNvSpPr txBox="1">
            <a:spLocks noChangeArrowheads="1"/>
          </p:cNvSpPr>
          <p:nvPr/>
        </p:nvSpPr>
        <p:spPr bwMode="auto">
          <a:xfrm>
            <a:off x="5445125" y="1489075"/>
            <a:ext cx="2949575" cy="506413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0" bIns="0"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Hybridize</a:t>
            </a:r>
          </a:p>
        </p:txBody>
      </p:sp>
      <p:sp>
        <p:nvSpPr>
          <p:cNvPr id="117866" name="Oval 106"/>
          <p:cNvSpPr>
            <a:spLocks noChangeArrowheads="1"/>
          </p:cNvSpPr>
          <p:nvPr/>
        </p:nvSpPr>
        <p:spPr bwMode="auto">
          <a:xfrm>
            <a:off x="2595563" y="3744913"/>
            <a:ext cx="1146175" cy="1146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867" name="Oval 107"/>
          <p:cNvSpPr>
            <a:spLocks noChangeArrowheads="1"/>
          </p:cNvSpPr>
          <p:nvPr/>
        </p:nvSpPr>
        <p:spPr bwMode="auto">
          <a:xfrm>
            <a:off x="5562600" y="3589338"/>
            <a:ext cx="1146175" cy="1146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868" name="Oval 108"/>
          <p:cNvSpPr>
            <a:spLocks noChangeArrowheads="1"/>
          </p:cNvSpPr>
          <p:nvPr/>
        </p:nvSpPr>
        <p:spPr bwMode="auto">
          <a:xfrm>
            <a:off x="4481513" y="4203700"/>
            <a:ext cx="1146175" cy="1146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869" name="Oval 109"/>
          <p:cNvSpPr>
            <a:spLocks noChangeArrowheads="1"/>
          </p:cNvSpPr>
          <p:nvPr/>
        </p:nvSpPr>
        <p:spPr bwMode="auto">
          <a:xfrm>
            <a:off x="3979863" y="1328738"/>
            <a:ext cx="1146175" cy="1146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870" name="Text Box 110"/>
          <p:cNvSpPr txBox="1">
            <a:spLocks noChangeArrowheads="1"/>
          </p:cNvSpPr>
          <p:nvPr/>
        </p:nvSpPr>
        <p:spPr bwMode="auto">
          <a:xfrm>
            <a:off x="2138363" y="3184525"/>
            <a:ext cx="3667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17871" name="Text Box 111"/>
          <p:cNvSpPr txBox="1">
            <a:spLocks noChangeArrowheads="1"/>
          </p:cNvSpPr>
          <p:nvPr/>
        </p:nvSpPr>
        <p:spPr bwMode="auto">
          <a:xfrm>
            <a:off x="3051175" y="4510088"/>
            <a:ext cx="3667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117872" name="Text Box 112"/>
          <p:cNvSpPr txBox="1">
            <a:spLocks noChangeArrowheads="1"/>
          </p:cNvSpPr>
          <p:nvPr/>
        </p:nvSpPr>
        <p:spPr bwMode="auto">
          <a:xfrm>
            <a:off x="4419600" y="1398588"/>
            <a:ext cx="3667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17874" name="Text Box 114"/>
          <p:cNvSpPr txBox="1">
            <a:spLocks noChangeArrowheads="1"/>
          </p:cNvSpPr>
          <p:nvPr/>
        </p:nvSpPr>
        <p:spPr bwMode="auto">
          <a:xfrm>
            <a:off x="293688" y="5915025"/>
            <a:ext cx="59896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Methane:  </a:t>
            </a:r>
            <a:r>
              <a:rPr lang="en-US" sz="3200">
                <a:solidFill>
                  <a:srgbClr val="FFFF00"/>
                </a:solidFill>
              </a:rPr>
              <a:t>Carbon</a:t>
            </a:r>
          </a:p>
        </p:txBody>
      </p:sp>
      <p:sp>
        <p:nvSpPr>
          <p:cNvPr id="117875" name="Oval 115"/>
          <p:cNvSpPr>
            <a:spLocks noChangeArrowheads="1"/>
          </p:cNvSpPr>
          <p:nvPr/>
        </p:nvSpPr>
        <p:spPr bwMode="auto">
          <a:xfrm>
            <a:off x="5081588" y="500063"/>
            <a:ext cx="395287" cy="395287"/>
          </a:xfrm>
          <a:prstGeom prst="ellipse">
            <a:avLst/>
          </a:prstGeom>
          <a:noFill/>
          <a:ln w="1905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76" name="Oval 116"/>
          <p:cNvSpPr>
            <a:spLocks noChangeArrowheads="1"/>
          </p:cNvSpPr>
          <p:nvPr/>
        </p:nvSpPr>
        <p:spPr bwMode="auto">
          <a:xfrm>
            <a:off x="5083175" y="500063"/>
            <a:ext cx="395288" cy="395287"/>
          </a:xfrm>
          <a:prstGeom prst="ellipse">
            <a:avLst/>
          </a:prstGeom>
          <a:noFill/>
          <a:ln w="1905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7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7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85185E-6 C -0.01043 0.05347 -0.02067 0.10717 0.04391 0.17384 C 0.1085 0.24051 0.24791 0.32014 0.38784 0.4 " pathEditMode="relative" ptsTypes="aaA">
                                      <p:cBhvr>
                                        <p:cTn id="27" dur="2000" spd="-100000" fill="hold"/>
                                        <p:tgtEl>
                                          <p:spTgt spid="117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2000" fill="hold"/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7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278 0.08842 -0.00555 0.17685 0.03663 0.24375 C 0.07882 0.31064 0.16615 0.35601 0.25365 0.40162 " pathEditMode="relative" ptsTypes="aaA">
                                      <p:cBhvr>
                                        <p:cTn id="47" dur="2000" spd="-100000" fill="hold"/>
                                        <p:tgtEl>
                                          <p:spTgt spid="117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278 0.08842 -0.00555 0.17685 0.03663 0.24375 C 0.07882 0.31064 0.16615 0.35601 0.25365 0.40162 " pathEditMode="relative" ptsTypes="aaA">
                                      <p:cBhvr>
                                        <p:cTn id="49" dur="2000" spd="-100000" fill="hold"/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7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3.33333E-6 C -0.00868 0.05139 -0.01476 0.10277 -0.00504 0.16898 C 0.00468 0.23495 0.03021 0.31597 0.0559 0.39676 " pathEditMode="relative" ptsTypes="aaA">
                                      <p:cBhvr>
                                        <p:cTn id="70" dur="2000" spd="-100000" fill="hold"/>
                                        <p:tgtEl>
                                          <p:spTgt spid="117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3.33333E-6 C -0.01111 0.05463 -0.02084 0.10926 -0.00625 0.15115 C 0.00833 0.19305 0.04739 0.22245 0.08646 0.25185 " pathEditMode="relative" ptsTypes="aaA">
                                      <p:cBhvr>
                                        <p:cTn id="72" dur="2000" spd="-100000" fill="hold"/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1178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9.83114E-7 L 0.26337 -0.0131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4" dur="2000" fill="hold"/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1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17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1000" fill="hold"/>
                                        <p:tgtEl>
                                          <p:spTgt spid="117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1000" fill="hold"/>
                                        <p:tgtEl>
                                          <p:spTgt spid="1178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1178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117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17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1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1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1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11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2000"/>
                                        <p:tgtEl>
                                          <p:spTgt spid="11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11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11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11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2000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2000"/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/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117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2000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" presetClass="emp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8" dur="500" fill="hold"/>
                                        <p:tgtEl>
                                          <p:spTgt spid="117875"/>
                                        </p:tgtEl>
                                      </p:cBhvr>
                                      <p:by x="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repeatCount="indefinite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0" dur="500" fill="hold"/>
                                        <p:tgtEl>
                                          <p:spTgt spid="117876"/>
                                        </p:tgtEl>
                                      </p:cBhvr>
                                      <p:by x="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42101 3.7037E-6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117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7037E-6 L 0.36459 3.7037E-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117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36597 3.7037E-6 " pathEditMode="relative" rAng="0" ptsTypes="AA">
                                      <p:cBhvr>
                                        <p:cTn id="238" dur="1000" fill="hold"/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36 -0.01318 L 0.63298 -0.01434 " pathEditMode="relative" rAng="0" ptsTypes="AA">
                                      <p:cBhvr>
                                        <p:cTn id="240" dur="1000" fill="hold"/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2000" fill="hold"/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1178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1178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1178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1178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2000" fill="hold"/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11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7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7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1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/>
                                        <p:tgtEl>
                                          <p:spTgt spid="117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000"/>
                                        <p:tgtEl>
                                          <p:spTgt spid="117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117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2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11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2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2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2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2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117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2000"/>
                                        <p:tgtEl>
                                          <p:spTgt spid="117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2000"/>
                                        <p:tgtEl>
                                          <p:spTgt spid="117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1000"/>
                                        <p:tgtEl>
                                          <p:spTgt spid="11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1000"/>
                                        <p:tgtEl>
                                          <p:spTgt spid="11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117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2000"/>
                                        <p:tgtEl>
                                          <p:spTgt spid="117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2000"/>
                                        <p:tgtEl>
                                          <p:spTgt spid="117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117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1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1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117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800" decel="100000"/>
                                        <p:tgtEl>
                                          <p:spTgt spid="117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800" decel="100000" fill="hold"/>
                                        <p:tgtEl>
                                          <p:spTgt spid="117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800" decel="100000" fill="hold"/>
                                        <p:tgtEl>
                                          <p:spTgt spid="117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800" decel="100000" fill="hold"/>
                                        <p:tgtEl>
                                          <p:spTgt spid="117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000"/>
                            </p:stCondLst>
                            <p:childTnLst>
                              <p:par>
                                <p:cTn id="34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1000" fill="hold"/>
                                        <p:tgtEl>
                                          <p:spTgt spid="117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1000" fill="hold"/>
                                        <p:tgtEl>
                                          <p:spTgt spid="117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/>
      <p:bldP spid="117773" grpId="0" animBg="1"/>
      <p:bldP spid="117773" grpId="1" animBg="1"/>
      <p:bldP spid="117774" grpId="0" animBg="1"/>
      <p:bldP spid="117774" grpId="1" animBg="1"/>
      <p:bldP spid="117775" grpId="0" animBg="1"/>
      <p:bldP spid="117775" grpId="1" animBg="1"/>
      <p:bldP spid="117776" grpId="0" animBg="1"/>
      <p:bldP spid="117777" grpId="0" animBg="1"/>
      <p:bldP spid="117777" grpId="1" animBg="1"/>
      <p:bldP spid="117778" grpId="0" animBg="1"/>
      <p:bldP spid="117823" grpId="0" animBg="1"/>
      <p:bldP spid="117823" grpId="1" animBg="1"/>
      <p:bldP spid="117824" grpId="0" animBg="1"/>
      <p:bldP spid="117824" grpId="1" animBg="1"/>
      <p:bldP spid="117824" grpId="2" animBg="1"/>
      <p:bldP spid="117824" grpId="3" animBg="1"/>
      <p:bldP spid="117831" grpId="0" animBg="1"/>
      <p:bldP spid="117831" grpId="1" animBg="1"/>
      <p:bldP spid="117831" grpId="2" animBg="1"/>
      <p:bldP spid="117838" grpId="0" animBg="1"/>
      <p:bldP spid="117838" grpId="1" animBg="1"/>
      <p:bldP spid="117839" grpId="0" animBg="1"/>
      <p:bldP spid="117840" grpId="0" animBg="1"/>
      <p:bldP spid="117841" grpId="0" animBg="1"/>
      <p:bldP spid="117842" grpId="0" animBg="1"/>
      <p:bldP spid="117850" grpId="0" animBg="1"/>
      <p:bldP spid="117850" grpId="1" animBg="1"/>
      <p:bldP spid="117850" grpId="2" animBg="1"/>
      <p:bldP spid="117851" grpId="0" animBg="1"/>
      <p:bldP spid="117851" grpId="1" animBg="1"/>
      <p:bldP spid="117851" grpId="2" animBg="1"/>
      <p:bldP spid="117852" grpId="0" animBg="1"/>
      <p:bldP spid="117852" grpId="1" animBg="1"/>
      <p:bldP spid="117852" grpId="2" animBg="1"/>
      <p:bldP spid="117853" grpId="0" animBg="1"/>
      <p:bldP spid="117853" grpId="1" animBg="1"/>
      <p:bldP spid="117853" grpId="2" animBg="1"/>
      <p:bldP spid="117853" grpId="3" animBg="1"/>
      <p:bldP spid="117853" grpId="4" animBg="1"/>
      <p:bldP spid="117861" grpId="0" animBg="1"/>
      <p:bldP spid="117861" grpId="1" animBg="1"/>
      <p:bldP spid="117862" grpId="0"/>
      <p:bldP spid="117862" grpId="1"/>
      <p:bldP spid="117863" grpId="0" animBg="1"/>
      <p:bldP spid="117863" grpId="1" animBg="1"/>
      <p:bldP spid="117864" grpId="0" animBg="1"/>
      <p:bldP spid="117864" grpId="1" animBg="1"/>
      <p:bldP spid="117866" grpId="0" animBg="1"/>
      <p:bldP spid="117867" grpId="0" animBg="1"/>
      <p:bldP spid="117868" grpId="0" animBg="1"/>
      <p:bldP spid="117869" grpId="0" animBg="1"/>
      <p:bldP spid="117870" grpId="0"/>
      <p:bldP spid="117871" grpId="0"/>
      <p:bldP spid="117872" grpId="0"/>
      <p:bldP spid="117875" grpId="0" animBg="1"/>
      <p:bldP spid="117875" grpId="1" animBg="1"/>
      <p:bldP spid="117876" grpId="0" animBg="1"/>
      <p:bldP spid="11787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2"/>
          <p:cNvSpPr>
            <a:spLocks noChangeArrowheads="1" noChangeShapeType="1" noTextEdit="1"/>
          </p:cNvSpPr>
          <p:nvPr/>
        </p:nvSpPr>
        <p:spPr bwMode="auto">
          <a:xfrm>
            <a:off x="1076325" y="323850"/>
            <a:ext cx="45339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Formaldehyde</a:t>
            </a:r>
          </a:p>
        </p:txBody>
      </p:sp>
      <p:sp>
        <p:nvSpPr>
          <p:cNvPr id="118788" name="WordArt 4"/>
          <p:cNvSpPr>
            <a:spLocks noChangeArrowheads="1" noChangeShapeType="1" noTextEdit="1"/>
          </p:cNvSpPr>
          <p:nvPr/>
        </p:nvSpPr>
        <p:spPr bwMode="auto">
          <a:xfrm>
            <a:off x="2338388" y="1274763"/>
            <a:ext cx="469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18789" name="WordArt 5"/>
          <p:cNvSpPr>
            <a:spLocks noChangeArrowheads="1" noChangeShapeType="1" noTextEdit="1"/>
          </p:cNvSpPr>
          <p:nvPr/>
        </p:nvSpPr>
        <p:spPr bwMode="auto">
          <a:xfrm>
            <a:off x="6057900" y="1292225"/>
            <a:ext cx="500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O</a:t>
            </a:r>
          </a:p>
        </p:txBody>
      </p:sp>
      <p:sp>
        <p:nvSpPr>
          <p:cNvPr id="118790" name="Oval 6"/>
          <p:cNvSpPr>
            <a:spLocks noChangeArrowheads="1"/>
          </p:cNvSpPr>
          <p:nvPr/>
        </p:nvSpPr>
        <p:spPr bwMode="auto">
          <a:xfrm>
            <a:off x="2936875" y="1430338"/>
            <a:ext cx="166688" cy="166687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18849" name="Group 65"/>
          <p:cNvGrpSpPr>
            <a:grpSpLocks/>
          </p:cNvGrpSpPr>
          <p:nvPr/>
        </p:nvGrpSpPr>
        <p:grpSpPr bwMode="auto">
          <a:xfrm>
            <a:off x="5792788" y="1420813"/>
            <a:ext cx="166687" cy="390525"/>
            <a:chOff x="3667" y="876"/>
            <a:chExt cx="105" cy="246"/>
          </a:xfrm>
        </p:grpSpPr>
        <p:sp>
          <p:nvSpPr>
            <p:cNvPr id="118791" name="Oval 7"/>
            <p:cNvSpPr>
              <a:spLocks noChangeArrowheads="1"/>
            </p:cNvSpPr>
            <p:nvPr/>
          </p:nvSpPr>
          <p:spPr bwMode="auto">
            <a:xfrm>
              <a:off x="3667" y="876"/>
              <a:ext cx="105" cy="1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8792" name="Oval 8"/>
            <p:cNvSpPr>
              <a:spLocks noChangeArrowheads="1"/>
            </p:cNvSpPr>
            <p:nvPr/>
          </p:nvSpPr>
          <p:spPr bwMode="auto">
            <a:xfrm>
              <a:off x="3667" y="1017"/>
              <a:ext cx="105" cy="1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8850" name="Group 66"/>
          <p:cNvGrpSpPr>
            <a:grpSpLocks/>
          </p:cNvGrpSpPr>
          <p:nvPr/>
        </p:nvGrpSpPr>
        <p:grpSpPr bwMode="auto">
          <a:xfrm>
            <a:off x="6634163" y="1420813"/>
            <a:ext cx="166687" cy="390525"/>
            <a:chOff x="4179" y="876"/>
            <a:chExt cx="105" cy="246"/>
          </a:xfrm>
        </p:grpSpPr>
        <p:sp>
          <p:nvSpPr>
            <p:cNvPr id="118794" name="Oval 10"/>
            <p:cNvSpPr>
              <a:spLocks noChangeArrowheads="1"/>
            </p:cNvSpPr>
            <p:nvPr/>
          </p:nvSpPr>
          <p:spPr bwMode="auto">
            <a:xfrm>
              <a:off x="4179" y="876"/>
              <a:ext cx="105" cy="1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8795" name="Oval 11"/>
            <p:cNvSpPr>
              <a:spLocks noChangeArrowheads="1"/>
            </p:cNvSpPr>
            <p:nvPr/>
          </p:nvSpPr>
          <p:spPr bwMode="auto">
            <a:xfrm>
              <a:off x="4179" y="1017"/>
              <a:ext cx="105" cy="1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8831" name="WordArt 47"/>
          <p:cNvSpPr>
            <a:spLocks noChangeArrowheads="1" noChangeShapeType="1" noTextEdit="1"/>
          </p:cNvSpPr>
          <p:nvPr/>
        </p:nvSpPr>
        <p:spPr bwMode="auto">
          <a:xfrm>
            <a:off x="4183063" y="1317625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</a:rPr>
              <a:t>C</a:t>
            </a:r>
          </a:p>
        </p:txBody>
      </p:sp>
      <p:sp>
        <p:nvSpPr>
          <p:cNvPr id="118832" name="Oval 48"/>
          <p:cNvSpPr>
            <a:spLocks noChangeArrowheads="1"/>
          </p:cNvSpPr>
          <p:nvPr/>
        </p:nvSpPr>
        <p:spPr bwMode="auto">
          <a:xfrm>
            <a:off x="3884613" y="1558925"/>
            <a:ext cx="166687" cy="166688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833" name="Oval 49"/>
          <p:cNvSpPr>
            <a:spLocks noChangeArrowheads="1"/>
          </p:cNvSpPr>
          <p:nvPr/>
        </p:nvSpPr>
        <p:spPr bwMode="auto">
          <a:xfrm>
            <a:off x="4341813" y="2051050"/>
            <a:ext cx="166687" cy="166688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834" name="Oval 50"/>
          <p:cNvSpPr>
            <a:spLocks noChangeArrowheads="1"/>
          </p:cNvSpPr>
          <p:nvPr/>
        </p:nvSpPr>
        <p:spPr bwMode="auto">
          <a:xfrm>
            <a:off x="4341813" y="1020763"/>
            <a:ext cx="166687" cy="166687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835" name="Oval 51"/>
          <p:cNvSpPr>
            <a:spLocks noChangeArrowheads="1"/>
          </p:cNvSpPr>
          <p:nvPr/>
        </p:nvSpPr>
        <p:spPr bwMode="auto">
          <a:xfrm>
            <a:off x="4826000" y="1558925"/>
            <a:ext cx="166688" cy="166688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836" name="WordArt 52"/>
          <p:cNvSpPr>
            <a:spLocks noChangeArrowheads="1" noChangeShapeType="1" noTextEdit="1"/>
          </p:cNvSpPr>
          <p:nvPr/>
        </p:nvSpPr>
        <p:spPr bwMode="auto">
          <a:xfrm>
            <a:off x="5106988" y="3068638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18837" name="WordArt 53"/>
          <p:cNvSpPr>
            <a:spLocks noChangeArrowheads="1" noChangeShapeType="1" noTextEdit="1"/>
          </p:cNvSpPr>
          <p:nvPr/>
        </p:nvSpPr>
        <p:spPr bwMode="auto">
          <a:xfrm>
            <a:off x="6146800" y="3068638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</a:rPr>
              <a:t>C</a:t>
            </a:r>
          </a:p>
        </p:txBody>
      </p:sp>
      <p:sp>
        <p:nvSpPr>
          <p:cNvPr id="118845" name="Rectangle 61"/>
          <p:cNvSpPr>
            <a:spLocks noChangeArrowheads="1"/>
          </p:cNvSpPr>
          <p:nvPr/>
        </p:nvSpPr>
        <p:spPr bwMode="auto">
          <a:xfrm>
            <a:off x="5684838" y="3333750"/>
            <a:ext cx="412750" cy="1174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46" name="Text Box 62"/>
          <p:cNvSpPr txBox="1">
            <a:spLocks noChangeArrowheads="1"/>
          </p:cNvSpPr>
          <p:nvPr/>
        </p:nvSpPr>
        <p:spPr bwMode="auto">
          <a:xfrm>
            <a:off x="5886450" y="273050"/>
            <a:ext cx="19335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CH</a:t>
            </a:r>
            <a:r>
              <a:rPr lang="en-US" sz="4000" baseline="-25000"/>
              <a:t>2</a:t>
            </a:r>
            <a:r>
              <a:rPr lang="en-US" sz="4000"/>
              <a:t>O</a:t>
            </a:r>
          </a:p>
        </p:txBody>
      </p:sp>
      <p:grpSp>
        <p:nvGrpSpPr>
          <p:cNvPr id="118848" name="Group 64"/>
          <p:cNvGrpSpPr>
            <a:grpSpLocks/>
          </p:cNvGrpSpPr>
          <p:nvPr/>
        </p:nvGrpSpPr>
        <p:grpSpPr bwMode="auto">
          <a:xfrm>
            <a:off x="6092825" y="1049338"/>
            <a:ext cx="401638" cy="166687"/>
            <a:chOff x="3845" y="688"/>
            <a:chExt cx="253" cy="105"/>
          </a:xfrm>
        </p:grpSpPr>
        <p:sp>
          <p:nvSpPr>
            <p:cNvPr id="118793" name="Oval 9"/>
            <p:cNvSpPr>
              <a:spLocks noChangeArrowheads="1"/>
            </p:cNvSpPr>
            <p:nvPr/>
          </p:nvSpPr>
          <p:spPr bwMode="auto">
            <a:xfrm>
              <a:off x="3845" y="688"/>
              <a:ext cx="105" cy="1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8847" name="Oval 63"/>
            <p:cNvSpPr>
              <a:spLocks noChangeArrowheads="1"/>
            </p:cNvSpPr>
            <p:nvPr/>
          </p:nvSpPr>
          <p:spPr bwMode="auto">
            <a:xfrm>
              <a:off x="3993" y="688"/>
              <a:ext cx="105" cy="1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8882" name="Group 98"/>
          <p:cNvGrpSpPr>
            <a:grpSpLocks/>
          </p:cNvGrpSpPr>
          <p:nvPr/>
        </p:nvGrpSpPr>
        <p:grpSpPr bwMode="auto">
          <a:xfrm>
            <a:off x="1063625" y="2838450"/>
            <a:ext cx="2728913" cy="1878013"/>
            <a:chOff x="670" y="1788"/>
            <a:chExt cx="1719" cy="1183"/>
          </a:xfrm>
        </p:grpSpPr>
        <p:sp>
          <p:nvSpPr>
            <p:cNvPr id="11879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70" y="1926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</a:t>
              </a:r>
            </a:p>
          </p:txBody>
        </p:sp>
        <p:sp>
          <p:nvSpPr>
            <p:cNvPr id="11879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262" y="1926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969696"/>
                  </a:solidFill>
                  <a:latin typeface="Arial Black"/>
                </a:rPr>
                <a:t>C</a:t>
              </a:r>
            </a:p>
          </p:txBody>
        </p:sp>
        <p:grpSp>
          <p:nvGrpSpPr>
            <p:cNvPr id="118874" name="Group 90"/>
            <p:cNvGrpSpPr>
              <a:grpSpLocks/>
            </p:cNvGrpSpPr>
            <p:nvPr/>
          </p:nvGrpSpPr>
          <p:grpSpPr bwMode="auto">
            <a:xfrm>
              <a:off x="1054" y="2009"/>
              <a:ext cx="105" cy="242"/>
              <a:chOff x="1035" y="1795"/>
              <a:chExt cx="105" cy="242"/>
            </a:xfrm>
          </p:grpSpPr>
          <p:sp>
            <p:nvSpPr>
              <p:cNvPr id="118799" name="Oval 15"/>
              <p:cNvSpPr>
                <a:spLocks noChangeArrowheads="1"/>
              </p:cNvSpPr>
              <p:nvPr/>
            </p:nvSpPr>
            <p:spPr bwMode="auto">
              <a:xfrm>
                <a:off x="1035" y="1932"/>
                <a:ext cx="105" cy="10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8800" name="Oval 16"/>
              <p:cNvSpPr>
                <a:spLocks noChangeArrowheads="1"/>
              </p:cNvSpPr>
              <p:nvPr/>
            </p:nvSpPr>
            <p:spPr bwMode="auto">
              <a:xfrm>
                <a:off x="1035" y="1795"/>
                <a:ext cx="105" cy="105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8851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1273" y="2563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</a:t>
              </a:r>
            </a:p>
          </p:txBody>
        </p:sp>
        <p:sp>
          <p:nvSpPr>
            <p:cNvPr id="118852" name="Oval 68"/>
            <p:cNvSpPr>
              <a:spLocks noChangeArrowheads="1"/>
            </p:cNvSpPr>
            <p:nvPr/>
          </p:nvSpPr>
          <p:spPr bwMode="auto">
            <a:xfrm>
              <a:off x="1303" y="2394"/>
              <a:ext cx="105" cy="105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8853" name="Oval 69"/>
            <p:cNvSpPr>
              <a:spLocks noChangeArrowheads="1"/>
            </p:cNvSpPr>
            <p:nvPr/>
          </p:nvSpPr>
          <p:spPr bwMode="auto">
            <a:xfrm>
              <a:off x="1442" y="2394"/>
              <a:ext cx="105" cy="105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8855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1949" y="1926"/>
              <a:ext cx="315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O</a:t>
              </a:r>
            </a:p>
          </p:txBody>
        </p:sp>
        <p:grpSp>
          <p:nvGrpSpPr>
            <p:cNvPr id="118873" name="Group 89"/>
            <p:cNvGrpSpPr>
              <a:grpSpLocks/>
            </p:cNvGrpSpPr>
            <p:nvPr/>
          </p:nvGrpSpPr>
          <p:grpSpPr bwMode="auto">
            <a:xfrm>
              <a:off x="1651" y="2004"/>
              <a:ext cx="254" cy="253"/>
              <a:chOff x="1632" y="1802"/>
              <a:chExt cx="254" cy="253"/>
            </a:xfrm>
          </p:grpSpPr>
          <p:sp>
            <p:nvSpPr>
              <p:cNvPr id="118801" name="Oval 17"/>
              <p:cNvSpPr>
                <a:spLocks noChangeArrowheads="1"/>
              </p:cNvSpPr>
              <p:nvPr/>
            </p:nvSpPr>
            <p:spPr bwMode="auto">
              <a:xfrm>
                <a:off x="1632" y="1950"/>
                <a:ext cx="105" cy="105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8803" name="Oval 19"/>
              <p:cNvSpPr>
                <a:spLocks noChangeArrowheads="1"/>
              </p:cNvSpPr>
              <p:nvPr/>
            </p:nvSpPr>
            <p:spPr bwMode="auto">
              <a:xfrm>
                <a:off x="1632" y="1802"/>
                <a:ext cx="105" cy="105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8857" name="Oval 73"/>
              <p:cNvSpPr>
                <a:spLocks noChangeArrowheads="1"/>
              </p:cNvSpPr>
              <p:nvPr/>
            </p:nvSpPr>
            <p:spPr bwMode="auto">
              <a:xfrm>
                <a:off x="1781" y="1802"/>
                <a:ext cx="105" cy="105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8858" name="Oval 74"/>
              <p:cNvSpPr>
                <a:spLocks noChangeArrowheads="1"/>
              </p:cNvSpPr>
              <p:nvPr/>
            </p:nvSpPr>
            <p:spPr bwMode="auto">
              <a:xfrm>
                <a:off x="1781" y="1950"/>
                <a:ext cx="105" cy="105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8860" name="Oval 76"/>
            <p:cNvSpPr>
              <a:spLocks noChangeArrowheads="1"/>
            </p:cNvSpPr>
            <p:nvPr/>
          </p:nvSpPr>
          <p:spPr bwMode="auto">
            <a:xfrm>
              <a:off x="2284" y="2227"/>
              <a:ext cx="105" cy="1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8861" name="Oval 77"/>
            <p:cNvSpPr>
              <a:spLocks noChangeArrowheads="1"/>
            </p:cNvSpPr>
            <p:nvPr/>
          </p:nvSpPr>
          <p:spPr bwMode="auto">
            <a:xfrm>
              <a:off x="2173" y="2341"/>
              <a:ext cx="105" cy="1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8863" name="Oval 79"/>
            <p:cNvSpPr>
              <a:spLocks noChangeArrowheads="1"/>
            </p:cNvSpPr>
            <p:nvPr/>
          </p:nvSpPr>
          <p:spPr bwMode="auto">
            <a:xfrm>
              <a:off x="2152" y="1788"/>
              <a:ext cx="105" cy="1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8864" name="Oval 80"/>
            <p:cNvSpPr>
              <a:spLocks noChangeArrowheads="1"/>
            </p:cNvSpPr>
            <p:nvPr/>
          </p:nvSpPr>
          <p:spPr bwMode="auto">
            <a:xfrm>
              <a:off x="2281" y="1891"/>
              <a:ext cx="105" cy="1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8879" name="Group 95"/>
          <p:cNvGrpSpPr>
            <a:grpSpLocks/>
          </p:cNvGrpSpPr>
          <p:nvPr/>
        </p:nvGrpSpPr>
        <p:grpSpPr bwMode="auto">
          <a:xfrm>
            <a:off x="6789738" y="2838450"/>
            <a:ext cx="1352550" cy="1073150"/>
            <a:chOff x="4277" y="1788"/>
            <a:chExt cx="852" cy="676"/>
          </a:xfrm>
        </p:grpSpPr>
        <p:grpSp>
          <p:nvGrpSpPr>
            <p:cNvPr id="118875" name="Group 91"/>
            <p:cNvGrpSpPr>
              <a:grpSpLocks/>
            </p:cNvGrpSpPr>
            <p:nvPr/>
          </p:nvGrpSpPr>
          <p:grpSpPr bwMode="auto">
            <a:xfrm>
              <a:off x="4277" y="2035"/>
              <a:ext cx="363" cy="205"/>
              <a:chOff x="4063" y="1879"/>
              <a:chExt cx="363" cy="205"/>
            </a:xfrm>
          </p:grpSpPr>
          <p:sp>
            <p:nvSpPr>
              <p:cNvPr id="118843" name="Rectangle 59"/>
              <p:cNvSpPr>
                <a:spLocks noChangeArrowheads="1"/>
              </p:cNvSpPr>
              <p:nvPr/>
            </p:nvSpPr>
            <p:spPr bwMode="auto">
              <a:xfrm>
                <a:off x="4064" y="1879"/>
                <a:ext cx="362" cy="74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44" name="Rectangle 60"/>
              <p:cNvSpPr>
                <a:spLocks noChangeArrowheads="1"/>
              </p:cNvSpPr>
              <p:nvPr/>
            </p:nvSpPr>
            <p:spPr bwMode="auto">
              <a:xfrm>
                <a:off x="4063" y="2010"/>
                <a:ext cx="362" cy="74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865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4689" y="1934"/>
              <a:ext cx="315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O</a:t>
              </a:r>
            </a:p>
          </p:txBody>
        </p:sp>
        <p:sp>
          <p:nvSpPr>
            <p:cNvPr id="118869" name="Oval 85"/>
            <p:cNvSpPr>
              <a:spLocks noChangeArrowheads="1"/>
            </p:cNvSpPr>
            <p:nvPr/>
          </p:nvSpPr>
          <p:spPr bwMode="auto">
            <a:xfrm>
              <a:off x="5024" y="2245"/>
              <a:ext cx="105" cy="1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8870" name="Oval 86"/>
            <p:cNvSpPr>
              <a:spLocks noChangeArrowheads="1"/>
            </p:cNvSpPr>
            <p:nvPr/>
          </p:nvSpPr>
          <p:spPr bwMode="auto">
            <a:xfrm>
              <a:off x="4913" y="2359"/>
              <a:ext cx="105" cy="1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8871" name="Oval 87"/>
            <p:cNvSpPr>
              <a:spLocks noChangeArrowheads="1"/>
            </p:cNvSpPr>
            <p:nvPr/>
          </p:nvSpPr>
          <p:spPr bwMode="auto">
            <a:xfrm>
              <a:off x="4892" y="1788"/>
              <a:ext cx="105" cy="1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8872" name="Oval 88"/>
            <p:cNvSpPr>
              <a:spLocks noChangeArrowheads="1"/>
            </p:cNvSpPr>
            <p:nvPr/>
          </p:nvSpPr>
          <p:spPr bwMode="auto">
            <a:xfrm>
              <a:off x="5021" y="1891"/>
              <a:ext cx="105" cy="1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8876" name="WordArt 92"/>
          <p:cNvSpPr>
            <a:spLocks noChangeArrowheads="1" noChangeShapeType="1" noTextEdit="1"/>
          </p:cNvSpPr>
          <p:nvPr/>
        </p:nvSpPr>
        <p:spPr bwMode="auto">
          <a:xfrm>
            <a:off x="6151563" y="4229100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18877" name="Rectangle 93"/>
          <p:cNvSpPr>
            <a:spLocks noChangeArrowheads="1"/>
          </p:cNvSpPr>
          <p:nvPr/>
        </p:nvSpPr>
        <p:spPr bwMode="auto">
          <a:xfrm rot="-5400000">
            <a:off x="6215063" y="3951287"/>
            <a:ext cx="412750" cy="1174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78" name="WordArt 94"/>
          <p:cNvSpPr>
            <a:spLocks noChangeArrowheads="1" noChangeShapeType="1" noTextEdit="1"/>
          </p:cNvSpPr>
          <p:nvPr/>
        </p:nvSpPr>
        <p:spPr bwMode="auto">
          <a:xfrm>
            <a:off x="3162300" y="5256213"/>
            <a:ext cx="2817813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VSEPR</a:t>
            </a:r>
          </a:p>
        </p:txBody>
      </p:sp>
      <p:sp>
        <p:nvSpPr>
          <p:cNvPr id="118880" name="Freeform 96"/>
          <p:cNvSpPr>
            <a:spLocks/>
          </p:cNvSpPr>
          <p:nvPr/>
        </p:nvSpPr>
        <p:spPr bwMode="auto">
          <a:xfrm>
            <a:off x="6180138" y="2506663"/>
            <a:ext cx="914400" cy="679450"/>
          </a:xfrm>
          <a:custGeom>
            <a:avLst/>
            <a:gdLst/>
            <a:ahLst/>
            <a:cxnLst>
              <a:cxn ang="0">
                <a:pos x="574" y="428"/>
              </a:cxn>
              <a:cxn ang="0">
                <a:pos x="381" y="75"/>
              </a:cxn>
              <a:cxn ang="0">
                <a:pos x="0" y="158"/>
              </a:cxn>
            </a:cxnLst>
            <a:rect l="0" t="0" r="r" b="b"/>
            <a:pathLst>
              <a:path w="576" h="428">
                <a:moveTo>
                  <a:pt x="574" y="428"/>
                </a:moveTo>
                <a:cubicBezTo>
                  <a:pt x="542" y="369"/>
                  <a:pt x="576" y="150"/>
                  <a:pt x="381" y="75"/>
                </a:cubicBezTo>
                <a:cubicBezTo>
                  <a:pt x="186" y="0"/>
                  <a:pt x="79" y="141"/>
                  <a:pt x="0" y="15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81" name="Text Box 97"/>
          <p:cNvSpPr txBox="1">
            <a:spLocks noChangeArrowheads="1"/>
          </p:cNvSpPr>
          <p:nvPr/>
        </p:nvSpPr>
        <p:spPr bwMode="auto">
          <a:xfrm>
            <a:off x="7019925" y="2257425"/>
            <a:ext cx="16668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120</a:t>
            </a:r>
            <a:r>
              <a:rPr lang="en-US" sz="2800" baseline="3000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118883" name="Rectangle 99"/>
          <p:cNvSpPr>
            <a:spLocks noChangeArrowheads="1"/>
          </p:cNvSpPr>
          <p:nvPr/>
        </p:nvSpPr>
        <p:spPr bwMode="auto">
          <a:xfrm>
            <a:off x="4645025" y="2138363"/>
            <a:ext cx="3924300" cy="30083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8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-0.00017 -0.01829 -0.00121 -0.03542 0.00313 -0.04931 C 0.00747 -0.0632 0.0217 -0.0757 0.02656 -0.08264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118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27" dur="2000" fill="hold"/>
                                        <p:tgtEl>
                                          <p:spTgt spid="118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C -1.94444E-6 -0.01181 -0.00469 -0.04931 0.00052 -0.06945 C 0.00573 -0.08936 0.02465 -0.10996 0.03108 -0.12037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6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05365 -0.00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8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093 L -0.03125 -0.00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8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5" dur="2000" fill="hold"/>
                                        <p:tgtEl>
                                          <p:spTgt spid="118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36" grpId="0" animBg="1"/>
      <p:bldP spid="118845" grpId="0" animBg="1"/>
      <p:bldP spid="118845" grpId="1" animBg="1"/>
      <p:bldP spid="118876" grpId="0" animBg="1"/>
      <p:bldP spid="118877" grpId="0" animBg="1"/>
      <p:bldP spid="118877" grpId="1" animBg="1"/>
      <p:bldP spid="118878" grpId="0" animBg="1"/>
      <p:bldP spid="118880" grpId="0" animBg="1"/>
      <p:bldP spid="118881" grpId="0"/>
      <p:bldP spid="1188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86" name="Picture 110"/>
          <p:cNvPicPr>
            <a:picLocks noChangeAspect="1" noChangeArrowheads="1"/>
          </p:cNvPicPr>
          <p:nvPr/>
        </p:nvPicPr>
        <p:blipFill>
          <a:blip r:embed="rId3" cstate="print"/>
          <a:srcRect t="3575"/>
          <a:stretch>
            <a:fillRect/>
          </a:stretch>
        </p:blipFill>
        <p:spPr bwMode="auto">
          <a:xfrm>
            <a:off x="265113" y="1681163"/>
            <a:ext cx="2005012" cy="184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1455" name="Freeform 79"/>
          <p:cNvSpPr>
            <a:spLocks/>
          </p:cNvSpPr>
          <p:nvPr/>
        </p:nvSpPr>
        <p:spPr bwMode="auto">
          <a:xfrm rot="34045657">
            <a:off x="3546475" y="2779713"/>
            <a:ext cx="1049338" cy="655637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1A60F"/>
              </a:gs>
              <a:gs pos="50000">
                <a:srgbClr val="FF6600">
                  <a:alpha val="75000"/>
                </a:srgbClr>
              </a:gs>
              <a:gs pos="100000">
                <a:srgbClr val="F1A60F"/>
              </a:gs>
            </a:gsLst>
            <a:lin ang="5400000" scaled="1"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735138" y="9302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1A60F"/>
                </a:solidFill>
              </a:rPr>
              <a:t>2s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840038" y="9302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6699"/>
                </a:solidFill>
              </a:rPr>
              <a:t>2p</a:t>
            </a:r>
            <a:r>
              <a:rPr lang="en-US" sz="2800" baseline="-25000">
                <a:solidFill>
                  <a:srgbClr val="FF6699"/>
                </a:solidFill>
              </a:rPr>
              <a:t>x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314825" y="9302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chemeClr val="folHlink"/>
                </a:solidFill>
              </a:rPr>
              <a:t>2p</a:t>
            </a:r>
            <a:r>
              <a:rPr lang="en-US" sz="2800" baseline="-25000">
                <a:solidFill>
                  <a:schemeClr val="folHlink"/>
                </a:solidFill>
              </a:rPr>
              <a:t>z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575050" y="9302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2p</a:t>
            </a:r>
            <a:r>
              <a:rPr lang="en-US" sz="2800" baseline="-2500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642938" y="927100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3399FF"/>
                </a:solidFill>
              </a:rPr>
              <a:t>1s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416550" y="995363"/>
            <a:ext cx="2286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 sp</a:t>
            </a:r>
            <a:r>
              <a:rPr lang="en-US" sz="2800" baseline="30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  sp</a:t>
            </a:r>
            <a:r>
              <a:rPr lang="en-US" sz="2800" baseline="30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  sp</a:t>
            </a:r>
            <a:r>
              <a:rPr lang="en-US" sz="2800" baseline="30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5510213" y="37782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6985000" y="37782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6245225" y="37782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Oval 13"/>
          <p:cNvSpPr>
            <a:spLocks noChangeArrowheads="1"/>
          </p:cNvSpPr>
          <p:nvPr/>
        </p:nvSpPr>
        <p:spPr bwMode="auto">
          <a:xfrm rot="24300000">
            <a:off x="4439444" y="2450306"/>
            <a:ext cx="1068388" cy="1108075"/>
          </a:xfrm>
          <a:prstGeom prst="ellipse">
            <a:avLst/>
          </a:prstGeom>
          <a:gradFill rotWithShape="1">
            <a:gsLst>
              <a:gs pos="0">
                <a:srgbClr val="8BFD93"/>
              </a:gs>
              <a:gs pos="100000">
                <a:srgbClr val="8BFD93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90" name="Freeform 14"/>
          <p:cNvSpPr>
            <a:spLocks/>
          </p:cNvSpPr>
          <p:nvPr/>
        </p:nvSpPr>
        <p:spPr bwMode="auto">
          <a:xfrm rot="18900000">
            <a:off x="4410075" y="2562225"/>
            <a:ext cx="1089025" cy="781050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 rot="18900000">
            <a:off x="2836863" y="3495675"/>
            <a:ext cx="3354387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>
            <a:off x="2424113" y="3429000"/>
            <a:ext cx="4379912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93" name="Line 17"/>
          <p:cNvSpPr>
            <a:spLocks noChangeShapeType="1"/>
          </p:cNvSpPr>
          <p:nvPr/>
        </p:nvSpPr>
        <p:spPr bwMode="auto">
          <a:xfrm rot="-5400000">
            <a:off x="2913856" y="3486944"/>
            <a:ext cx="3354388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94" name="Oval 18"/>
          <p:cNvSpPr>
            <a:spLocks noChangeArrowheads="1"/>
          </p:cNvSpPr>
          <p:nvPr/>
        </p:nvSpPr>
        <p:spPr bwMode="auto">
          <a:xfrm>
            <a:off x="4359275" y="3136900"/>
            <a:ext cx="250825" cy="250825"/>
          </a:xfrm>
          <a:prstGeom prst="ellipse">
            <a:avLst/>
          </a:prstGeom>
          <a:gradFill rotWithShape="1">
            <a:gsLst>
              <a:gs pos="0">
                <a:srgbClr val="A1AEE7"/>
              </a:gs>
              <a:gs pos="100000">
                <a:srgbClr val="A1AEE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95" name="Oval 19"/>
          <p:cNvSpPr>
            <a:spLocks noChangeArrowheads="1"/>
          </p:cNvSpPr>
          <p:nvPr/>
        </p:nvSpPr>
        <p:spPr bwMode="auto">
          <a:xfrm>
            <a:off x="4394200" y="3455988"/>
            <a:ext cx="252413" cy="250825"/>
          </a:xfrm>
          <a:prstGeom prst="ellipse">
            <a:avLst/>
          </a:prstGeom>
          <a:gradFill rotWithShape="1">
            <a:gsLst>
              <a:gs pos="0">
                <a:srgbClr val="A1AEE7"/>
              </a:gs>
              <a:gs pos="100000">
                <a:srgbClr val="A1AEE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96" name="Oval 20"/>
          <p:cNvSpPr>
            <a:spLocks noChangeArrowheads="1"/>
          </p:cNvSpPr>
          <p:nvPr/>
        </p:nvSpPr>
        <p:spPr bwMode="auto">
          <a:xfrm>
            <a:off x="4602163" y="3368675"/>
            <a:ext cx="252412" cy="252413"/>
          </a:xfrm>
          <a:prstGeom prst="ellipse">
            <a:avLst/>
          </a:prstGeom>
          <a:gradFill rotWithShape="1">
            <a:gsLst>
              <a:gs pos="0">
                <a:srgbClr val="A1AEE7"/>
              </a:gs>
              <a:gs pos="100000">
                <a:srgbClr val="A1AEE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97" name="Oval 21"/>
          <p:cNvSpPr>
            <a:spLocks noChangeArrowheads="1"/>
          </p:cNvSpPr>
          <p:nvPr/>
        </p:nvSpPr>
        <p:spPr bwMode="auto">
          <a:xfrm>
            <a:off x="4452938" y="3151188"/>
            <a:ext cx="250825" cy="250825"/>
          </a:xfrm>
          <a:prstGeom prst="ellipse">
            <a:avLst/>
          </a:prstGeom>
          <a:gradFill rotWithShape="1">
            <a:gsLst>
              <a:gs pos="0">
                <a:srgbClr val="A1AEE7"/>
              </a:gs>
              <a:gs pos="100000">
                <a:srgbClr val="A1AEE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398" name="Group 22"/>
          <p:cNvGrpSpPr>
            <a:grpSpLocks/>
          </p:cNvGrpSpPr>
          <p:nvPr/>
        </p:nvGrpSpPr>
        <p:grpSpPr bwMode="auto">
          <a:xfrm>
            <a:off x="4302125" y="3249613"/>
            <a:ext cx="241300" cy="241300"/>
            <a:chOff x="1951" y="2530"/>
            <a:chExt cx="384" cy="384"/>
          </a:xfrm>
        </p:grpSpPr>
        <p:sp>
          <p:nvSpPr>
            <p:cNvPr id="101399" name="Oval 23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E3535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0" name="AutoShape 24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401" name="Group 25"/>
          <p:cNvGrpSpPr>
            <a:grpSpLocks/>
          </p:cNvGrpSpPr>
          <p:nvPr/>
        </p:nvGrpSpPr>
        <p:grpSpPr bwMode="auto">
          <a:xfrm>
            <a:off x="4625975" y="3246438"/>
            <a:ext cx="241300" cy="241300"/>
            <a:chOff x="1951" y="2530"/>
            <a:chExt cx="384" cy="384"/>
          </a:xfrm>
        </p:grpSpPr>
        <p:sp>
          <p:nvSpPr>
            <p:cNvPr id="101402" name="Oval 26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E3535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3" name="AutoShape 27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04" name="Oval 28"/>
          <p:cNvSpPr>
            <a:spLocks noChangeArrowheads="1"/>
          </p:cNvSpPr>
          <p:nvPr/>
        </p:nvSpPr>
        <p:spPr bwMode="auto">
          <a:xfrm>
            <a:off x="4456113" y="3387725"/>
            <a:ext cx="250825" cy="252413"/>
          </a:xfrm>
          <a:prstGeom prst="ellipse">
            <a:avLst/>
          </a:prstGeom>
          <a:gradFill rotWithShape="1">
            <a:gsLst>
              <a:gs pos="0">
                <a:srgbClr val="A1AEE7"/>
              </a:gs>
              <a:gs pos="100000">
                <a:srgbClr val="A1AEE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405" name="Group 29"/>
          <p:cNvGrpSpPr>
            <a:grpSpLocks/>
          </p:cNvGrpSpPr>
          <p:nvPr/>
        </p:nvGrpSpPr>
        <p:grpSpPr bwMode="auto">
          <a:xfrm>
            <a:off x="4503738" y="2892425"/>
            <a:ext cx="177800" cy="1019175"/>
            <a:chOff x="3211" y="724"/>
            <a:chExt cx="182" cy="1037"/>
          </a:xfrm>
        </p:grpSpPr>
        <p:grpSp>
          <p:nvGrpSpPr>
            <p:cNvPr id="101406" name="Group 30"/>
            <p:cNvGrpSpPr>
              <a:grpSpLocks/>
            </p:cNvGrpSpPr>
            <p:nvPr/>
          </p:nvGrpSpPr>
          <p:grpSpPr bwMode="auto">
            <a:xfrm>
              <a:off x="3211" y="724"/>
              <a:ext cx="182" cy="182"/>
              <a:chOff x="5384" y="1264"/>
              <a:chExt cx="182" cy="182"/>
            </a:xfrm>
          </p:grpSpPr>
          <p:sp>
            <p:nvSpPr>
              <p:cNvPr id="101407" name="Oval 31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08" name="Line 32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409" name="Group 33"/>
            <p:cNvGrpSpPr>
              <a:grpSpLocks/>
            </p:cNvGrpSpPr>
            <p:nvPr/>
          </p:nvGrpSpPr>
          <p:grpSpPr bwMode="auto">
            <a:xfrm>
              <a:off x="3211" y="1579"/>
              <a:ext cx="182" cy="182"/>
              <a:chOff x="5384" y="1264"/>
              <a:chExt cx="182" cy="182"/>
            </a:xfrm>
          </p:grpSpPr>
          <p:sp>
            <p:nvSpPr>
              <p:cNvPr id="101410" name="Oval 34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11" name="Line 35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1412" name="Group 36"/>
          <p:cNvGrpSpPr>
            <a:grpSpLocks/>
          </p:cNvGrpSpPr>
          <p:nvPr/>
        </p:nvGrpSpPr>
        <p:grpSpPr bwMode="auto">
          <a:xfrm>
            <a:off x="4460875" y="3284538"/>
            <a:ext cx="241300" cy="241300"/>
            <a:chOff x="1951" y="2530"/>
            <a:chExt cx="384" cy="384"/>
          </a:xfrm>
        </p:grpSpPr>
        <p:sp>
          <p:nvSpPr>
            <p:cNvPr id="101413" name="Oval 37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E3535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4" name="AutoShape 38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415" name="Group 39"/>
          <p:cNvGrpSpPr>
            <a:grpSpLocks/>
          </p:cNvGrpSpPr>
          <p:nvPr/>
        </p:nvGrpSpPr>
        <p:grpSpPr bwMode="auto">
          <a:xfrm>
            <a:off x="4492625" y="2644775"/>
            <a:ext cx="196850" cy="1531938"/>
            <a:chOff x="1296" y="1983"/>
            <a:chExt cx="186" cy="1448"/>
          </a:xfrm>
        </p:grpSpPr>
        <p:grpSp>
          <p:nvGrpSpPr>
            <p:cNvPr id="101416" name="Group 40"/>
            <p:cNvGrpSpPr>
              <a:grpSpLocks/>
            </p:cNvGrpSpPr>
            <p:nvPr/>
          </p:nvGrpSpPr>
          <p:grpSpPr bwMode="auto">
            <a:xfrm>
              <a:off x="1300" y="1983"/>
              <a:ext cx="182" cy="182"/>
              <a:chOff x="5384" y="1264"/>
              <a:chExt cx="182" cy="182"/>
            </a:xfrm>
          </p:grpSpPr>
          <p:sp>
            <p:nvSpPr>
              <p:cNvPr id="101417" name="Oval 41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18" name="Line 42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419" name="Group 43"/>
            <p:cNvGrpSpPr>
              <a:grpSpLocks/>
            </p:cNvGrpSpPr>
            <p:nvPr/>
          </p:nvGrpSpPr>
          <p:grpSpPr bwMode="auto">
            <a:xfrm>
              <a:off x="1296" y="3249"/>
              <a:ext cx="182" cy="182"/>
              <a:chOff x="5384" y="1264"/>
              <a:chExt cx="182" cy="182"/>
            </a:xfrm>
          </p:grpSpPr>
          <p:sp>
            <p:nvSpPr>
              <p:cNvPr id="101420" name="Oval 44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21" name="Line 45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1422" name="Group 46"/>
          <p:cNvGrpSpPr>
            <a:grpSpLocks/>
          </p:cNvGrpSpPr>
          <p:nvPr/>
        </p:nvGrpSpPr>
        <p:grpSpPr bwMode="auto">
          <a:xfrm>
            <a:off x="4594225" y="3433763"/>
            <a:ext cx="241300" cy="241300"/>
            <a:chOff x="1951" y="2530"/>
            <a:chExt cx="384" cy="384"/>
          </a:xfrm>
        </p:grpSpPr>
        <p:sp>
          <p:nvSpPr>
            <p:cNvPr id="101423" name="Oval 47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E3535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4" name="AutoShape 48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425" name="Group 49"/>
          <p:cNvGrpSpPr>
            <a:grpSpLocks/>
          </p:cNvGrpSpPr>
          <p:nvPr/>
        </p:nvGrpSpPr>
        <p:grpSpPr bwMode="auto">
          <a:xfrm>
            <a:off x="4492625" y="2393950"/>
            <a:ext cx="198438" cy="2035175"/>
            <a:chOff x="4731" y="2198"/>
            <a:chExt cx="187" cy="1924"/>
          </a:xfrm>
        </p:grpSpPr>
        <p:grpSp>
          <p:nvGrpSpPr>
            <p:cNvPr id="101426" name="Group 50"/>
            <p:cNvGrpSpPr>
              <a:grpSpLocks/>
            </p:cNvGrpSpPr>
            <p:nvPr/>
          </p:nvGrpSpPr>
          <p:grpSpPr bwMode="auto">
            <a:xfrm>
              <a:off x="4736" y="2198"/>
              <a:ext cx="182" cy="182"/>
              <a:chOff x="5384" y="1264"/>
              <a:chExt cx="182" cy="182"/>
            </a:xfrm>
          </p:grpSpPr>
          <p:sp>
            <p:nvSpPr>
              <p:cNvPr id="101427" name="Oval 51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28" name="Line 52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429" name="Group 53"/>
            <p:cNvGrpSpPr>
              <a:grpSpLocks/>
            </p:cNvGrpSpPr>
            <p:nvPr/>
          </p:nvGrpSpPr>
          <p:grpSpPr bwMode="auto">
            <a:xfrm>
              <a:off x="4731" y="3940"/>
              <a:ext cx="182" cy="182"/>
              <a:chOff x="5384" y="1264"/>
              <a:chExt cx="182" cy="182"/>
            </a:xfrm>
          </p:grpSpPr>
          <p:sp>
            <p:nvSpPr>
              <p:cNvPr id="101430" name="Oval 54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31" name="Line 55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1432" name="Group 56"/>
          <p:cNvGrpSpPr>
            <a:grpSpLocks/>
          </p:cNvGrpSpPr>
          <p:nvPr/>
        </p:nvGrpSpPr>
        <p:grpSpPr bwMode="auto">
          <a:xfrm>
            <a:off x="4470400" y="3100388"/>
            <a:ext cx="241300" cy="241300"/>
            <a:chOff x="1951" y="2530"/>
            <a:chExt cx="384" cy="384"/>
          </a:xfrm>
        </p:grpSpPr>
        <p:sp>
          <p:nvSpPr>
            <p:cNvPr id="101433" name="Oval 57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E3535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4" name="AutoShape 58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435" name="Group 59"/>
          <p:cNvGrpSpPr>
            <a:grpSpLocks/>
          </p:cNvGrpSpPr>
          <p:nvPr/>
        </p:nvGrpSpPr>
        <p:grpSpPr bwMode="auto">
          <a:xfrm>
            <a:off x="4346575" y="3452813"/>
            <a:ext cx="241300" cy="241300"/>
            <a:chOff x="1951" y="2530"/>
            <a:chExt cx="384" cy="384"/>
          </a:xfrm>
        </p:grpSpPr>
        <p:sp>
          <p:nvSpPr>
            <p:cNvPr id="101436" name="Oval 60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E3535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7" name="AutoShape 61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38" name="Oval 62"/>
          <p:cNvSpPr>
            <a:spLocks noChangeArrowheads="1"/>
          </p:cNvSpPr>
          <p:nvPr/>
        </p:nvSpPr>
        <p:spPr bwMode="auto">
          <a:xfrm>
            <a:off x="4035425" y="2797175"/>
            <a:ext cx="1074738" cy="1231900"/>
          </a:xfrm>
          <a:prstGeom prst="ellipse">
            <a:avLst/>
          </a:prstGeom>
          <a:gradFill rotWithShape="1">
            <a:gsLst>
              <a:gs pos="0">
                <a:srgbClr val="66CCFF">
                  <a:alpha val="75000"/>
                </a:srgbClr>
              </a:gs>
              <a:gs pos="100000">
                <a:srgbClr val="66CCFF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39" name="Oval 63"/>
          <p:cNvSpPr>
            <a:spLocks noChangeArrowheads="1"/>
          </p:cNvSpPr>
          <p:nvPr/>
        </p:nvSpPr>
        <p:spPr bwMode="auto">
          <a:xfrm>
            <a:off x="3944938" y="2755900"/>
            <a:ext cx="1252537" cy="1346200"/>
          </a:xfrm>
          <a:prstGeom prst="ellipse">
            <a:avLst/>
          </a:prstGeom>
          <a:gradFill rotWithShape="1">
            <a:gsLst>
              <a:gs pos="0">
                <a:srgbClr val="FF6600">
                  <a:alpha val="83000"/>
                </a:srgbClr>
              </a:gs>
              <a:gs pos="100000">
                <a:srgbClr val="FF6600">
                  <a:gamma/>
                  <a:shade val="46275"/>
                  <a:invGamma/>
                  <a:alpha val="25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440" name="Group 64"/>
          <p:cNvGrpSpPr>
            <a:grpSpLocks/>
          </p:cNvGrpSpPr>
          <p:nvPr/>
        </p:nvGrpSpPr>
        <p:grpSpPr bwMode="auto">
          <a:xfrm>
            <a:off x="3908425" y="1782763"/>
            <a:ext cx="1289050" cy="3086100"/>
            <a:chOff x="2141" y="827"/>
            <a:chExt cx="1218" cy="2917"/>
          </a:xfrm>
        </p:grpSpPr>
        <p:sp>
          <p:nvSpPr>
            <p:cNvPr id="101441" name="Oval 65"/>
            <p:cNvSpPr>
              <a:spLocks noChangeArrowheads="1"/>
            </p:cNvSpPr>
            <p:nvPr/>
          </p:nvSpPr>
          <p:spPr bwMode="auto">
            <a:xfrm>
              <a:off x="2150" y="2564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42" name="Oval 66"/>
            <p:cNvSpPr>
              <a:spLocks noChangeArrowheads="1"/>
            </p:cNvSpPr>
            <p:nvPr/>
          </p:nvSpPr>
          <p:spPr bwMode="auto">
            <a:xfrm>
              <a:off x="2141" y="827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443" name="Group 67"/>
          <p:cNvGrpSpPr>
            <a:grpSpLocks/>
          </p:cNvGrpSpPr>
          <p:nvPr/>
        </p:nvGrpSpPr>
        <p:grpSpPr bwMode="auto">
          <a:xfrm rot="5400000">
            <a:off x="3904457" y="1870869"/>
            <a:ext cx="1287462" cy="3086100"/>
            <a:chOff x="2141" y="827"/>
            <a:chExt cx="1218" cy="2917"/>
          </a:xfrm>
        </p:grpSpPr>
        <p:sp>
          <p:nvSpPr>
            <p:cNvPr id="101444" name="Oval 68"/>
            <p:cNvSpPr>
              <a:spLocks noChangeArrowheads="1"/>
            </p:cNvSpPr>
            <p:nvPr/>
          </p:nvSpPr>
          <p:spPr bwMode="auto">
            <a:xfrm>
              <a:off x="2150" y="2564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45" name="Oval 69"/>
            <p:cNvSpPr>
              <a:spLocks noChangeArrowheads="1"/>
            </p:cNvSpPr>
            <p:nvPr/>
          </p:nvSpPr>
          <p:spPr bwMode="auto">
            <a:xfrm>
              <a:off x="2141" y="827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46" name="Oval 70"/>
          <p:cNvSpPr>
            <a:spLocks noChangeArrowheads="1"/>
          </p:cNvSpPr>
          <p:nvPr/>
        </p:nvSpPr>
        <p:spPr bwMode="auto">
          <a:xfrm rot="24300000">
            <a:off x="3559969" y="3309144"/>
            <a:ext cx="1068387" cy="1108075"/>
          </a:xfrm>
          <a:prstGeom prst="ellipse">
            <a:avLst/>
          </a:prstGeom>
          <a:gradFill rotWithShape="1">
            <a:gsLst>
              <a:gs pos="0">
                <a:srgbClr val="8BFD93"/>
              </a:gs>
              <a:gs pos="100000">
                <a:srgbClr val="8BFD93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447" name="Group 71"/>
          <p:cNvGrpSpPr>
            <a:grpSpLocks/>
          </p:cNvGrpSpPr>
          <p:nvPr/>
        </p:nvGrpSpPr>
        <p:grpSpPr bwMode="auto">
          <a:xfrm>
            <a:off x="4262438" y="1974850"/>
            <a:ext cx="641350" cy="2906713"/>
            <a:chOff x="2087" y="1742"/>
            <a:chExt cx="311" cy="1673"/>
          </a:xfrm>
        </p:grpSpPr>
        <p:sp>
          <p:nvSpPr>
            <p:cNvPr id="101448" name="Freeform 72"/>
            <p:cNvSpPr>
              <a:spLocks/>
            </p:cNvSpPr>
            <p:nvPr/>
          </p:nvSpPr>
          <p:spPr bwMode="auto">
            <a:xfrm rot="5400000">
              <a:off x="1833" y="2851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49" name="Freeform 73"/>
            <p:cNvSpPr>
              <a:spLocks/>
            </p:cNvSpPr>
            <p:nvPr/>
          </p:nvSpPr>
          <p:spPr bwMode="auto">
            <a:xfrm rot="16200000">
              <a:off x="1832" y="1997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450" name="Group 74"/>
          <p:cNvGrpSpPr>
            <a:grpSpLocks/>
          </p:cNvGrpSpPr>
          <p:nvPr/>
        </p:nvGrpSpPr>
        <p:grpSpPr bwMode="auto">
          <a:xfrm>
            <a:off x="3222625" y="3138488"/>
            <a:ext cx="2670175" cy="581025"/>
            <a:chOff x="1122" y="1287"/>
            <a:chExt cx="2233" cy="501"/>
          </a:xfrm>
        </p:grpSpPr>
        <p:sp>
          <p:nvSpPr>
            <p:cNvPr id="101451" name="Freeform 75"/>
            <p:cNvSpPr>
              <a:spLocks/>
            </p:cNvSpPr>
            <p:nvPr/>
          </p:nvSpPr>
          <p:spPr bwMode="auto">
            <a:xfrm>
              <a:off x="2262" y="1295"/>
              <a:ext cx="1093" cy="49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  <a:alpha val="49001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52" name="Freeform 76"/>
            <p:cNvSpPr>
              <a:spLocks/>
            </p:cNvSpPr>
            <p:nvPr/>
          </p:nvSpPr>
          <p:spPr bwMode="auto">
            <a:xfrm flipH="1">
              <a:off x="1122" y="1287"/>
              <a:ext cx="1093" cy="49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  <a:alpha val="49001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53" name="Freeform 77"/>
          <p:cNvSpPr>
            <a:spLocks/>
          </p:cNvSpPr>
          <p:nvPr/>
        </p:nvSpPr>
        <p:spPr bwMode="auto">
          <a:xfrm rot="8100000">
            <a:off x="3524250" y="3479800"/>
            <a:ext cx="1089025" cy="782638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54" name="Freeform 78"/>
          <p:cNvSpPr>
            <a:spLocks/>
          </p:cNvSpPr>
          <p:nvPr/>
        </p:nvSpPr>
        <p:spPr bwMode="auto">
          <a:xfrm rot="8724194">
            <a:off x="3287713" y="3551238"/>
            <a:ext cx="1422400" cy="639762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FF6600">
                  <a:alpha val="75000"/>
                </a:srgbClr>
              </a:gs>
              <a:gs pos="100000">
                <a:srgbClr val="00AC00"/>
              </a:gs>
            </a:gsLst>
            <a:lin ang="5400000" scaled="1"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56" name="Freeform 80"/>
          <p:cNvSpPr>
            <a:spLocks/>
          </p:cNvSpPr>
          <p:nvPr/>
        </p:nvSpPr>
        <p:spPr bwMode="auto">
          <a:xfrm>
            <a:off x="4637088" y="3105150"/>
            <a:ext cx="1422400" cy="639763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F66CC"/>
              </a:gs>
              <a:gs pos="50000">
                <a:srgbClr val="FF6600">
                  <a:alpha val="73000"/>
                </a:srgbClr>
              </a:gs>
              <a:gs pos="100000">
                <a:srgbClr val="FF66CC"/>
              </a:gs>
            </a:gsLst>
            <a:lin ang="5400000" scaled="1"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61" name="Rectangle 85"/>
          <p:cNvSpPr>
            <a:spLocks noChangeArrowheads="1"/>
          </p:cNvSpPr>
          <p:nvPr/>
        </p:nvSpPr>
        <p:spPr bwMode="auto">
          <a:xfrm>
            <a:off x="1736725" y="3952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62" name="Rectangle 86"/>
          <p:cNvSpPr>
            <a:spLocks noChangeArrowheads="1"/>
          </p:cNvSpPr>
          <p:nvPr/>
        </p:nvSpPr>
        <p:spPr bwMode="auto">
          <a:xfrm>
            <a:off x="2841625" y="3952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63" name="Rectangle 87"/>
          <p:cNvSpPr>
            <a:spLocks noChangeArrowheads="1"/>
          </p:cNvSpPr>
          <p:nvPr/>
        </p:nvSpPr>
        <p:spPr bwMode="auto">
          <a:xfrm>
            <a:off x="4302125" y="3952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64" name="Rectangle 88"/>
          <p:cNvSpPr>
            <a:spLocks noChangeArrowheads="1"/>
          </p:cNvSpPr>
          <p:nvPr/>
        </p:nvSpPr>
        <p:spPr bwMode="auto">
          <a:xfrm>
            <a:off x="3576638" y="3952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65" name="Line 89"/>
          <p:cNvSpPr>
            <a:spLocks noChangeShapeType="1"/>
          </p:cNvSpPr>
          <p:nvPr/>
        </p:nvSpPr>
        <p:spPr bwMode="auto">
          <a:xfrm flipV="1">
            <a:off x="1944688" y="485775"/>
            <a:ext cx="0" cy="457200"/>
          </a:xfrm>
          <a:prstGeom prst="line">
            <a:avLst/>
          </a:prstGeom>
          <a:noFill/>
          <a:ln w="38100">
            <a:solidFill>
              <a:srgbClr val="F1A60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66" name="Line 90"/>
          <p:cNvSpPr>
            <a:spLocks noChangeShapeType="1"/>
          </p:cNvSpPr>
          <p:nvPr/>
        </p:nvSpPr>
        <p:spPr bwMode="auto">
          <a:xfrm flipV="1">
            <a:off x="3124200" y="485775"/>
            <a:ext cx="0" cy="4572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67" name="Line 91"/>
          <p:cNvSpPr>
            <a:spLocks noChangeShapeType="1"/>
          </p:cNvSpPr>
          <p:nvPr/>
        </p:nvSpPr>
        <p:spPr bwMode="auto">
          <a:xfrm flipV="1">
            <a:off x="3814763" y="485775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68" name="Line 92"/>
          <p:cNvSpPr>
            <a:spLocks noChangeShapeType="1"/>
          </p:cNvSpPr>
          <p:nvPr/>
        </p:nvSpPr>
        <p:spPr bwMode="auto">
          <a:xfrm>
            <a:off x="2205038" y="488950"/>
            <a:ext cx="0" cy="457200"/>
          </a:xfrm>
          <a:prstGeom prst="line">
            <a:avLst/>
          </a:prstGeom>
          <a:noFill/>
          <a:ln w="38100">
            <a:solidFill>
              <a:srgbClr val="F1A60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69" name="Rectangle 93"/>
          <p:cNvSpPr>
            <a:spLocks noChangeArrowheads="1"/>
          </p:cNvSpPr>
          <p:nvPr/>
        </p:nvSpPr>
        <p:spPr bwMode="auto">
          <a:xfrm>
            <a:off x="644525" y="392113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470" name="Group 94"/>
          <p:cNvGrpSpPr>
            <a:grpSpLocks/>
          </p:cNvGrpSpPr>
          <p:nvPr/>
        </p:nvGrpSpPr>
        <p:grpSpPr bwMode="auto">
          <a:xfrm>
            <a:off x="852488" y="482600"/>
            <a:ext cx="260350" cy="460375"/>
            <a:chOff x="603" y="3240"/>
            <a:chExt cx="164" cy="290"/>
          </a:xfrm>
        </p:grpSpPr>
        <p:sp>
          <p:nvSpPr>
            <p:cNvPr id="101471" name="Line 95"/>
            <p:cNvSpPr>
              <a:spLocks noChangeShapeType="1"/>
            </p:cNvSpPr>
            <p:nvPr/>
          </p:nvSpPr>
          <p:spPr bwMode="auto">
            <a:xfrm flipV="1">
              <a:off x="603" y="3240"/>
              <a:ext cx="0" cy="288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72" name="Line 96"/>
            <p:cNvSpPr>
              <a:spLocks noChangeShapeType="1"/>
            </p:cNvSpPr>
            <p:nvPr/>
          </p:nvSpPr>
          <p:spPr bwMode="auto">
            <a:xfrm>
              <a:off x="767" y="3242"/>
              <a:ext cx="0" cy="288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473" name="Group 97"/>
          <p:cNvGrpSpPr>
            <a:grpSpLocks/>
          </p:cNvGrpSpPr>
          <p:nvPr/>
        </p:nvGrpSpPr>
        <p:grpSpPr bwMode="auto">
          <a:xfrm>
            <a:off x="6989763" y="2994025"/>
            <a:ext cx="960437" cy="644525"/>
            <a:chOff x="2381" y="230"/>
            <a:chExt cx="894" cy="480"/>
          </a:xfrm>
        </p:grpSpPr>
        <p:sp>
          <p:nvSpPr>
            <p:cNvPr id="101474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2381" y="380"/>
              <a:ext cx="599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sp</a:t>
              </a:r>
            </a:p>
          </p:txBody>
        </p:sp>
        <p:sp>
          <p:nvSpPr>
            <p:cNvPr id="101475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3029" y="230"/>
              <a:ext cx="246" cy="2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2</a:t>
              </a:r>
            </a:p>
          </p:txBody>
        </p:sp>
      </p:grpSp>
      <p:sp>
        <p:nvSpPr>
          <p:cNvPr id="101478" name="Freeform 102"/>
          <p:cNvSpPr>
            <a:spLocks/>
          </p:cNvSpPr>
          <p:nvPr/>
        </p:nvSpPr>
        <p:spPr bwMode="auto">
          <a:xfrm rot="-2164165">
            <a:off x="3892550" y="3789363"/>
            <a:ext cx="1800225" cy="635000"/>
          </a:xfrm>
          <a:custGeom>
            <a:avLst/>
            <a:gdLst/>
            <a:ahLst/>
            <a:cxnLst>
              <a:cxn ang="0">
                <a:pos x="1134" y="130"/>
              </a:cxn>
              <a:cxn ang="0">
                <a:pos x="511" y="353"/>
              </a:cxn>
              <a:cxn ang="0">
                <a:pos x="0" y="0"/>
              </a:cxn>
            </a:cxnLst>
            <a:rect l="0" t="0" r="r" b="b"/>
            <a:pathLst>
              <a:path w="1134" h="400">
                <a:moveTo>
                  <a:pt x="1134" y="130"/>
                </a:moveTo>
                <a:cubicBezTo>
                  <a:pt x="1030" y="167"/>
                  <a:pt x="827" y="400"/>
                  <a:pt x="511" y="353"/>
                </a:cubicBezTo>
                <a:cubicBezTo>
                  <a:pt x="195" y="306"/>
                  <a:pt x="106" y="74"/>
                  <a:pt x="0" y="0"/>
                </a:cubicBezTo>
              </a:path>
            </a:pathLst>
          </a:custGeom>
          <a:noFill/>
          <a:ln w="38100" cap="flat" cmpd="sng">
            <a:solidFill>
              <a:srgbClr val="FFFF66"/>
            </a:solidFill>
            <a:prstDash val="solid"/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479" name="Text Box 103"/>
          <p:cNvSpPr txBox="1">
            <a:spLocks noChangeArrowheads="1"/>
          </p:cNvSpPr>
          <p:nvPr/>
        </p:nvSpPr>
        <p:spPr bwMode="auto">
          <a:xfrm>
            <a:off x="5160963" y="4276725"/>
            <a:ext cx="736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120</a:t>
            </a:r>
            <a:r>
              <a:rPr lang="en-US" sz="2000" baseline="3000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101483" name="Text Box 107"/>
          <p:cNvSpPr txBox="1">
            <a:spLocks noChangeArrowheads="1"/>
          </p:cNvSpPr>
          <p:nvPr/>
        </p:nvSpPr>
        <p:spPr bwMode="auto">
          <a:xfrm>
            <a:off x="5516563" y="1417638"/>
            <a:ext cx="2197100" cy="50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0" bIns="0"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Hybridized</a:t>
            </a:r>
          </a:p>
        </p:txBody>
      </p:sp>
      <p:sp>
        <p:nvSpPr>
          <p:cNvPr id="101485" name="Text Box 109"/>
          <p:cNvSpPr txBox="1">
            <a:spLocks noChangeArrowheads="1"/>
          </p:cNvSpPr>
          <p:nvPr/>
        </p:nvSpPr>
        <p:spPr bwMode="auto">
          <a:xfrm>
            <a:off x="293688" y="5915025"/>
            <a:ext cx="59896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Formaldehyde:  </a:t>
            </a:r>
            <a:r>
              <a:rPr lang="en-US" sz="3200">
                <a:solidFill>
                  <a:srgbClr val="FFFF00"/>
                </a:solidFill>
              </a:rPr>
              <a:t>Carbon</a:t>
            </a:r>
          </a:p>
        </p:txBody>
      </p:sp>
      <p:sp>
        <p:nvSpPr>
          <p:cNvPr id="101487" name="Text Box 111"/>
          <p:cNvSpPr txBox="1">
            <a:spLocks noChangeArrowheads="1"/>
          </p:cNvSpPr>
          <p:nvPr/>
        </p:nvSpPr>
        <p:spPr bwMode="auto">
          <a:xfrm>
            <a:off x="2773363" y="1422400"/>
            <a:ext cx="2197100" cy="44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0" bIns="0"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Promoted</a:t>
            </a:r>
          </a:p>
        </p:txBody>
      </p:sp>
      <p:sp>
        <p:nvSpPr>
          <p:cNvPr id="101488" name="Freeform 112"/>
          <p:cNvSpPr>
            <a:spLocks/>
          </p:cNvSpPr>
          <p:nvPr/>
        </p:nvSpPr>
        <p:spPr bwMode="auto">
          <a:xfrm rot="-2164165">
            <a:off x="950913" y="2735263"/>
            <a:ext cx="638175" cy="225425"/>
          </a:xfrm>
          <a:custGeom>
            <a:avLst/>
            <a:gdLst/>
            <a:ahLst/>
            <a:cxnLst>
              <a:cxn ang="0">
                <a:pos x="1134" y="130"/>
              </a:cxn>
              <a:cxn ang="0">
                <a:pos x="511" y="353"/>
              </a:cxn>
              <a:cxn ang="0">
                <a:pos x="0" y="0"/>
              </a:cxn>
            </a:cxnLst>
            <a:rect l="0" t="0" r="r" b="b"/>
            <a:pathLst>
              <a:path w="1134" h="400">
                <a:moveTo>
                  <a:pt x="1134" y="130"/>
                </a:moveTo>
                <a:cubicBezTo>
                  <a:pt x="1030" y="167"/>
                  <a:pt x="827" y="400"/>
                  <a:pt x="511" y="353"/>
                </a:cubicBezTo>
                <a:cubicBezTo>
                  <a:pt x="195" y="306"/>
                  <a:pt x="106" y="74"/>
                  <a:pt x="0" y="0"/>
                </a:cubicBezTo>
              </a:path>
            </a:pathLst>
          </a:custGeom>
          <a:noFill/>
          <a:ln w="38100" cap="flat" cmpd="sng">
            <a:solidFill>
              <a:srgbClr val="FFFF66"/>
            </a:solidFill>
            <a:prstDash val="solid"/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489" name="Text Box 113"/>
          <p:cNvSpPr txBox="1">
            <a:spLocks noChangeArrowheads="1"/>
          </p:cNvSpPr>
          <p:nvPr/>
        </p:nvSpPr>
        <p:spPr bwMode="auto">
          <a:xfrm>
            <a:off x="1208088" y="3095625"/>
            <a:ext cx="736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120</a:t>
            </a:r>
            <a:r>
              <a:rPr lang="en-US" sz="2000" baseline="3000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101491" name="Text Box 115"/>
          <p:cNvSpPr txBox="1">
            <a:spLocks noChangeArrowheads="1"/>
          </p:cNvSpPr>
          <p:nvPr/>
        </p:nvSpPr>
        <p:spPr bwMode="auto">
          <a:xfrm>
            <a:off x="6473825" y="3643313"/>
            <a:ext cx="1887538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99CC"/>
                </a:solidFill>
              </a:rPr>
              <a:t>Trigonal</a:t>
            </a:r>
            <a:br>
              <a:rPr lang="en-US" sz="3600">
                <a:solidFill>
                  <a:srgbClr val="FF99CC"/>
                </a:solidFill>
              </a:rPr>
            </a:br>
            <a:r>
              <a:rPr lang="en-US" sz="3600">
                <a:solidFill>
                  <a:srgbClr val="FF99CC"/>
                </a:solidFill>
              </a:rPr>
              <a:t>Planar</a:t>
            </a:r>
          </a:p>
        </p:txBody>
      </p:sp>
      <p:sp>
        <p:nvSpPr>
          <p:cNvPr id="101492" name="Oval 116"/>
          <p:cNvSpPr>
            <a:spLocks noChangeArrowheads="1"/>
          </p:cNvSpPr>
          <p:nvPr/>
        </p:nvSpPr>
        <p:spPr bwMode="auto">
          <a:xfrm>
            <a:off x="5081588" y="500063"/>
            <a:ext cx="395287" cy="395287"/>
          </a:xfrm>
          <a:prstGeom prst="ellipse">
            <a:avLst/>
          </a:prstGeom>
          <a:noFill/>
          <a:ln w="1905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93" name="Oval 117"/>
          <p:cNvSpPr>
            <a:spLocks noChangeArrowheads="1"/>
          </p:cNvSpPr>
          <p:nvPr/>
        </p:nvSpPr>
        <p:spPr bwMode="auto">
          <a:xfrm>
            <a:off x="5083175" y="500063"/>
            <a:ext cx="395288" cy="395287"/>
          </a:xfrm>
          <a:prstGeom prst="ellipse">
            <a:avLst/>
          </a:prstGeom>
          <a:noFill/>
          <a:ln w="1905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95" name="Text Box 119"/>
          <p:cNvSpPr txBox="1">
            <a:spLocks noChangeArrowheads="1"/>
          </p:cNvSpPr>
          <p:nvPr/>
        </p:nvSpPr>
        <p:spPr bwMode="auto">
          <a:xfrm>
            <a:off x="5256213" y="5230813"/>
            <a:ext cx="31464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9900"/>
                </a:solidFill>
              </a:rPr>
              <a:t>2s</a:t>
            </a:r>
            <a:r>
              <a:rPr lang="en-US" sz="3200">
                <a:solidFill>
                  <a:srgbClr val="FFFF00"/>
                </a:solidFill>
              </a:rPr>
              <a:t> + </a:t>
            </a:r>
            <a:r>
              <a:rPr lang="en-US" sz="3200">
                <a:solidFill>
                  <a:srgbClr val="FF6699"/>
                </a:solidFill>
              </a:rPr>
              <a:t>2p</a:t>
            </a:r>
            <a:r>
              <a:rPr lang="en-US" sz="3200" baseline="-25000">
                <a:solidFill>
                  <a:srgbClr val="FF6699"/>
                </a:solidFill>
              </a:rPr>
              <a:t>x</a:t>
            </a:r>
            <a:r>
              <a:rPr lang="en-US" sz="3200">
                <a:solidFill>
                  <a:srgbClr val="FFFF00"/>
                </a:solidFill>
              </a:rPr>
              <a:t> + </a:t>
            </a:r>
            <a:r>
              <a:rPr lang="en-US" sz="3200">
                <a:solidFill>
                  <a:schemeClr val="folHlink"/>
                </a:solidFill>
              </a:rPr>
              <a:t>2p</a:t>
            </a:r>
            <a:r>
              <a:rPr lang="en-US" sz="3200" baseline="-25000">
                <a:solidFill>
                  <a:schemeClr val="folHlink"/>
                </a:solidFill>
              </a:rPr>
              <a:t>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88889E-6 C 0.01909 0.10601 0.03819 0.21203 0.10329 0.27731 C 0.1684 0.34305 0.27934 0.36805 0.39045 0.39351 " pathEditMode="relative" ptsTypes="aaA">
                                      <p:cBhvr>
                                        <p:cTn id="27" dur="2000" spd="-100000" fill="hold"/>
                                        <p:tgtEl>
                                          <p:spTgt spid="101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2000" fill="hold"/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1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319 0.04467 -0.02639 0.08935 0.01771 0.15463 C 0.06181 0.21991 0.1632 0.30555 0.26459 0.3912 " pathEditMode="relative" ptsTypes="aaA">
                                      <p:cBhvr>
                                        <p:cTn id="44" dur="2000" spd="-100000" fill="hold"/>
                                        <p:tgtEl>
                                          <p:spTgt spid="101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319 0.04467 -0.02639 0.08935 0.01771 0.15463 C 0.06181 0.21991 0.1632 0.30555 0.26459 0.3912 " pathEditMode="relative" ptsTypes="aaA">
                                      <p:cBhvr>
                                        <p:cTn id="49" dur="2000" spd="-100000" fill="hold"/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1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139 C -0.00452 0.06412 -0.00938 0.12963 0.00191 0.19652 C 0.01319 0.26342 0.04062 0.33194 0.06805 0.40069 " pathEditMode="relative" rAng="0" ptsTypes="aaA">
                                      <p:cBhvr>
                                        <p:cTn id="67" dur="2000" spd="-100000" fill="hold"/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20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39 C -0.01007 0.02893 -0.01893 0.05671 -0.00434 0.09814 C 0.01024 0.13958 0.04809 0.19514 0.08611 0.25069 " pathEditMode="relative" rAng="0" ptsTypes="aaA">
                                      <p:cBhvr>
                                        <p:cTn id="72" dur="2000" spd="-100000" fill="hold"/>
                                        <p:tgtEl>
                                          <p:spTgt spid="101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1014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L 0.25816 -0.0115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4" dur="2000" fill="hold"/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01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1000" fill="hold"/>
                                        <p:tgtEl>
                                          <p:spTgt spid="1014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1000" fill="hold"/>
                                        <p:tgtEl>
                                          <p:spTgt spid="1014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1014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0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0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01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01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6" presetClass="emp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500" fill="hold"/>
                                        <p:tgtEl>
                                          <p:spTgt spid="101492"/>
                                        </p:tgtEl>
                                      </p:cBhvr>
                                      <p:by x="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6" presetClass="emph" presetSubtype="0" repeatCount="indefinite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500" fill="hold"/>
                                        <p:tgtEl>
                                          <p:spTgt spid="101493"/>
                                        </p:tgtEl>
                                      </p:cBhvr>
                                      <p:by x="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42101 3.7037E-6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101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36944 3.33333E-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0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16 -0.00926 L 0.54861 -0.00926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0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1014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1014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000" fill="hold"/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0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000"/>
                                        <p:tgtEl>
                                          <p:spTgt spid="101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2000"/>
                                        <p:tgtEl>
                                          <p:spTgt spid="101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2000"/>
                                        <p:tgtEl>
                                          <p:spTgt spid="101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10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10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10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10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2000"/>
                                        <p:tgtEl>
                                          <p:spTgt spid="101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2000"/>
                                        <p:tgtEl>
                                          <p:spTgt spid="101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0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0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10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01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01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0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2000"/>
                                        <p:tgtEl>
                                          <p:spTgt spid="101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2000"/>
                                        <p:tgtEl>
                                          <p:spTgt spid="101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55" grpId="0" animBg="1"/>
      <p:bldP spid="101389" grpId="0" animBg="1"/>
      <p:bldP spid="101389" grpId="1" animBg="1"/>
      <p:bldP spid="101390" grpId="0" animBg="1"/>
      <p:bldP spid="101390" grpId="1" animBg="1"/>
      <p:bldP spid="101391" grpId="0" animBg="1"/>
      <p:bldP spid="101392" grpId="0" animBg="1"/>
      <p:bldP spid="101392" grpId="1" animBg="1"/>
      <p:bldP spid="101393" grpId="0" animBg="1"/>
      <p:bldP spid="101438" grpId="0" animBg="1"/>
      <p:bldP spid="101438" grpId="1" animBg="1"/>
      <p:bldP spid="101439" grpId="0" animBg="1"/>
      <p:bldP spid="101439" grpId="1" animBg="1"/>
      <p:bldP spid="101439" grpId="2" animBg="1"/>
      <p:bldP spid="101439" grpId="3" animBg="1"/>
      <p:bldP spid="101446" grpId="0" animBg="1"/>
      <p:bldP spid="101446" grpId="1" animBg="1"/>
      <p:bldP spid="101446" grpId="2" animBg="1"/>
      <p:bldP spid="101453" grpId="0" animBg="1"/>
      <p:bldP spid="101453" grpId="1" animBg="1"/>
      <p:bldP spid="101454" grpId="0" animBg="1"/>
      <p:bldP spid="101456" grpId="0" animBg="1"/>
      <p:bldP spid="101465" grpId="0" animBg="1"/>
      <p:bldP spid="101465" grpId="1" animBg="1"/>
      <p:bldP spid="101465" grpId="2" animBg="1"/>
      <p:bldP spid="101466" grpId="0" animBg="1"/>
      <p:bldP spid="101466" grpId="1" animBg="1"/>
      <p:bldP spid="101466" grpId="2" animBg="1"/>
      <p:bldP spid="101467" grpId="0" animBg="1"/>
      <p:bldP spid="101467" grpId="1" animBg="1"/>
      <p:bldP spid="101468" grpId="0" animBg="1"/>
      <p:bldP spid="101468" grpId="1" animBg="1"/>
      <p:bldP spid="101468" grpId="2" animBg="1"/>
      <p:bldP spid="101468" grpId="3" animBg="1"/>
      <p:bldP spid="101468" grpId="4" animBg="1"/>
      <p:bldP spid="101478" grpId="0" animBg="1"/>
      <p:bldP spid="101478" grpId="1" animBg="1"/>
      <p:bldP spid="101479" grpId="0"/>
      <p:bldP spid="101479" grpId="1"/>
      <p:bldP spid="101483" grpId="0"/>
      <p:bldP spid="101483" grpId="1"/>
      <p:bldP spid="101487" grpId="0"/>
      <p:bldP spid="101487" grpId="1"/>
      <p:bldP spid="101488" grpId="0" animBg="1"/>
      <p:bldP spid="101488" grpId="1" animBg="1"/>
      <p:bldP spid="101489" grpId="0"/>
      <p:bldP spid="101489" grpId="1"/>
      <p:bldP spid="101491" grpId="0"/>
      <p:bldP spid="101492" grpId="0" animBg="1"/>
      <p:bldP spid="101492" grpId="1" animBg="1"/>
      <p:bldP spid="101493" grpId="0" animBg="1"/>
      <p:bldP spid="101493" grpId="1" animBg="1"/>
      <p:bldP spid="101495" grpId="0"/>
      <p:bldP spid="10149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 t="2992"/>
          <a:stretch>
            <a:fillRect/>
          </a:stretch>
        </p:blipFill>
        <p:spPr bwMode="auto">
          <a:xfrm>
            <a:off x="265113" y="1670050"/>
            <a:ext cx="2005012" cy="1852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1859" name="Freeform 3"/>
          <p:cNvSpPr>
            <a:spLocks/>
          </p:cNvSpPr>
          <p:nvPr/>
        </p:nvSpPr>
        <p:spPr bwMode="auto">
          <a:xfrm rot="34045657">
            <a:off x="3546475" y="2779713"/>
            <a:ext cx="1049338" cy="655637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1A60F"/>
              </a:gs>
              <a:gs pos="50000">
                <a:srgbClr val="FF6600">
                  <a:alpha val="75000"/>
                </a:srgbClr>
              </a:gs>
              <a:gs pos="100000">
                <a:srgbClr val="F1A60F"/>
              </a:gs>
            </a:gsLst>
            <a:lin ang="5400000" scaled="1"/>
          </a:gradFill>
          <a:ln w="285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735138" y="9302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1A60F"/>
                </a:solidFill>
              </a:rPr>
              <a:t>2s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840038" y="9302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 dirty="0">
                <a:solidFill>
                  <a:srgbClr val="FF6699"/>
                </a:solidFill>
              </a:rPr>
              <a:t>2p</a:t>
            </a:r>
            <a:r>
              <a:rPr lang="en-US" sz="2800" baseline="-25000" dirty="0">
                <a:solidFill>
                  <a:srgbClr val="FF6699"/>
                </a:solidFill>
              </a:rPr>
              <a:t>x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4314825" y="9302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chemeClr val="folHlink"/>
                </a:solidFill>
              </a:rPr>
              <a:t>2p</a:t>
            </a:r>
            <a:r>
              <a:rPr lang="en-US" sz="2800" baseline="-25000">
                <a:solidFill>
                  <a:schemeClr val="folHlink"/>
                </a:solidFill>
              </a:rPr>
              <a:t>z</a:t>
            </a: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3575050" y="9302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2p</a:t>
            </a:r>
            <a:r>
              <a:rPr lang="en-US" sz="2800" baseline="-2500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642938" y="927100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3399FF"/>
                </a:solidFill>
              </a:rPr>
              <a:t>1s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5416550" y="995363"/>
            <a:ext cx="2286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 sp</a:t>
            </a:r>
            <a:r>
              <a:rPr lang="en-US" sz="2800" baseline="30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  sp</a:t>
            </a:r>
            <a:r>
              <a:rPr lang="en-US" sz="2800" baseline="30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  sp</a:t>
            </a:r>
            <a:r>
              <a:rPr lang="en-US" sz="2800" baseline="30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5510213" y="37782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6985000" y="37782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6245225" y="37782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Oval 13"/>
          <p:cNvSpPr>
            <a:spLocks noChangeArrowheads="1"/>
          </p:cNvSpPr>
          <p:nvPr/>
        </p:nvSpPr>
        <p:spPr bwMode="auto">
          <a:xfrm rot="24300000">
            <a:off x="4439444" y="2450306"/>
            <a:ext cx="1068388" cy="1108075"/>
          </a:xfrm>
          <a:prstGeom prst="ellipse">
            <a:avLst/>
          </a:prstGeom>
          <a:gradFill rotWithShape="1">
            <a:gsLst>
              <a:gs pos="0">
                <a:srgbClr val="8BFD93"/>
              </a:gs>
              <a:gs pos="100000">
                <a:srgbClr val="8BFD93">
                  <a:gamma/>
                  <a:shade val="46275"/>
                  <a:invGamma/>
                  <a:alpha val="22000"/>
                </a:srgbClr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Freeform 14"/>
          <p:cNvSpPr>
            <a:spLocks/>
          </p:cNvSpPr>
          <p:nvPr/>
        </p:nvSpPr>
        <p:spPr bwMode="auto">
          <a:xfrm rot="18900000">
            <a:off x="4410075" y="2562225"/>
            <a:ext cx="1089025" cy="781050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</a:srgbClr>
              </a:gs>
              <a:gs pos="100000">
                <a:srgbClr val="00AC00"/>
              </a:gs>
            </a:gsLst>
            <a:lin ang="5400000" scaled="1"/>
          </a:gradFill>
          <a:ln w="28575" cap="flat" cmpd="sng">
            <a:solidFill>
              <a:srgbClr val="617AE3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 rot="18900000">
            <a:off x="2836863" y="3495675"/>
            <a:ext cx="3354387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>
            <a:off x="2424113" y="3429000"/>
            <a:ext cx="4379912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 rot="-5400000">
            <a:off x="2913856" y="3486944"/>
            <a:ext cx="3354388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21885" name="Group 29"/>
          <p:cNvGrpSpPr>
            <a:grpSpLocks/>
          </p:cNvGrpSpPr>
          <p:nvPr/>
        </p:nvGrpSpPr>
        <p:grpSpPr bwMode="auto">
          <a:xfrm>
            <a:off x="4503738" y="2892425"/>
            <a:ext cx="177800" cy="1019175"/>
            <a:chOff x="3211" y="724"/>
            <a:chExt cx="182" cy="1037"/>
          </a:xfrm>
        </p:grpSpPr>
        <p:grpSp>
          <p:nvGrpSpPr>
            <p:cNvPr id="121886" name="Group 30"/>
            <p:cNvGrpSpPr>
              <a:grpSpLocks/>
            </p:cNvGrpSpPr>
            <p:nvPr/>
          </p:nvGrpSpPr>
          <p:grpSpPr bwMode="auto">
            <a:xfrm>
              <a:off x="3211" y="724"/>
              <a:ext cx="182" cy="182"/>
              <a:chOff x="5384" y="1264"/>
              <a:chExt cx="182" cy="182"/>
            </a:xfrm>
          </p:grpSpPr>
          <p:sp>
            <p:nvSpPr>
              <p:cNvPr id="121887" name="Oval 31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88" name="Line 32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1889" name="Group 33"/>
            <p:cNvGrpSpPr>
              <a:grpSpLocks/>
            </p:cNvGrpSpPr>
            <p:nvPr/>
          </p:nvGrpSpPr>
          <p:grpSpPr bwMode="auto">
            <a:xfrm>
              <a:off x="3211" y="1579"/>
              <a:ext cx="182" cy="182"/>
              <a:chOff x="5384" y="1264"/>
              <a:chExt cx="182" cy="182"/>
            </a:xfrm>
          </p:grpSpPr>
          <p:sp>
            <p:nvSpPr>
              <p:cNvPr id="121890" name="Oval 34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1" name="Line 35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1895" name="Group 39"/>
          <p:cNvGrpSpPr>
            <a:grpSpLocks/>
          </p:cNvGrpSpPr>
          <p:nvPr/>
        </p:nvGrpSpPr>
        <p:grpSpPr bwMode="auto">
          <a:xfrm>
            <a:off x="4492625" y="2644775"/>
            <a:ext cx="196850" cy="1531938"/>
            <a:chOff x="1296" y="1983"/>
            <a:chExt cx="186" cy="1448"/>
          </a:xfrm>
        </p:grpSpPr>
        <p:grpSp>
          <p:nvGrpSpPr>
            <p:cNvPr id="121896" name="Group 40"/>
            <p:cNvGrpSpPr>
              <a:grpSpLocks/>
            </p:cNvGrpSpPr>
            <p:nvPr/>
          </p:nvGrpSpPr>
          <p:grpSpPr bwMode="auto">
            <a:xfrm>
              <a:off x="1300" y="1983"/>
              <a:ext cx="182" cy="182"/>
              <a:chOff x="5384" y="1264"/>
              <a:chExt cx="182" cy="182"/>
            </a:xfrm>
          </p:grpSpPr>
          <p:sp>
            <p:nvSpPr>
              <p:cNvPr id="121897" name="Oval 41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8" name="Line 42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1899" name="Group 43"/>
            <p:cNvGrpSpPr>
              <a:grpSpLocks/>
            </p:cNvGrpSpPr>
            <p:nvPr/>
          </p:nvGrpSpPr>
          <p:grpSpPr bwMode="auto">
            <a:xfrm>
              <a:off x="1296" y="3249"/>
              <a:ext cx="182" cy="182"/>
              <a:chOff x="5384" y="1264"/>
              <a:chExt cx="182" cy="182"/>
            </a:xfrm>
          </p:grpSpPr>
          <p:sp>
            <p:nvSpPr>
              <p:cNvPr id="121900" name="Oval 44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01" name="Line 45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1905" name="Group 49"/>
          <p:cNvGrpSpPr>
            <a:grpSpLocks/>
          </p:cNvGrpSpPr>
          <p:nvPr/>
        </p:nvGrpSpPr>
        <p:grpSpPr bwMode="auto">
          <a:xfrm>
            <a:off x="4492625" y="2393950"/>
            <a:ext cx="198438" cy="2035175"/>
            <a:chOff x="4731" y="2198"/>
            <a:chExt cx="187" cy="1924"/>
          </a:xfrm>
        </p:grpSpPr>
        <p:grpSp>
          <p:nvGrpSpPr>
            <p:cNvPr id="121906" name="Group 50"/>
            <p:cNvGrpSpPr>
              <a:grpSpLocks/>
            </p:cNvGrpSpPr>
            <p:nvPr/>
          </p:nvGrpSpPr>
          <p:grpSpPr bwMode="auto">
            <a:xfrm>
              <a:off x="4736" y="2198"/>
              <a:ext cx="182" cy="182"/>
              <a:chOff x="5384" y="1264"/>
              <a:chExt cx="182" cy="182"/>
            </a:xfrm>
          </p:grpSpPr>
          <p:sp>
            <p:nvSpPr>
              <p:cNvPr id="121907" name="Oval 51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08" name="Line 52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1909" name="Group 53"/>
            <p:cNvGrpSpPr>
              <a:grpSpLocks/>
            </p:cNvGrpSpPr>
            <p:nvPr/>
          </p:nvGrpSpPr>
          <p:grpSpPr bwMode="auto">
            <a:xfrm>
              <a:off x="4731" y="3940"/>
              <a:ext cx="182" cy="182"/>
              <a:chOff x="5384" y="1264"/>
              <a:chExt cx="182" cy="182"/>
            </a:xfrm>
          </p:grpSpPr>
          <p:sp>
            <p:nvSpPr>
              <p:cNvPr id="121910" name="Oval 54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11" name="Line 55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1963" name="Group 107"/>
          <p:cNvGrpSpPr>
            <a:grpSpLocks/>
          </p:cNvGrpSpPr>
          <p:nvPr/>
        </p:nvGrpSpPr>
        <p:grpSpPr bwMode="auto">
          <a:xfrm>
            <a:off x="4302125" y="3100388"/>
            <a:ext cx="565150" cy="606425"/>
            <a:chOff x="2710" y="1953"/>
            <a:chExt cx="356" cy="382"/>
          </a:xfrm>
        </p:grpSpPr>
        <p:sp>
          <p:nvSpPr>
            <p:cNvPr id="121874" name="Oval 18"/>
            <p:cNvSpPr>
              <a:spLocks noChangeArrowheads="1"/>
            </p:cNvSpPr>
            <p:nvPr/>
          </p:nvSpPr>
          <p:spPr bwMode="auto">
            <a:xfrm>
              <a:off x="2746" y="1976"/>
              <a:ext cx="158" cy="158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Oval 19"/>
            <p:cNvSpPr>
              <a:spLocks noChangeArrowheads="1"/>
            </p:cNvSpPr>
            <p:nvPr/>
          </p:nvSpPr>
          <p:spPr bwMode="auto">
            <a:xfrm>
              <a:off x="2768" y="2177"/>
              <a:ext cx="159" cy="158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6" name="Oval 20"/>
            <p:cNvSpPr>
              <a:spLocks noChangeArrowheads="1"/>
            </p:cNvSpPr>
            <p:nvPr/>
          </p:nvSpPr>
          <p:spPr bwMode="auto">
            <a:xfrm>
              <a:off x="2899" y="2122"/>
              <a:ext cx="159" cy="159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21"/>
            <p:cNvSpPr>
              <a:spLocks noChangeArrowheads="1"/>
            </p:cNvSpPr>
            <p:nvPr/>
          </p:nvSpPr>
          <p:spPr bwMode="auto">
            <a:xfrm>
              <a:off x="2805" y="1985"/>
              <a:ext cx="158" cy="158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878" name="Group 22"/>
            <p:cNvGrpSpPr>
              <a:grpSpLocks/>
            </p:cNvGrpSpPr>
            <p:nvPr/>
          </p:nvGrpSpPr>
          <p:grpSpPr bwMode="auto">
            <a:xfrm>
              <a:off x="2710" y="2047"/>
              <a:ext cx="152" cy="152"/>
              <a:chOff x="1951" y="2530"/>
              <a:chExt cx="384" cy="384"/>
            </a:xfrm>
          </p:grpSpPr>
          <p:sp>
            <p:nvSpPr>
              <p:cNvPr id="121879" name="Oval 23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80" name="AutoShape 24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881" name="Group 25"/>
            <p:cNvGrpSpPr>
              <a:grpSpLocks/>
            </p:cNvGrpSpPr>
            <p:nvPr/>
          </p:nvGrpSpPr>
          <p:grpSpPr bwMode="auto">
            <a:xfrm>
              <a:off x="2914" y="2045"/>
              <a:ext cx="152" cy="152"/>
              <a:chOff x="1951" y="2530"/>
              <a:chExt cx="384" cy="384"/>
            </a:xfrm>
          </p:grpSpPr>
          <p:sp>
            <p:nvSpPr>
              <p:cNvPr id="121882" name="Oval 26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83" name="AutoShape 27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884" name="Oval 28"/>
            <p:cNvSpPr>
              <a:spLocks noChangeArrowheads="1"/>
            </p:cNvSpPr>
            <p:nvPr/>
          </p:nvSpPr>
          <p:spPr bwMode="auto">
            <a:xfrm>
              <a:off x="2807" y="2134"/>
              <a:ext cx="158" cy="159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892" name="Group 36"/>
            <p:cNvGrpSpPr>
              <a:grpSpLocks/>
            </p:cNvGrpSpPr>
            <p:nvPr/>
          </p:nvGrpSpPr>
          <p:grpSpPr bwMode="auto">
            <a:xfrm>
              <a:off x="2810" y="2069"/>
              <a:ext cx="152" cy="152"/>
              <a:chOff x="1951" y="2530"/>
              <a:chExt cx="384" cy="384"/>
            </a:xfrm>
          </p:grpSpPr>
          <p:sp>
            <p:nvSpPr>
              <p:cNvPr id="121893" name="Oval 37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4" name="AutoShape 38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902" name="Group 46"/>
            <p:cNvGrpSpPr>
              <a:grpSpLocks/>
            </p:cNvGrpSpPr>
            <p:nvPr/>
          </p:nvGrpSpPr>
          <p:grpSpPr bwMode="auto">
            <a:xfrm>
              <a:off x="2894" y="2163"/>
              <a:ext cx="152" cy="152"/>
              <a:chOff x="1951" y="2530"/>
              <a:chExt cx="384" cy="384"/>
            </a:xfrm>
          </p:grpSpPr>
          <p:sp>
            <p:nvSpPr>
              <p:cNvPr id="121903" name="Oval 47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04" name="AutoShape 48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912" name="Group 56"/>
            <p:cNvGrpSpPr>
              <a:grpSpLocks/>
            </p:cNvGrpSpPr>
            <p:nvPr/>
          </p:nvGrpSpPr>
          <p:grpSpPr bwMode="auto">
            <a:xfrm>
              <a:off x="2816" y="1953"/>
              <a:ext cx="152" cy="152"/>
              <a:chOff x="1951" y="2530"/>
              <a:chExt cx="384" cy="384"/>
            </a:xfrm>
          </p:grpSpPr>
          <p:sp>
            <p:nvSpPr>
              <p:cNvPr id="121913" name="Oval 57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14" name="AutoShape 58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915" name="Group 59"/>
            <p:cNvGrpSpPr>
              <a:grpSpLocks/>
            </p:cNvGrpSpPr>
            <p:nvPr/>
          </p:nvGrpSpPr>
          <p:grpSpPr bwMode="auto">
            <a:xfrm>
              <a:off x="2738" y="2175"/>
              <a:ext cx="152" cy="152"/>
              <a:chOff x="1951" y="2530"/>
              <a:chExt cx="384" cy="384"/>
            </a:xfrm>
          </p:grpSpPr>
          <p:sp>
            <p:nvSpPr>
              <p:cNvPr id="121916" name="Oval 60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17" name="AutoShape 61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1982" name="Group 126"/>
          <p:cNvGrpSpPr>
            <a:grpSpLocks/>
          </p:cNvGrpSpPr>
          <p:nvPr/>
        </p:nvGrpSpPr>
        <p:grpSpPr bwMode="auto">
          <a:xfrm>
            <a:off x="4429125" y="3228975"/>
            <a:ext cx="285750" cy="401638"/>
            <a:chOff x="1137" y="2556"/>
            <a:chExt cx="180" cy="253"/>
          </a:xfrm>
        </p:grpSpPr>
        <p:grpSp>
          <p:nvGrpSpPr>
            <p:cNvPr id="121976" name="Group 120"/>
            <p:cNvGrpSpPr>
              <a:grpSpLocks/>
            </p:cNvGrpSpPr>
            <p:nvPr/>
          </p:nvGrpSpPr>
          <p:grpSpPr bwMode="auto">
            <a:xfrm>
              <a:off x="1165" y="2556"/>
              <a:ext cx="152" cy="152"/>
              <a:chOff x="1951" y="2530"/>
              <a:chExt cx="384" cy="384"/>
            </a:xfrm>
          </p:grpSpPr>
          <p:sp>
            <p:nvSpPr>
              <p:cNvPr id="121977" name="Oval 121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78" name="AutoShape 122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979" name="Group 123"/>
            <p:cNvGrpSpPr>
              <a:grpSpLocks/>
            </p:cNvGrpSpPr>
            <p:nvPr/>
          </p:nvGrpSpPr>
          <p:grpSpPr bwMode="auto">
            <a:xfrm>
              <a:off x="1137" y="2657"/>
              <a:ext cx="152" cy="152"/>
              <a:chOff x="1951" y="2530"/>
              <a:chExt cx="384" cy="384"/>
            </a:xfrm>
          </p:grpSpPr>
          <p:sp>
            <p:nvSpPr>
              <p:cNvPr id="121980" name="Oval 124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1" name="AutoShape 125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1918" name="Oval 62"/>
          <p:cNvSpPr>
            <a:spLocks noChangeArrowheads="1"/>
          </p:cNvSpPr>
          <p:nvPr/>
        </p:nvSpPr>
        <p:spPr bwMode="auto">
          <a:xfrm>
            <a:off x="4035425" y="2797175"/>
            <a:ext cx="1074738" cy="1231900"/>
          </a:xfrm>
          <a:prstGeom prst="ellipse">
            <a:avLst/>
          </a:prstGeom>
          <a:gradFill rotWithShape="1">
            <a:gsLst>
              <a:gs pos="0">
                <a:srgbClr val="66CCFF">
                  <a:alpha val="75000"/>
                </a:srgbClr>
              </a:gs>
              <a:gs pos="100000">
                <a:srgbClr val="66CCFF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19" name="Oval 63"/>
          <p:cNvSpPr>
            <a:spLocks noChangeArrowheads="1"/>
          </p:cNvSpPr>
          <p:nvPr/>
        </p:nvSpPr>
        <p:spPr bwMode="auto">
          <a:xfrm>
            <a:off x="4059238" y="2879725"/>
            <a:ext cx="1023937" cy="1100138"/>
          </a:xfrm>
          <a:prstGeom prst="ellipse">
            <a:avLst/>
          </a:prstGeom>
          <a:gradFill rotWithShape="1">
            <a:gsLst>
              <a:gs pos="0">
                <a:srgbClr val="FF6600">
                  <a:alpha val="80000"/>
                </a:srgbClr>
              </a:gs>
              <a:gs pos="100000">
                <a:srgbClr val="FF6600">
                  <a:gamma/>
                  <a:shade val="46275"/>
                  <a:invGamma/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920" name="Group 64"/>
          <p:cNvGrpSpPr>
            <a:grpSpLocks/>
          </p:cNvGrpSpPr>
          <p:nvPr/>
        </p:nvGrpSpPr>
        <p:grpSpPr bwMode="auto">
          <a:xfrm>
            <a:off x="3908425" y="1782763"/>
            <a:ext cx="1289050" cy="3086100"/>
            <a:chOff x="2141" y="827"/>
            <a:chExt cx="1218" cy="2917"/>
          </a:xfrm>
        </p:grpSpPr>
        <p:sp>
          <p:nvSpPr>
            <p:cNvPr id="121921" name="Oval 65"/>
            <p:cNvSpPr>
              <a:spLocks noChangeArrowheads="1"/>
            </p:cNvSpPr>
            <p:nvPr/>
          </p:nvSpPr>
          <p:spPr bwMode="auto">
            <a:xfrm>
              <a:off x="2150" y="2564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22" name="Oval 66"/>
            <p:cNvSpPr>
              <a:spLocks noChangeArrowheads="1"/>
            </p:cNvSpPr>
            <p:nvPr/>
          </p:nvSpPr>
          <p:spPr bwMode="auto">
            <a:xfrm>
              <a:off x="2141" y="827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923" name="Group 67"/>
          <p:cNvGrpSpPr>
            <a:grpSpLocks/>
          </p:cNvGrpSpPr>
          <p:nvPr/>
        </p:nvGrpSpPr>
        <p:grpSpPr bwMode="auto">
          <a:xfrm rot="5400000">
            <a:off x="3904457" y="1870869"/>
            <a:ext cx="1287462" cy="3086100"/>
            <a:chOff x="2141" y="827"/>
            <a:chExt cx="1218" cy="2917"/>
          </a:xfrm>
        </p:grpSpPr>
        <p:sp>
          <p:nvSpPr>
            <p:cNvPr id="121924" name="Oval 68"/>
            <p:cNvSpPr>
              <a:spLocks noChangeArrowheads="1"/>
            </p:cNvSpPr>
            <p:nvPr/>
          </p:nvSpPr>
          <p:spPr bwMode="auto">
            <a:xfrm>
              <a:off x="2150" y="2564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25" name="Oval 69"/>
            <p:cNvSpPr>
              <a:spLocks noChangeArrowheads="1"/>
            </p:cNvSpPr>
            <p:nvPr/>
          </p:nvSpPr>
          <p:spPr bwMode="auto">
            <a:xfrm>
              <a:off x="2141" y="827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926" name="Oval 70"/>
          <p:cNvSpPr>
            <a:spLocks noChangeArrowheads="1"/>
          </p:cNvSpPr>
          <p:nvPr/>
        </p:nvSpPr>
        <p:spPr bwMode="auto">
          <a:xfrm rot="24300000">
            <a:off x="3559969" y="3309144"/>
            <a:ext cx="1068387" cy="1108075"/>
          </a:xfrm>
          <a:prstGeom prst="ellipse">
            <a:avLst/>
          </a:prstGeom>
          <a:gradFill rotWithShape="1">
            <a:gsLst>
              <a:gs pos="0">
                <a:srgbClr val="8BFD93"/>
              </a:gs>
              <a:gs pos="100000">
                <a:srgbClr val="8BFD93">
                  <a:gamma/>
                  <a:shade val="46275"/>
                  <a:invGamma/>
                  <a:alpha val="25000"/>
                </a:srgbClr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927" name="Group 71"/>
          <p:cNvGrpSpPr>
            <a:grpSpLocks/>
          </p:cNvGrpSpPr>
          <p:nvPr/>
        </p:nvGrpSpPr>
        <p:grpSpPr bwMode="auto">
          <a:xfrm>
            <a:off x="4262438" y="1974850"/>
            <a:ext cx="641350" cy="2906713"/>
            <a:chOff x="2087" y="1742"/>
            <a:chExt cx="311" cy="1673"/>
          </a:xfrm>
        </p:grpSpPr>
        <p:sp>
          <p:nvSpPr>
            <p:cNvPr id="121928" name="Freeform 72"/>
            <p:cNvSpPr>
              <a:spLocks/>
            </p:cNvSpPr>
            <p:nvPr/>
          </p:nvSpPr>
          <p:spPr bwMode="auto">
            <a:xfrm rot="5400000">
              <a:off x="1833" y="2851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29" name="Freeform 73"/>
            <p:cNvSpPr>
              <a:spLocks/>
            </p:cNvSpPr>
            <p:nvPr/>
          </p:nvSpPr>
          <p:spPr bwMode="auto">
            <a:xfrm rot="16200000">
              <a:off x="1832" y="1997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930" name="Group 74"/>
          <p:cNvGrpSpPr>
            <a:grpSpLocks/>
          </p:cNvGrpSpPr>
          <p:nvPr/>
        </p:nvGrpSpPr>
        <p:grpSpPr bwMode="auto">
          <a:xfrm>
            <a:off x="3222625" y="3138488"/>
            <a:ext cx="2670175" cy="581025"/>
            <a:chOff x="1122" y="1287"/>
            <a:chExt cx="2233" cy="501"/>
          </a:xfrm>
        </p:grpSpPr>
        <p:sp>
          <p:nvSpPr>
            <p:cNvPr id="121931" name="Freeform 75"/>
            <p:cNvSpPr>
              <a:spLocks/>
            </p:cNvSpPr>
            <p:nvPr/>
          </p:nvSpPr>
          <p:spPr bwMode="auto">
            <a:xfrm>
              <a:off x="2262" y="1295"/>
              <a:ext cx="1093" cy="49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  <a:alpha val="49001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2" name="Freeform 76"/>
            <p:cNvSpPr>
              <a:spLocks/>
            </p:cNvSpPr>
            <p:nvPr/>
          </p:nvSpPr>
          <p:spPr bwMode="auto">
            <a:xfrm flipH="1">
              <a:off x="1122" y="1287"/>
              <a:ext cx="1093" cy="49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  <a:alpha val="49001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933" name="Freeform 77"/>
          <p:cNvSpPr>
            <a:spLocks/>
          </p:cNvSpPr>
          <p:nvPr/>
        </p:nvSpPr>
        <p:spPr bwMode="auto">
          <a:xfrm rot="8100000">
            <a:off x="3524250" y="3479800"/>
            <a:ext cx="1089025" cy="782638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</a:srgbClr>
              </a:gs>
              <a:gs pos="100000">
                <a:srgbClr val="00AC00"/>
              </a:gs>
            </a:gsLst>
            <a:lin ang="5400000" scaled="1"/>
          </a:gradFill>
          <a:ln w="28575" cap="flat" cmpd="sng">
            <a:solidFill>
              <a:srgbClr val="617AE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34" name="Freeform 78"/>
          <p:cNvSpPr>
            <a:spLocks/>
          </p:cNvSpPr>
          <p:nvPr/>
        </p:nvSpPr>
        <p:spPr bwMode="auto">
          <a:xfrm rot="8744389">
            <a:off x="3243263" y="3530600"/>
            <a:ext cx="1422400" cy="639763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FF6600"/>
              </a:gs>
              <a:gs pos="100000">
                <a:srgbClr val="00AC00"/>
              </a:gs>
            </a:gsLst>
            <a:lin ang="5400000" scaled="1"/>
          </a:gradFill>
          <a:ln w="285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35" name="Freeform 79"/>
          <p:cNvSpPr>
            <a:spLocks/>
          </p:cNvSpPr>
          <p:nvPr/>
        </p:nvSpPr>
        <p:spPr bwMode="auto">
          <a:xfrm>
            <a:off x="4637088" y="3076575"/>
            <a:ext cx="1422400" cy="639763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F66CC">
                  <a:alpha val="87000"/>
                </a:srgbClr>
              </a:gs>
              <a:gs pos="50000">
                <a:srgbClr val="FF6600">
                  <a:alpha val="64999"/>
                </a:srgbClr>
              </a:gs>
              <a:gs pos="100000">
                <a:srgbClr val="FF66CC">
                  <a:alpha val="87000"/>
                </a:srgbClr>
              </a:gs>
            </a:gsLst>
            <a:lin ang="5400000" scaled="1"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36" name="Rectangle 80"/>
          <p:cNvSpPr>
            <a:spLocks noChangeArrowheads="1"/>
          </p:cNvSpPr>
          <p:nvPr/>
        </p:nvSpPr>
        <p:spPr bwMode="auto">
          <a:xfrm>
            <a:off x="1736725" y="3952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37" name="Rectangle 81"/>
          <p:cNvSpPr>
            <a:spLocks noChangeArrowheads="1"/>
          </p:cNvSpPr>
          <p:nvPr/>
        </p:nvSpPr>
        <p:spPr bwMode="auto">
          <a:xfrm>
            <a:off x="2841625" y="3952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38" name="Rectangle 82"/>
          <p:cNvSpPr>
            <a:spLocks noChangeArrowheads="1"/>
          </p:cNvSpPr>
          <p:nvPr/>
        </p:nvSpPr>
        <p:spPr bwMode="auto">
          <a:xfrm>
            <a:off x="4302125" y="3952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39" name="Rectangle 83"/>
          <p:cNvSpPr>
            <a:spLocks noChangeArrowheads="1"/>
          </p:cNvSpPr>
          <p:nvPr/>
        </p:nvSpPr>
        <p:spPr bwMode="auto">
          <a:xfrm>
            <a:off x="3576638" y="3952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40" name="Line 84"/>
          <p:cNvSpPr>
            <a:spLocks noChangeShapeType="1"/>
          </p:cNvSpPr>
          <p:nvPr/>
        </p:nvSpPr>
        <p:spPr bwMode="auto">
          <a:xfrm flipV="1">
            <a:off x="1944688" y="485775"/>
            <a:ext cx="0" cy="457200"/>
          </a:xfrm>
          <a:prstGeom prst="line">
            <a:avLst/>
          </a:prstGeom>
          <a:noFill/>
          <a:ln w="38100">
            <a:solidFill>
              <a:srgbClr val="F1A60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41" name="Line 85"/>
          <p:cNvSpPr>
            <a:spLocks noChangeShapeType="1"/>
          </p:cNvSpPr>
          <p:nvPr/>
        </p:nvSpPr>
        <p:spPr bwMode="auto">
          <a:xfrm flipV="1">
            <a:off x="3124200" y="485775"/>
            <a:ext cx="0" cy="4572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42" name="Line 86"/>
          <p:cNvSpPr>
            <a:spLocks noChangeShapeType="1"/>
          </p:cNvSpPr>
          <p:nvPr/>
        </p:nvSpPr>
        <p:spPr bwMode="auto">
          <a:xfrm flipV="1">
            <a:off x="3814763" y="485775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43" name="Line 87"/>
          <p:cNvSpPr>
            <a:spLocks noChangeShapeType="1"/>
          </p:cNvSpPr>
          <p:nvPr/>
        </p:nvSpPr>
        <p:spPr bwMode="auto">
          <a:xfrm>
            <a:off x="2205038" y="488950"/>
            <a:ext cx="0" cy="457200"/>
          </a:xfrm>
          <a:prstGeom prst="line">
            <a:avLst/>
          </a:prstGeom>
          <a:noFill/>
          <a:ln w="38100">
            <a:solidFill>
              <a:srgbClr val="F1A60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44" name="Rectangle 88"/>
          <p:cNvSpPr>
            <a:spLocks noChangeArrowheads="1"/>
          </p:cNvSpPr>
          <p:nvPr/>
        </p:nvSpPr>
        <p:spPr bwMode="auto">
          <a:xfrm>
            <a:off x="644525" y="392113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945" name="Group 89"/>
          <p:cNvGrpSpPr>
            <a:grpSpLocks/>
          </p:cNvGrpSpPr>
          <p:nvPr/>
        </p:nvGrpSpPr>
        <p:grpSpPr bwMode="auto">
          <a:xfrm>
            <a:off x="852488" y="482600"/>
            <a:ext cx="260350" cy="460375"/>
            <a:chOff x="603" y="3240"/>
            <a:chExt cx="164" cy="290"/>
          </a:xfrm>
        </p:grpSpPr>
        <p:sp>
          <p:nvSpPr>
            <p:cNvPr id="121946" name="Line 90"/>
            <p:cNvSpPr>
              <a:spLocks noChangeShapeType="1"/>
            </p:cNvSpPr>
            <p:nvPr/>
          </p:nvSpPr>
          <p:spPr bwMode="auto">
            <a:xfrm flipV="1">
              <a:off x="603" y="3240"/>
              <a:ext cx="0" cy="288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47" name="Line 91"/>
            <p:cNvSpPr>
              <a:spLocks noChangeShapeType="1"/>
            </p:cNvSpPr>
            <p:nvPr/>
          </p:nvSpPr>
          <p:spPr bwMode="auto">
            <a:xfrm>
              <a:off x="767" y="3242"/>
              <a:ext cx="0" cy="288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948" name="Group 92"/>
          <p:cNvGrpSpPr>
            <a:grpSpLocks/>
          </p:cNvGrpSpPr>
          <p:nvPr/>
        </p:nvGrpSpPr>
        <p:grpSpPr bwMode="auto">
          <a:xfrm>
            <a:off x="6989763" y="2994025"/>
            <a:ext cx="960437" cy="644525"/>
            <a:chOff x="2381" y="230"/>
            <a:chExt cx="894" cy="480"/>
          </a:xfrm>
        </p:grpSpPr>
        <p:sp>
          <p:nvSpPr>
            <p:cNvPr id="121949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2381" y="380"/>
              <a:ext cx="599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sp</a:t>
              </a:r>
            </a:p>
          </p:txBody>
        </p:sp>
        <p:sp>
          <p:nvSpPr>
            <p:cNvPr id="121950" name="WordArt 94"/>
            <p:cNvSpPr>
              <a:spLocks noChangeArrowheads="1" noChangeShapeType="1" noTextEdit="1"/>
            </p:cNvSpPr>
            <p:nvPr/>
          </p:nvSpPr>
          <p:spPr bwMode="auto">
            <a:xfrm>
              <a:off x="3029" y="230"/>
              <a:ext cx="246" cy="2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2</a:t>
              </a:r>
            </a:p>
          </p:txBody>
        </p:sp>
      </p:grpSp>
      <p:sp>
        <p:nvSpPr>
          <p:cNvPr id="121951" name="Freeform 95"/>
          <p:cNvSpPr>
            <a:spLocks/>
          </p:cNvSpPr>
          <p:nvPr/>
        </p:nvSpPr>
        <p:spPr bwMode="auto">
          <a:xfrm>
            <a:off x="3894138" y="3560763"/>
            <a:ext cx="1593850" cy="1055687"/>
          </a:xfrm>
          <a:custGeom>
            <a:avLst/>
            <a:gdLst/>
            <a:ahLst/>
            <a:cxnLst>
              <a:cxn ang="0">
                <a:pos x="991" y="0"/>
              </a:cxn>
              <a:cxn ang="0">
                <a:pos x="669" y="479"/>
              </a:cxn>
              <a:cxn ang="0">
                <a:pos x="0" y="488"/>
              </a:cxn>
            </a:cxnLst>
            <a:rect l="0" t="0" r="r" b="b"/>
            <a:pathLst>
              <a:path w="1004" h="665">
                <a:moveTo>
                  <a:pt x="991" y="0"/>
                </a:moveTo>
                <a:cubicBezTo>
                  <a:pt x="937" y="80"/>
                  <a:pt x="1004" y="293"/>
                  <a:pt x="669" y="479"/>
                </a:cubicBezTo>
                <a:cubicBezTo>
                  <a:pt x="334" y="665"/>
                  <a:pt x="139" y="486"/>
                  <a:pt x="0" y="488"/>
                </a:cubicBezTo>
              </a:path>
            </a:pathLst>
          </a:custGeom>
          <a:noFill/>
          <a:ln w="38100" cap="flat" cmpd="sng">
            <a:solidFill>
              <a:srgbClr val="FFFF66"/>
            </a:solidFill>
            <a:prstDash val="solid"/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1952" name="Text Box 96"/>
          <p:cNvSpPr txBox="1">
            <a:spLocks noChangeArrowheads="1"/>
          </p:cNvSpPr>
          <p:nvPr/>
        </p:nvSpPr>
        <p:spPr bwMode="auto">
          <a:xfrm>
            <a:off x="5249863" y="4173538"/>
            <a:ext cx="736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120</a:t>
            </a:r>
            <a:r>
              <a:rPr lang="en-US" sz="2000" baseline="3000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121953" name="Text Box 97"/>
          <p:cNvSpPr txBox="1">
            <a:spLocks noChangeArrowheads="1"/>
          </p:cNvSpPr>
          <p:nvPr/>
        </p:nvSpPr>
        <p:spPr bwMode="auto">
          <a:xfrm>
            <a:off x="5516563" y="1417638"/>
            <a:ext cx="2197100" cy="50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0" bIns="0"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Hybridized</a:t>
            </a:r>
          </a:p>
        </p:txBody>
      </p:sp>
      <p:sp>
        <p:nvSpPr>
          <p:cNvPr id="121954" name="Text Box 98"/>
          <p:cNvSpPr txBox="1">
            <a:spLocks noChangeArrowheads="1"/>
          </p:cNvSpPr>
          <p:nvPr/>
        </p:nvSpPr>
        <p:spPr bwMode="auto">
          <a:xfrm>
            <a:off x="293688" y="5915025"/>
            <a:ext cx="59896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Formaldehyde:  </a:t>
            </a:r>
            <a:r>
              <a:rPr lang="en-US" sz="3200">
                <a:solidFill>
                  <a:srgbClr val="FFFF00"/>
                </a:solidFill>
              </a:rPr>
              <a:t>Oxygen</a:t>
            </a:r>
          </a:p>
        </p:txBody>
      </p:sp>
      <p:sp>
        <p:nvSpPr>
          <p:cNvPr id="121956" name="Freeform 100"/>
          <p:cNvSpPr>
            <a:spLocks/>
          </p:cNvSpPr>
          <p:nvPr/>
        </p:nvSpPr>
        <p:spPr bwMode="auto">
          <a:xfrm rot="-2164165">
            <a:off x="950913" y="2735263"/>
            <a:ext cx="638175" cy="225425"/>
          </a:xfrm>
          <a:custGeom>
            <a:avLst/>
            <a:gdLst/>
            <a:ahLst/>
            <a:cxnLst>
              <a:cxn ang="0">
                <a:pos x="1134" y="130"/>
              </a:cxn>
              <a:cxn ang="0">
                <a:pos x="511" y="353"/>
              </a:cxn>
              <a:cxn ang="0">
                <a:pos x="0" y="0"/>
              </a:cxn>
            </a:cxnLst>
            <a:rect l="0" t="0" r="r" b="b"/>
            <a:pathLst>
              <a:path w="1134" h="400">
                <a:moveTo>
                  <a:pt x="1134" y="130"/>
                </a:moveTo>
                <a:cubicBezTo>
                  <a:pt x="1030" y="167"/>
                  <a:pt x="827" y="400"/>
                  <a:pt x="511" y="353"/>
                </a:cubicBezTo>
                <a:cubicBezTo>
                  <a:pt x="195" y="306"/>
                  <a:pt x="106" y="74"/>
                  <a:pt x="0" y="0"/>
                </a:cubicBezTo>
              </a:path>
            </a:pathLst>
          </a:custGeom>
          <a:noFill/>
          <a:ln w="38100" cap="flat" cmpd="sng">
            <a:solidFill>
              <a:srgbClr val="FFFF66"/>
            </a:solidFill>
            <a:prstDash val="solid"/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1957" name="Text Box 101"/>
          <p:cNvSpPr txBox="1">
            <a:spLocks noChangeArrowheads="1"/>
          </p:cNvSpPr>
          <p:nvPr/>
        </p:nvSpPr>
        <p:spPr bwMode="auto">
          <a:xfrm>
            <a:off x="1208088" y="3095625"/>
            <a:ext cx="736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120</a:t>
            </a:r>
            <a:r>
              <a:rPr lang="en-US" sz="2000" baseline="3000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121958" name="Text Box 102"/>
          <p:cNvSpPr txBox="1">
            <a:spLocks noChangeArrowheads="1"/>
          </p:cNvSpPr>
          <p:nvPr/>
        </p:nvSpPr>
        <p:spPr bwMode="auto">
          <a:xfrm>
            <a:off x="6473825" y="3643313"/>
            <a:ext cx="1887538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99CC"/>
                </a:solidFill>
              </a:rPr>
              <a:t>Trigonal</a:t>
            </a:r>
            <a:br>
              <a:rPr lang="en-US" sz="3600">
                <a:solidFill>
                  <a:srgbClr val="FF99CC"/>
                </a:solidFill>
              </a:rPr>
            </a:br>
            <a:r>
              <a:rPr lang="en-US" sz="3600">
                <a:solidFill>
                  <a:srgbClr val="FF99CC"/>
                </a:solidFill>
              </a:rPr>
              <a:t>Planar</a:t>
            </a:r>
          </a:p>
        </p:txBody>
      </p:sp>
      <p:grpSp>
        <p:nvGrpSpPr>
          <p:cNvPr id="121960" name="Group 104"/>
          <p:cNvGrpSpPr>
            <a:grpSpLocks/>
          </p:cNvGrpSpPr>
          <p:nvPr/>
        </p:nvGrpSpPr>
        <p:grpSpPr bwMode="auto">
          <a:xfrm>
            <a:off x="4479925" y="466725"/>
            <a:ext cx="260350" cy="460375"/>
            <a:chOff x="603" y="3240"/>
            <a:chExt cx="164" cy="290"/>
          </a:xfrm>
        </p:grpSpPr>
        <p:sp>
          <p:nvSpPr>
            <p:cNvPr id="121961" name="Line 105"/>
            <p:cNvSpPr>
              <a:spLocks noChangeShapeType="1"/>
            </p:cNvSpPr>
            <p:nvPr/>
          </p:nvSpPr>
          <p:spPr bwMode="auto">
            <a:xfrm flipV="1">
              <a:off x="603" y="3240"/>
              <a:ext cx="0" cy="288"/>
            </a:xfrm>
            <a:prstGeom prst="line">
              <a:avLst/>
            </a:prstGeom>
            <a:noFill/>
            <a:ln w="38100">
              <a:solidFill>
                <a:srgbClr val="66CC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62" name="Line 106"/>
            <p:cNvSpPr>
              <a:spLocks noChangeShapeType="1"/>
            </p:cNvSpPr>
            <p:nvPr/>
          </p:nvSpPr>
          <p:spPr bwMode="auto">
            <a:xfrm>
              <a:off x="767" y="3242"/>
              <a:ext cx="0" cy="288"/>
            </a:xfrm>
            <a:prstGeom prst="line">
              <a:avLst/>
            </a:prstGeom>
            <a:noFill/>
            <a:ln w="38100">
              <a:solidFill>
                <a:srgbClr val="66CC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964" name="Group 108"/>
          <p:cNvGrpSpPr>
            <a:grpSpLocks/>
          </p:cNvGrpSpPr>
          <p:nvPr/>
        </p:nvGrpSpPr>
        <p:grpSpPr bwMode="auto">
          <a:xfrm rot="5400000">
            <a:off x="4474369" y="2663031"/>
            <a:ext cx="196850" cy="1531938"/>
            <a:chOff x="1296" y="1983"/>
            <a:chExt cx="186" cy="1448"/>
          </a:xfrm>
        </p:grpSpPr>
        <p:grpSp>
          <p:nvGrpSpPr>
            <p:cNvPr id="121965" name="Group 109"/>
            <p:cNvGrpSpPr>
              <a:grpSpLocks/>
            </p:cNvGrpSpPr>
            <p:nvPr/>
          </p:nvGrpSpPr>
          <p:grpSpPr bwMode="auto">
            <a:xfrm>
              <a:off x="1300" y="1983"/>
              <a:ext cx="182" cy="182"/>
              <a:chOff x="5384" y="1264"/>
              <a:chExt cx="182" cy="182"/>
            </a:xfrm>
          </p:grpSpPr>
          <p:sp>
            <p:nvSpPr>
              <p:cNvPr id="121966" name="Oval 110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67" name="Line 111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1968" name="Group 112"/>
            <p:cNvGrpSpPr>
              <a:grpSpLocks/>
            </p:cNvGrpSpPr>
            <p:nvPr/>
          </p:nvGrpSpPr>
          <p:grpSpPr bwMode="auto">
            <a:xfrm>
              <a:off x="1296" y="3249"/>
              <a:ext cx="182" cy="182"/>
              <a:chOff x="5384" y="1264"/>
              <a:chExt cx="182" cy="182"/>
            </a:xfrm>
          </p:grpSpPr>
          <p:sp>
            <p:nvSpPr>
              <p:cNvPr id="121969" name="Oval 113"/>
              <p:cNvSpPr>
                <a:spLocks noChangeArrowheads="1"/>
              </p:cNvSpPr>
              <p:nvPr/>
            </p:nvSpPr>
            <p:spPr bwMode="auto">
              <a:xfrm>
                <a:off x="5384" y="12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70" name="Line 114"/>
              <p:cNvSpPr>
                <a:spLocks noChangeShapeType="1"/>
              </p:cNvSpPr>
              <p:nvPr/>
            </p:nvSpPr>
            <p:spPr bwMode="auto">
              <a:xfrm>
                <a:off x="5430" y="1355"/>
                <a:ext cx="9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1983" name="Line 127"/>
          <p:cNvSpPr>
            <a:spLocks noChangeShapeType="1"/>
          </p:cNvSpPr>
          <p:nvPr/>
        </p:nvSpPr>
        <p:spPr bwMode="auto">
          <a:xfrm flipH="1" flipV="1">
            <a:off x="2124075" y="2832100"/>
            <a:ext cx="1225550" cy="101758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84" name="Line 128"/>
          <p:cNvSpPr>
            <a:spLocks noChangeShapeType="1"/>
          </p:cNvSpPr>
          <p:nvPr/>
        </p:nvSpPr>
        <p:spPr bwMode="auto">
          <a:xfrm flipH="1" flipV="1">
            <a:off x="2230438" y="2306638"/>
            <a:ext cx="1381125" cy="554037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85" name="Text Box 129"/>
          <p:cNvSpPr txBox="1">
            <a:spLocks noChangeArrowheads="1"/>
          </p:cNvSpPr>
          <p:nvPr/>
        </p:nvSpPr>
        <p:spPr bwMode="auto">
          <a:xfrm>
            <a:off x="1490663" y="1681163"/>
            <a:ext cx="20494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Lone Pairs</a:t>
            </a:r>
          </a:p>
        </p:txBody>
      </p:sp>
      <p:sp>
        <p:nvSpPr>
          <p:cNvPr id="121986" name="Text Box 130"/>
          <p:cNvSpPr txBox="1">
            <a:spLocks noChangeArrowheads="1"/>
          </p:cNvSpPr>
          <p:nvPr/>
        </p:nvSpPr>
        <p:spPr bwMode="auto">
          <a:xfrm>
            <a:off x="5256213" y="5230813"/>
            <a:ext cx="31464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1A60F"/>
                </a:solidFill>
              </a:rPr>
              <a:t>2s</a:t>
            </a:r>
            <a:r>
              <a:rPr lang="en-US" sz="3200" dirty="0">
                <a:solidFill>
                  <a:srgbClr val="FFFF00"/>
                </a:solidFill>
              </a:rPr>
              <a:t> + </a:t>
            </a:r>
            <a:r>
              <a:rPr lang="en-US" sz="3200" dirty="0">
                <a:solidFill>
                  <a:srgbClr val="FF6699"/>
                </a:solidFill>
              </a:rPr>
              <a:t>2p</a:t>
            </a:r>
            <a:r>
              <a:rPr lang="en-US" sz="3200" baseline="-25000" dirty="0">
                <a:solidFill>
                  <a:srgbClr val="FF6699"/>
                </a:solidFill>
              </a:rPr>
              <a:t>x</a:t>
            </a:r>
            <a:r>
              <a:rPr lang="en-US" sz="3200" dirty="0">
                <a:solidFill>
                  <a:srgbClr val="FFFF00"/>
                </a:solidFill>
              </a:rPr>
              <a:t> + </a:t>
            </a:r>
            <a:r>
              <a:rPr lang="en-US" sz="3200" dirty="0">
                <a:solidFill>
                  <a:schemeClr val="folHlink"/>
                </a:solidFill>
              </a:rPr>
              <a:t>2p</a:t>
            </a:r>
            <a:r>
              <a:rPr lang="en-US" sz="3200" baseline="-25000" dirty="0">
                <a:solidFill>
                  <a:schemeClr val="folHlink"/>
                </a:solidFill>
              </a:rPr>
              <a:t>z</a:t>
            </a:r>
          </a:p>
        </p:txBody>
      </p:sp>
      <p:grpSp>
        <p:nvGrpSpPr>
          <p:cNvPr id="121987" name="Group 131"/>
          <p:cNvGrpSpPr>
            <a:grpSpLocks/>
          </p:cNvGrpSpPr>
          <p:nvPr/>
        </p:nvGrpSpPr>
        <p:grpSpPr bwMode="auto">
          <a:xfrm rot="1800000">
            <a:off x="3763963" y="2757488"/>
            <a:ext cx="155575" cy="469900"/>
            <a:chOff x="3498" y="1961"/>
            <a:chExt cx="125" cy="377"/>
          </a:xfrm>
        </p:grpSpPr>
        <p:sp>
          <p:nvSpPr>
            <p:cNvPr id="121988" name="Oval 132"/>
            <p:cNvSpPr>
              <a:spLocks noChangeArrowheads="1"/>
            </p:cNvSpPr>
            <p:nvPr/>
          </p:nvSpPr>
          <p:spPr bwMode="auto">
            <a:xfrm>
              <a:off x="3499" y="1961"/>
              <a:ext cx="124" cy="124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89" name="Oval 133"/>
            <p:cNvSpPr>
              <a:spLocks noChangeArrowheads="1"/>
            </p:cNvSpPr>
            <p:nvPr/>
          </p:nvSpPr>
          <p:spPr bwMode="auto">
            <a:xfrm>
              <a:off x="3498" y="2214"/>
              <a:ext cx="124" cy="124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993" name="Group 137"/>
          <p:cNvGrpSpPr>
            <a:grpSpLocks/>
          </p:cNvGrpSpPr>
          <p:nvPr/>
        </p:nvGrpSpPr>
        <p:grpSpPr bwMode="auto">
          <a:xfrm rot="19800000">
            <a:off x="3587750" y="3814763"/>
            <a:ext cx="155575" cy="469900"/>
            <a:chOff x="3498" y="1961"/>
            <a:chExt cx="125" cy="377"/>
          </a:xfrm>
        </p:grpSpPr>
        <p:sp>
          <p:nvSpPr>
            <p:cNvPr id="121994" name="Oval 138"/>
            <p:cNvSpPr>
              <a:spLocks noChangeArrowheads="1"/>
            </p:cNvSpPr>
            <p:nvPr/>
          </p:nvSpPr>
          <p:spPr bwMode="auto">
            <a:xfrm>
              <a:off x="3499" y="1961"/>
              <a:ext cx="124" cy="124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95" name="Oval 139"/>
            <p:cNvSpPr>
              <a:spLocks noChangeArrowheads="1"/>
            </p:cNvSpPr>
            <p:nvPr/>
          </p:nvSpPr>
          <p:spPr bwMode="auto">
            <a:xfrm>
              <a:off x="3498" y="2214"/>
              <a:ext cx="124" cy="124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21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1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88889E-6 C 0.01909 0.10601 0.03819 0.21203 0.10329 0.27731 C 0.1684 0.34305 0.27934 0.36805 0.39045 0.39351 " pathEditMode="relative" ptsTypes="aaA">
                                      <p:cBhvr>
                                        <p:cTn id="29" dur="2000" spd="-100000" fill="hold"/>
                                        <p:tgtEl>
                                          <p:spTgt spid="12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121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21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319 0.04467 -0.02639 0.08935 0.01771 0.15463 C 0.06181 0.21991 0.1632 0.30555 0.26459 0.3912 " pathEditMode="relative" ptsTypes="aaA">
                                      <p:cBhvr>
                                        <p:cTn id="46" dur="2000" spd="-100000" fill="hold"/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319 0.04467 -0.02639 0.08935 0.01771 0.15463 C 0.06181 0.21991 0.1632 0.30555 0.26459 0.3912 " pathEditMode="relative" rAng="0" ptsTypes="aaA">
                                      <p:cBhvr>
                                        <p:cTn id="51" dur="2000" spd="-100000" fill="hold"/>
                                        <p:tgtEl>
                                          <p:spTgt spid="12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21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139 C -0.00452 0.06412 -0.00938 0.12963 0.00191 0.19652 C 0.01319 0.26342 0.04062 0.33194 0.06805 0.40069 " pathEditMode="relative" rAng="0" ptsTypes="aaA">
                                      <p:cBhvr>
                                        <p:cTn id="67" dur="2000" spd="-100000" fill="hold"/>
                                        <p:tgtEl>
                                          <p:spTgt spid="12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20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39 C -0.01007 0.02893 -0.01893 0.05671 -0.00434 0.09814 C 0.01024 0.13958 0.04809 0.19514 0.08611 0.25069 " pathEditMode="relative" rAng="0" ptsTypes="aaA">
                                      <p:cBhvr>
                                        <p:cTn id="72" dur="2000" spd="-100000" fill="hold"/>
                                        <p:tgtEl>
                                          <p:spTgt spid="12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0.01545 0.03218 0.08437 0.14051 0.09253 0.19306 C 0.10069 0.2456 0.05816 0.29005 0.04913 0.31551 " pathEditMode="relative" rAng="0" ptsTypes="aaa">
                                      <p:cBhvr>
                                        <p:cTn id="79" dur="2000" spd="-100000" fill="hold"/>
                                        <p:tgtEl>
                                          <p:spTgt spid="121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5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21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1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1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1000" fill="hold"/>
                                        <p:tgtEl>
                                          <p:spTgt spid="1219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000" fill="hold"/>
                                        <p:tgtEl>
                                          <p:spTgt spid="1219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219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2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2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1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21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2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2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21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21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21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1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1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2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2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2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21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2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42101 3.7037E-6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36944 3.33333E-6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2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69 L 0.41857 0.00069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12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29843 -3.7037E-7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21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2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121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2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2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12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2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8" dur="1000"/>
                                        <p:tgtEl>
                                          <p:spTgt spid="12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1" dur="1000"/>
                                        <p:tgtEl>
                                          <p:spTgt spid="12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2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2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2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2000"/>
                                        <p:tgtEl>
                                          <p:spTgt spid="121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2000"/>
                                        <p:tgtEl>
                                          <p:spTgt spid="121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2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2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2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"/>
                            </p:stCondLst>
                            <p:childTnLst>
                              <p:par>
                                <p:cTn id="2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21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21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12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121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2000"/>
                                        <p:tgtEl>
                                          <p:spTgt spid="121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  <p:bldP spid="121869" grpId="0" animBg="1"/>
      <p:bldP spid="121869" grpId="1" animBg="1"/>
      <p:bldP spid="121870" grpId="0" animBg="1"/>
      <p:bldP spid="121870" grpId="1" animBg="1"/>
      <p:bldP spid="121871" grpId="0" animBg="1"/>
      <p:bldP spid="121872" grpId="0" animBg="1"/>
      <p:bldP spid="121872" grpId="1" animBg="1"/>
      <p:bldP spid="121873" grpId="0" animBg="1"/>
      <p:bldP spid="121918" grpId="0" animBg="1"/>
      <p:bldP spid="121918" grpId="1" animBg="1"/>
      <p:bldP spid="121919" grpId="0" animBg="1"/>
      <p:bldP spid="121919" grpId="1" animBg="1"/>
      <p:bldP spid="121919" grpId="2" animBg="1"/>
      <p:bldP spid="121926" grpId="0" animBg="1"/>
      <p:bldP spid="121926" grpId="1" animBg="1"/>
      <p:bldP spid="121926" grpId="2" animBg="1"/>
      <p:bldP spid="121933" grpId="0" animBg="1"/>
      <p:bldP spid="121933" grpId="1" animBg="1"/>
      <p:bldP spid="121934" grpId="0" animBg="1"/>
      <p:bldP spid="121935" grpId="0" animBg="1"/>
      <p:bldP spid="121940" grpId="0" animBg="1"/>
      <p:bldP spid="121940" grpId="1" animBg="1"/>
      <p:bldP spid="121940" grpId="2" animBg="1"/>
      <p:bldP spid="121941" grpId="0" animBg="1"/>
      <p:bldP spid="121941" grpId="1" animBg="1"/>
      <p:bldP spid="121941" grpId="2" animBg="1"/>
      <p:bldP spid="121942" grpId="0" animBg="1"/>
      <p:bldP spid="121942" grpId="1" animBg="1"/>
      <p:bldP spid="121943" grpId="0" animBg="1"/>
      <p:bldP spid="121943" grpId="1" animBg="1"/>
      <p:bldP spid="121943" grpId="2" animBg="1"/>
      <p:bldP spid="121951" grpId="0" animBg="1"/>
      <p:bldP spid="121951" grpId="1" animBg="1"/>
      <p:bldP spid="121952" grpId="0"/>
      <p:bldP spid="121952" grpId="1"/>
      <p:bldP spid="121953" grpId="0"/>
      <p:bldP spid="121953" grpId="1"/>
      <p:bldP spid="121956" grpId="0" animBg="1"/>
      <p:bldP spid="121956" grpId="1" animBg="1"/>
      <p:bldP spid="121957" grpId="0"/>
      <p:bldP spid="121957" grpId="1"/>
      <p:bldP spid="121958" grpId="0"/>
      <p:bldP spid="121983" grpId="0" animBg="1"/>
      <p:bldP spid="121984" grpId="0" animBg="1"/>
      <p:bldP spid="121985" grpId="0"/>
      <p:bldP spid="121986" grpId="0"/>
      <p:bldP spid="12198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Oval 2"/>
          <p:cNvSpPr>
            <a:spLocks noChangeArrowheads="1"/>
          </p:cNvSpPr>
          <p:nvPr/>
        </p:nvSpPr>
        <p:spPr bwMode="auto">
          <a:xfrm>
            <a:off x="2368550" y="2166938"/>
            <a:ext cx="969963" cy="9699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24" name="Freeform 20"/>
          <p:cNvSpPr>
            <a:spLocks/>
          </p:cNvSpPr>
          <p:nvPr/>
        </p:nvSpPr>
        <p:spPr bwMode="auto">
          <a:xfrm rot="34045657">
            <a:off x="2776538" y="2573338"/>
            <a:ext cx="1049337" cy="655637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1A60F"/>
              </a:gs>
              <a:gs pos="50000">
                <a:srgbClr val="FF6600">
                  <a:alpha val="56000"/>
                </a:srgbClr>
              </a:gs>
              <a:gs pos="100000">
                <a:srgbClr val="F1A60F"/>
              </a:gs>
            </a:gsLst>
            <a:lin ang="5400000" scaled="1"/>
          </a:gra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907" name="Group 3"/>
          <p:cNvGrpSpPr>
            <a:grpSpLocks/>
          </p:cNvGrpSpPr>
          <p:nvPr/>
        </p:nvGrpSpPr>
        <p:grpSpPr bwMode="auto">
          <a:xfrm>
            <a:off x="5411788" y="2587625"/>
            <a:ext cx="2816225" cy="1390650"/>
            <a:chOff x="3232" y="1630"/>
            <a:chExt cx="1774" cy="876"/>
          </a:xfrm>
        </p:grpSpPr>
        <p:sp>
          <p:nvSpPr>
            <p:cNvPr id="123908" name="Freeform 4"/>
            <p:cNvSpPr>
              <a:spLocks/>
            </p:cNvSpPr>
            <p:nvPr/>
          </p:nvSpPr>
          <p:spPr bwMode="auto">
            <a:xfrm rot="9154343" flipH="1">
              <a:off x="4154" y="1630"/>
              <a:ext cx="661" cy="41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1A60F"/>
                </a:gs>
                <a:gs pos="50000">
                  <a:srgbClr val="FF6600">
                    <a:alpha val="75000"/>
                  </a:srgbClr>
                </a:gs>
                <a:gs pos="100000">
                  <a:srgbClr val="F1A60F"/>
                </a:gs>
              </a:gsLst>
              <a:lin ang="5400000" scaled="1"/>
            </a:gradFill>
            <a:ln w="28575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09" name="Freeform 5"/>
            <p:cNvSpPr>
              <a:spLocks/>
            </p:cNvSpPr>
            <p:nvPr/>
          </p:nvSpPr>
          <p:spPr bwMode="auto">
            <a:xfrm rot="12855611" flipH="1">
              <a:off x="4110" y="2103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FF6600"/>
                </a:gs>
                <a:gs pos="100000">
                  <a:srgbClr val="00AC00"/>
                </a:gs>
              </a:gsLst>
              <a:lin ang="5400000" scaled="1"/>
            </a:gradFill>
            <a:ln w="28575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0" name="Freeform 6"/>
            <p:cNvSpPr>
              <a:spLocks/>
            </p:cNvSpPr>
            <p:nvPr/>
          </p:nvSpPr>
          <p:spPr bwMode="auto">
            <a:xfrm flipH="1">
              <a:off x="3232" y="1817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>
                    <a:alpha val="87000"/>
                  </a:srgbClr>
                </a:gs>
                <a:gs pos="50000">
                  <a:srgbClr val="FF6600">
                    <a:alpha val="64999"/>
                  </a:srgbClr>
                </a:gs>
                <a:gs pos="100000">
                  <a:srgbClr val="FF66CC">
                    <a:alpha val="87000"/>
                  </a:srgbClr>
                </a:gs>
              </a:gsLst>
              <a:lin ang="5400000" scaled="1"/>
            </a:gra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911" name="Group 7"/>
          <p:cNvGrpSpPr>
            <a:grpSpLocks/>
          </p:cNvGrpSpPr>
          <p:nvPr/>
        </p:nvGrpSpPr>
        <p:grpSpPr bwMode="auto">
          <a:xfrm>
            <a:off x="6567488" y="1768475"/>
            <a:ext cx="641350" cy="2906713"/>
            <a:chOff x="3960" y="1123"/>
            <a:chExt cx="404" cy="1831"/>
          </a:xfrm>
        </p:grpSpPr>
        <p:sp>
          <p:nvSpPr>
            <p:cNvPr id="123912" name="Freeform 8"/>
            <p:cNvSpPr>
              <a:spLocks/>
            </p:cNvSpPr>
            <p:nvPr/>
          </p:nvSpPr>
          <p:spPr bwMode="auto">
            <a:xfrm rot="16200000" flipH="1">
              <a:off x="3714" y="2304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3" name="Freeform 9"/>
            <p:cNvSpPr>
              <a:spLocks/>
            </p:cNvSpPr>
            <p:nvPr/>
          </p:nvSpPr>
          <p:spPr bwMode="auto">
            <a:xfrm rot="5400000" flipH="1">
              <a:off x="3715" y="1369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914" name="Group 10"/>
          <p:cNvGrpSpPr>
            <a:grpSpLocks/>
          </p:cNvGrpSpPr>
          <p:nvPr/>
        </p:nvGrpSpPr>
        <p:grpSpPr bwMode="auto">
          <a:xfrm>
            <a:off x="3502025" y="1768475"/>
            <a:ext cx="641350" cy="2906713"/>
            <a:chOff x="1636" y="1114"/>
            <a:chExt cx="404" cy="1831"/>
          </a:xfrm>
        </p:grpSpPr>
        <p:sp>
          <p:nvSpPr>
            <p:cNvPr id="123915" name="Freeform 11"/>
            <p:cNvSpPr>
              <a:spLocks/>
            </p:cNvSpPr>
            <p:nvPr/>
          </p:nvSpPr>
          <p:spPr bwMode="auto">
            <a:xfrm rot="5400000">
              <a:off x="1391" y="2295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6" name="Freeform 12"/>
            <p:cNvSpPr>
              <a:spLocks/>
            </p:cNvSpPr>
            <p:nvPr/>
          </p:nvSpPr>
          <p:spPr bwMode="auto">
            <a:xfrm rot="16200000">
              <a:off x="1390" y="1360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917" name="Group 13"/>
          <p:cNvGrpSpPr>
            <a:grpSpLocks/>
          </p:cNvGrpSpPr>
          <p:nvPr/>
        </p:nvGrpSpPr>
        <p:grpSpPr bwMode="auto">
          <a:xfrm>
            <a:off x="6567488" y="1766888"/>
            <a:ext cx="641350" cy="2906712"/>
            <a:chOff x="2863" y="1159"/>
            <a:chExt cx="404" cy="1831"/>
          </a:xfrm>
        </p:grpSpPr>
        <p:sp>
          <p:nvSpPr>
            <p:cNvPr id="123918" name="Freeform 14"/>
            <p:cNvSpPr>
              <a:spLocks/>
            </p:cNvSpPr>
            <p:nvPr/>
          </p:nvSpPr>
          <p:spPr bwMode="auto">
            <a:xfrm rot="16200000" flipH="1">
              <a:off x="2617" y="2340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9" name="Freeform 15"/>
            <p:cNvSpPr>
              <a:spLocks/>
            </p:cNvSpPr>
            <p:nvPr/>
          </p:nvSpPr>
          <p:spPr bwMode="auto">
            <a:xfrm rot="5400000" flipH="1">
              <a:off x="2618" y="1405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920" name="Group 16"/>
          <p:cNvGrpSpPr>
            <a:grpSpLocks/>
          </p:cNvGrpSpPr>
          <p:nvPr/>
        </p:nvGrpSpPr>
        <p:grpSpPr bwMode="auto">
          <a:xfrm>
            <a:off x="3519488" y="1781175"/>
            <a:ext cx="641350" cy="2906713"/>
            <a:chOff x="2731" y="1113"/>
            <a:chExt cx="404" cy="1831"/>
          </a:xfrm>
        </p:grpSpPr>
        <p:sp>
          <p:nvSpPr>
            <p:cNvPr id="123921" name="Freeform 17"/>
            <p:cNvSpPr>
              <a:spLocks/>
            </p:cNvSpPr>
            <p:nvPr/>
          </p:nvSpPr>
          <p:spPr bwMode="auto">
            <a:xfrm rot="5400000">
              <a:off x="2486" y="2294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2" name="Freeform 18"/>
            <p:cNvSpPr>
              <a:spLocks/>
            </p:cNvSpPr>
            <p:nvPr/>
          </p:nvSpPr>
          <p:spPr bwMode="auto">
            <a:xfrm rot="16200000">
              <a:off x="2485" y="1359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3923" name="Picture 19"/>
          <p:cNvPicPr>
            <a:picLocks noChangeAspect="1" noChangeArrowheads="1"/>
          </p:cNvPicPr>
          <p:nvPr/>
        </p:nvPicPr>
        <p:blipFill>
          <a:blip r:embed="rId2" cstate="print"/>
          <a:srcRect t="5486"/>
          <a:stretch>
            <a:fillRect/>
          </a:stretch>
        </p:blipFill>
        <p:spPr bwMode="auto">
          <a:xfrm>
            <a:off x="620713" y="0"/>
            <a:ext cx="2005012" cy="1804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3925" name="Freeform 21"/>
          <p:cNvSpPr>
            <a:spLocks/>
          </p:cNvSpPr>
          <p:nvPr/>
        </p:nvSpPr>
        <p:spPr bwMode="auto">
          <a:xfrm rot="8724194">
            <a:off x="2517775" y="3344863"/>
            <a:ext cx="1422400" cy="639762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FF6600">
                  <a:alpha val="75000"/>
                </a:srgbClr>
              </a:gs>
              <a:gs pos="100000">
                <a:srgbClr val="00AC00"/>
              </a:gs>
            </a:gsLst>
            <a:lin ang="5400000" scaled="1"/>
          </a:gra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6" name="Freeform 22"/>
          <p:cNvSpPr>
            <a:spLocks/>
          </p:cNvSpPr>
          <p:nvPr/>
        </p:nvSpPr>
        <p:spPr bwMode="auto">
          <a:xfrm>
            <a:off x="3867150" y="2898775"/>
            <a:ext cx="1422400" cy="639763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F66CC"/>
              </a:gs>
              <a:gs pos="50000">
                <a:srgbClr val="FF6600">
                  <a:alpha val="73000"/>
                </a:srgbClr>
              </a:gs>
              <a:gs pos="100000">
                <a:srgbClr val="FF66CC"/>
              </a:gs>
            </a:gsLst>
            <a:lin ang="5400000" scaled="1"/>
          </a:gra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7" name="Oval 23"/>
          <p:cNvSpPr>
            <a:spLocks noChangeArrowheads="1"/>
          </p:cNvSpPr>
          <p:nvPr/>
        </p:nvSpPr>
        <p:spPr bwMode="auto">
          <a:xfrm>
            <a:off x="2220913" y="3494088"/>
            <a:ext cx="1028700" cy="1028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29" name="Freeform 25"/>
          <p:cNvSpPr>
            <a:spLocks/>
          </p:cNvSpPr>
          <p:nvPr/>
        </p:nvSpPr>
        <p:spPr bwMode="auto">
          <a:xfrm>
            <a:off x="3783013" y="1819275"/>
            <a:ext cx="1390650" cy="990600"/>
          </a:xfrm>
          <a:custGeom>
            <a:avLst/>
            <a:gdLst/>
            <a:ahLst/>
            <a:cxnLst>
              <a:cxn ang="0">
                <a:pos x="0" y="572"/>
              </a:cxn>
              <a:cxn ang="0">
                <a:pos x="135" y="378"/>
              </a:cxn>
              <a:cxn ang="0">
                <a:pos x="616" y="378"/>
              </a:cxn>
              <a:cxn ang="0">
                <a:pos x="876" y="168"/>
              </a:cxn>
              <a:cxn ang="0">
                <a:pos x="568" y="0"/>
              </a:cxn>
              <a:cxn ang="0">
                <a:pos x="136" y="80"/>
              </a:cxn>
              <a:cxn ang="0">
                <a:pos x="0" y="572"/>
              </a:cxn>
            </a:cxnLst>
            <a:rect l="0" t="0" r="r" b="b"/>
            <a:pathLst>
              <a:path w="876" h="624">
                <a:moveTo>
                  <a:pt x="0" y="572"/>
                </a:moveTo>
                <a:cubicBezTo>
                  <a:pt x="1" y="624"/>
                  <a:pt x="32" y="410"/>
                  <a:pt x="135" y="378"/>
                </a:cubicBezTo>
                <a:cubicBezTo>
                  <a:pt x="233" y="340"/>
                  <a:pt x="428" y="408"/>
                  <a:pt x="616" y="378"/>
                </a:cubicBezTo>
                <a:cubicBezTo>
                  <a:pt x="804" y="348"/>
                  <a:pt x="876" y="284"/>
                  <a:pt x="876" y="168"/>
                </a:cubicBezTo>
                <a:cubicBezTo>
                  <a:pt x="876" y="52"/>
                  <a:pt x="760" y="0"/>
                  <a:pt x="568" y="0"/>
                </a:cubicBezTo>
                <a:cubicBezTo>
                  <a:pt x="376" y="0"/>
                  <a:pt x="232" y="16"/>
                  <a:pt x="136" y="80"/>
                </a:cubicBezTo>
                <a:cubicBezTo>
                  <a:pt x="40" y="144"/>
                  <a:pt x="28" y="470"/>
                  <a:pt x="0" y="572"/>
                </a:cubicBezTo>
                <a:close/>
              </a:path>
            </a:pathLst>
          </a:custGeom>
          <a:gradFill rotWithShape="1">
            <a:gsLst>
              <a:gs pos="0">
                <a:srgbClr val="FFFF00">
                  <a:gamma/>
                  <a:tint val="41176"/>
                  <a:invGamma/>
                  <a:alpha val="39999"/>
                </a:srgbClr>
              </a:gs>
              <a:gs pos="50000">
                <a:srgbClr val="FFFF00">
                  <a:alpha val="78999"/>
                </a:srgbClr>
              </a:gs>
              <a:gs pos="100000">
                <a:srgbClr val="FFFF00">
                  <a:gamma/>
                  <a:tint val="41176"/>
                  <a:invGamma/>
                  <a:alpha val="39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5" name="Freeform 31"/>
          <p:cNvSpPr>
            <a:spLocks/>
          </p:cNvSpPr>
          <p:nvPr/>
        </p:nvSpPr>
        <p:spPr bwMode="auto">
          <a:xfrm flipH="1">
            <a:off x="4525963" y="1819275"/>
            <a:ext cx="1390650" cy="990600"/>
          </a:xfrm>
          <a:custGeom>
            <a:avLst/>
            <a:gdLst/>
            <a:ahLst/>
            <a:cxnLst>
              <a:cxn ang="0">
                <a:pos x="0" y="572"/>
              </a:cxn>
              <a:cxn ang="0">
                <a:pos x="135" y="378"/>
              </a:cxn>
              <a:cxn ang="0">
                <a:pos x="616" y="378"/>
              </a:cxn>
              <a:cxn ang="0">
                <a:pos x="876" y="168"/>
              </a:cxn>
              <a:cxn ang="0">
                <a:pos x="568" y="0"/>
              </a:cxn>
              <a:cxn ang="0">
                <a:pos x="136" y="80"/>
              </a:cxn>
              <a:cxn ang="0">
                <a:pos x="0" y="572"/>
              </a:cxn>
            </a:cxnLst>
            <a:rect l="0" t="0" r="r" b="b"/>
            <a:pathLst>
              <a:path w="876" h="624">
                <a:moveTo>
                  <a:pt x="0" y="572"/>
                </a:moveTo>
                <a:cubicBezTo>
                  <a:pt x="1" y="624"/>
                  <a:pt x="32" y="410"/>
                  <a:pt x="135" y="378"/>
                </a:cubicBezTo>
                <a:cubicBezTo>
                  <a:pt x="233" y="340"/>
                  <a:pt x="428" y="408"/>
                  <a:pt x="616" y="378"/>
                </a:cubicBezTo>
                <a:cubicBezTo>
                  <a:pt x="804" y="348"/>
                  <a:pt x="876" y="284"/>
                  <a:pt x="876" y="168"/>
                </a:cubicBezTo>
                <a:cubicBezTo>
                  <a:pt x="876" y="52"/>
                  <a:pt x="760" y="0"/>
                  <a:pt x="568" y="0"/>
                </a:cubicBezTo>
                <a:cubicBezTo>
                  <a:pt x="376" y="0"/>
                  <a:pt x="232" y="16"/>
                  <a:pt x="136" y="80"/>
                </a:cubicBezTo>
                <a:cubicBezTo>
                  <a:pt x="40" y="144"/>
                  <a:pt x="28" y="470"/>
                  <a:pt x="0" y="572"/>
                </a:cubicBezTo>
                <a:close/>
              </a:path>
            </a:pathLst>
          </a:custGeom>
          <a:gradFill rotWithShape="1">
            <a:gsLst>
              <a:gs pos="0">
                <a:srgbClr val="FFFF00">
                  <a:gamma/>
                  <a:tint val="41176"/>
                  <a:invGamma/>
                  <a:alpha val="39999"/>
                </a:srgbClr>
              </a:gs>
              <a:gs pos="50000">
                <a:srgbClr val="FFFF00">
                  <a:alpha val="78999"/>
                </a:srgbClr>
              </a:gs>
              <a:gs pos="100000">
                <a:srgbClr val="FFFF00">
                  <a:gamma/>
                  <a:tint val="41176"/>
                  <a:invGamma/>
                  <a:alpha val="39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6" name="Freeform 32"/>
          <p:cNvSpPr>
            <a:spLocks/>
          </p:cNvSpPr>
          <p:nvPr/>
        </p:nvSpPr>
        <p:spPr bwMode="auto">
          <a:xfrm flipV="1">
            <a:off x="3795713" y="3644900"/>
            <a:ext cx="1390650" cy="990600"/>
          </a:xfrm>
          <a:custGeom>
            <a:avLst/>
            <a:gdLst/>
            <a:ahLst/>
            <a:cxnLst>
              <a:cxn ang="0">
                <a:pos x="0" y="572"/>
              </a:cxn>
              <a:cxn ang="0">
                <a:pos x="135" y="378"/>
              </a:cxn>
              <a:cxn ang="0">
                <a:pos x="616" y="378"/>
              </a:cxn>
              <a:cxn ang="0">
                <a:pos x="876" y="168"/>
              </a:cxn>
              <a:cxn ang="0">
                <a:pos x="568" y="0"/>
              </a:cxn>
              <a:cxn ang="0">
                <a:pos x="136" y="80"/>
              </a:cxn>
              <a:cxn ang="0">
                <a:pos x="0" y="572"/>
              </a:cxn>
            </a:cxnLst>
            <a:rect l="0" t="0" r="r" b="b"/>
            <a:pathLst>
              <a:path w="876" h="624">
                <a:moveTo>
                  <a:pt x="0" y="572"/>
                </a:moveTo>
                <a:cubicBezTo>
                  <a:pt x="1" y="624"/>
                  <a:pt x="32" y="410"/>
                  <a:pt x="135" y="378"/>
                </a:cubicBezTo>
                <a:cubicBezTo>
                  <a:pt x="233" y="340"/>
                  <a:pt x="428" y="408"/>
                  <a:pt x="616" y="378"/>
                </a:cubicBezTo>
                <a:cubicBezTo>
                  <a:pt x="804" y="348"/>
                  <a:pt x="876" y="284"/>
                  <a:pt x="876" y="168"/>
                </a:cubicBezTo>
                <a:cubicBezTo>
                  <a:pt x="876" y="52"/>
                  <a:pt x="760" y="0"/>
                  <a:pt x="568" y="0"/>
                </a:cubicBezTo>
                <a:cubicBezTo>
                  <a:pt x="376" y="0"/>
                  <a:pt x="232" y="16"/>
                  <a:pt x="136" y="80"/>
                </a:cubicBezTo>
                <a:cubicBezTo>
                  <a:pt x="40" y="144"/>
                  <a:pt x="28" y="470"/>
                  <a:pt x="0" y="572"/>
                </a:cubicBezTo>
                <a:close/>
              </a:path>
            </a:pathLst>
          </a:custGeom>
          <a:gradFill rotWithShape="1">
            <a:gsLst>
              <a:gs pos="0">
                <a:srgbClr val="FFFF00">
                  <a:gamma/>
                  <a:tint val="41176"/>
                  <a:invGamma/>
                  <a:alpha val="39999"/>
                </a:srgbClr>
              </a:gs>
              <a:gs pos="50000">
                <a:srgbClr val="FFFF00">
                  <a:alpha val="78999"/>
                </a:srgbClr>
              </a:gs>
              <a:gs pos="100000">
                <a:srgbClr val="FFFF00">
                  <a:gamma/>
                  <a:tint val="41176"/>
                  <a:invGamma/>
                  <a:alpha val="39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7" name="Freeform 33"/>
          <p:cNvSpPr>
            <a:spLocks/>
          </p:cNvSpPr>
          <p:nvPr/>
        </p:nvSpPr>
        <p:spPr bwMode="auto">
          <a:xfrm flipH="1" flipV="1">
            <a:off x="4538663" y="3644900"/>
            <a:ext cx="1390650" cy="990600"/>
          </a:xfrm>
          <a:custGeom>
            <a:avLst/>
            <a:gdLst/>
            <a:ahLst/>
            <a:cxnLst>
              <a:cxn ang="0">
                <a:pos x="0" y="572"/>
              </a:cxn>
              <a:cxn ang="0">
                <a:pos x="135" y="378"/>
              </a:cxn>
              <a:cxn ang="0">
                <a:pos x="616" y="378"/>
              </a:cxn>
              <a:cxn ang="0">
                <a:pos x="876" y="168"/>
              </a:cxn>
              <a:cxn ang="0">
                <a:pos x="568" y="0"/>
              </a:cxn>
              <a:cxn ang="0">
                <a:pos x="136" y="80"/>
              </a:cxn>
              <a:cxn ang="0">
                <a:pos x="0" y="572"/>
              </a:cxn>
            </a:cxnLst>
            <a:rect l="0" t="0" r="r" b="b"/>
            <a:pathLst>
              <a:path w="876" h="624">
                <a:moveTo>
                  <a:pt x="0" y="572"/>
                </a:moveTo>
                <a:cubicBezTo>
                  <a:pt x="1" y="624"/>
                  <a:pt x="32" y="410"/>
                  <a:pt x="135" y="378"/>
                </a:cubicBezTo>
                <a:cubicBezTo>
                  <a:pt x="233" y="340"/>
                  <a:pt x="428" y="408"/>
                  <a:pt x="616" y="378"/>
                </a:cubicBezTo>
                <a:cubicBezTo>
                  <a:pt x="804" y="348"/>
                  <a:pt x="876" y="284"/>
                  <a:pt x="876" y="168"/>
                </a:cubicBezTo>
                <a:cubicBezTo>
                  <a:pt x="876" y="52"/>
                  <a:pt x="760" y="0"/>
                  <a:pt x="568" y="0"/>
                </a:cubicBezTo>
                <a:cubicBezTo>
                  <a:pt x="376" y="0"/>
                  <a:pt x="232" y="16"/>
                  <a:pt x="136" y="80"/>
                </a:cubicBezTo>
                <a:cubicBezTo>
                  <a:pt x="40" y="144"/>
                  <a:pt x="28" y="470"/>
                  <a:pt x="0" y="572"/>
                </a:cubicBezTo>
                <a:close/>
              </a:path>
            </a:pathLst>
          </a:custGeom>
          <a:gradFill rotWithShape="1">
            <a:gsLst>
              <a:gs pos="0">
                <a:srgbClr val="FFFF00">
                  <a:gamma/>
                  <a:tint val="41176"/>
                  <a:invGamma/>
                  <a:alpha val="39999"/>
                </a:srgbClr>
              </a:gs>
              <a:gs pos="50000">
                <a:srgbClr val="FFFF00">
                  <a:alpha val="78999"/>
                </a:srgbClr>
              </a:gs>
              <a:gs pos="100000">
                <a:srgbClr val="FFFF00">
                  <a:gamma/>
                  <a:tint val="41176"/>
                  <a:invGamma/>
                  <a:alpha val="39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Text Box 35"/>
          <p:cNvSpPr txBox="1">
            <a:spLocks noChangeArrowheads="1"/>
          </p:cNvSpPr>
          <p:nvPr/>
        </p:nvSpPr>
        <p:spPr bwMode="auto">
          <a:xfrm>
            <a:off x="3346450" y="444500"/>
            <a:ext cx="28479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</a:rPr>
              <a:t>Formaldehyde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23940" name="Text Box 36"/>
          <p:cNvSpPr txBox="1">
            <a:spLocks noChangeArrowheads="1"/>
          </p:cNvSpPr>
          <p:nvPr/>
        </p:nvSpPr>
        <p:spPr bwMode="auto">
          <a:xfrm>
            <a:off x="4064000" y="3036888"/>
            <a:ext cx="172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Sigma bond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3943" name="Text Box 39"/>
          <p:cNvSpPr txBox="1">
            <a:spLocks noChangeArrowheads="1"/>
          </p:cNvSpPr>
          <p:nvPr/>
        </p:nvSpPr>
        <p:spPr bwMode="auto">
          <a:xfrm>
            <a:off x="234950" y="3055938"/>
            <a:ext cx="14779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>
                <a:effectLst>
                  <a:outerShdw blurRad="38100" dist="38100" dir="2700000" algn="tl">
                    <a:srgbClr val="336699"/>
                  </a:outerShdw>
                </a:effectLst>
                <a:sym typeface="Symbol" pitchFamily="18" charset="2"/>
              </a:rPr>
              <a:t></a:t>
            </a:r>
            <a:r>
              <a:rPr lang="en-US" sz="2800">
                <a:effectLst>
                  <a:outerShdw blurRad="38100" dist="38100" dir="2700000" algn="tl">
                    <a:srgbClr val="336699"/>
                  </a:outerShdw>
                </a:effectLst>
              </a:rPr>
              <a:t> bond</a:t>
            </a:r>
          </a:p>
        </p:txBody>
      </p:sp>
      <p:grpSp>
        <p:nvGrpSpPr>
          <p:cNvPr id="123944" name="Group 40"/>
          <p:cNvGrpSpPr>
            <a:grpSpLocks/>
          </p:cNvGrpSpPr>
          <p:nvPr/>
        </p:nvGrpSpPr>
        <p:grpSpPr bwMode="auto">
          <a:xfrm>
            <a:off x="1757363" y="2116138"/>
            <a:ext cx="1958975" cy="2441575"/>
            <a:chOff x="1007" y="1327"/>
            <a:chExt cx="1234" cy="1538"/>
          </a:xfrm>
        </p:grpSpPr>
        <p:sp>
          <p:nvSpPr>
            <p:cNvPr id="123945" name="AutoShape 41"/>
            <p:cNvSpPr>
              <a:spLocks/>
            </p:cNvSpPr>
            <p:nvPr/>
          </p:nvSpPr>
          <p:spPr bwMode="auto">
            <a:xfrm>
              <a:off x="1007" y="1327"/>
              <a:ext cx="379" cy="1538"/>
            </a:xfrm>
            <a:prstGeom prst="leftBrace">
              <a:avLst>
                <a:gd name="adj1" fmla="val 30041"/>
                <a:gd name="adj2" fmla="val 50000"/>
              </a:avLst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6" name="Line 42"/>
            <p:cNvSpPr>
              <a:spLocks noChangeShapeType="1"/>
            </p:cNvSpPr>
            <p:nvPr/>
          </p:nvSpPr>
          <p:spPr bwMode="auto">
            <a:xfrm>
              <a:off x="1376" y="1327"/>
              <a:ext cx="8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7" name="Line 43"/>
            <p:cNvSpPr>
              <a:spLocks noChangeShapeType="1"/>
            </p:cNvSpPr>
            <p:nvPr/>
          </p:nvSpPr>
          <p:spPr bwMode="auto">
            <a:xfrm>
              <a:off x="1381" y="2865"/>
              <a:ext cx="8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951" name="Group 47"/>
          <p:cNvGrpSpPr>
            <a:grpSpLocks/>
          </p:cNvGrpSpPr>
          <p:nvPr/>
        </p:nvGrpSpPr>
        <p:grpSpPr bwMode="auto">
          <a:xfrm rot="19800000">
            <a:off x="7531869" y="2565400"/>
            <a:ext cx="155575" cy="469900"/>
            <a:chOff x="3498" y="1961"/>
            <a:chExt cx="125" cy="377"/>
          </a:xfrm>
        </p:grpSpPr>
        <p:sp>
          <p:nvSpPr>
            <p:cNvPr id="123952" name="Oval 48"/>
            <p:cNvSpPr>
              <a:spLocks noChangeArrowheads="1"/>
            </p:cNvSpPr>
            <p:nvPr/>
          </p:nvSpPr>
          <p:spPr bwMode="auto">
            <a:xfrm>
              <a:off x="3499" y="1961"/>
              <a:ext cx="124" cy="124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53" name="Oval 49"/>
            <p:cNvSpPr>
              <a:spLocks noChangeArrowheads="1"/>
            </p:cNvSpPr>
            <p:nvPr/>
          </p:nvSpPr>
          <p:spPr bwMode="auto">
            <a:xfrm>
              <a:off x="3498" y="2214"/>
              <a:ext cx="124" cy="124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960" name="Group 56"/>
          <p:cNvGrpSpPr>
            <a:grpSpLocks/>
          </p:cNvGrpSpPr>
          <p:nvPr/>
        </p:nvGrpSpPr>
        <p:grpSpPr bwMode="auto">
          <a:xfrm rot="1980000">
            <a:off x="7743006" y="3598863"/>
            <a:ext cx="155575" cy="469900"/>
            <a:chOff x="3498" y="1961"/>
            <a:chExt cx="125" cy="377"/>
          </a:xfrm>
        </p:grpSpPr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3499" y="1961"/>
              <a:ext cx="124" cy="124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3498" y="2214"/>
              <a:ext cx="124" cy="124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0816 0.0 " pathEditMode="relative" ptsTypes="AA">
                                      <p:cBhvr>
                                        <p:cTn id="6" dur="2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0816 0.0 " pathEditMode="relative" ptsTypes="AA">
                                      <p:cBhvr>
                                        <p:cTn id="8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0816 0.0 " pathEditMode="relative" ptsTypes="AA">
                                      <p:cBhvr>
                                        <p:cTn id="10" dur="2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46981E-8 L -0.10556 0.002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66551E-7 L -0.11719 -0.0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3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8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0" dur="2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2" dur="20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4" dur="2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9" grpId="0" animBg="1"/>
      <p:bldP spid="123935" grpId="0" animBg="1"/>
      <p:bldP spid="123936" grpId="0" animBg="1"/>
      <p:bldP spid="123937" grpId="0" animBg="1"/>
      <p:bldP spid="123940" grpId="0"/>
      <p:bldP spid="1239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3" name="WordArt 87"/>
          <p:cNvSpPr>
            <a:spLocks noChangeArrowheads="1" noChangeShapeType="1" noTextEdit="1"/>
          </p:cNvSpPr>
          <p:nvPr/>
        </p:nvSpPr>
        <p:spPr bwMode="auto">
          <a:xfrm>
            <a:off x="1076325" y="425450"/>
            <a:ext cx="45339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Hydrogen Cyanide</a:t>
            </a:r>
          </a:p>
        </p:txBody>
      </p:sp>
      <p:sp>
        <p:nvSpPr>
          <p:cNvPr id="65624" name="WordArt 88"/>
          <p:cNvSpPr>
            <a:spLocks noChangeArrowheads="1" noChangeShapeType="1" noTextEdit="1"/>
          </p:cNvSpPr>
          <p:nvPr/>
        </p:nvSpPr>
        <p:spPr bwMode="auto">
          <a:xfrm>
            <a:off x="6197600" y="450850"/>
            <a:ext cx="1312863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HCN</a:t>
            </a:r>
          </a:p>
        </p:txBody>
      </p:sp>
      <p:sp>
        <p:nvSpPr>
          <p:cNvPr id="65625" name="WordArt 89"/>
          <p:cNvSpPr>
            <a:spLocks noChangeArrowheads="1" noChangeShapeType="1" noTextEdit="1"/>
          </p:cNvSpPr>
          <p:nvPr/>
        </p:nvSpPr>
        <p:spPr bwMode="auto">
          <a:xfrm>
            <a:off x="2338388" y="1376363"/>
            <a:ext cx="469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65627" name="WordArt 91"/>
          <p:cNvSpPr>
            <a:spLocks noChangeArrowheads="1" noChangeShapeType="1" noTextEdit="1"/>
          </p:cNvSpPr>
          <p:nvPr/>
        </p:nvSpPr>
        <p:spPr bwMode="auto">
          <a:xfrm>
            <a:off x="6057900" y="1393825"/>
            <a:ext cx="500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N</a:t>
            </a:r>
          </a:p>
        </p:txBody>
      </p:sp>
      <p:sp>
        <p:nvSpPr>
          <p:cNvPr id="65628" name="Oval 92"/>
          <p:cNvSpPr>
            <a:spLocks noChangeArrowheads="1"/>
          </p:cNvSpPr>
          <p:nvPr/>
        </p:nvSpPr>
        <p:spPr bwMode="auto">
          <a:xfrm>
            <a:off x="2936875" y="1531938"/>
            <a:ext cx="166688" cy="166687"/>
          </a:xfrm>
          <a:prstGeom prst="ellipse">
            <a:avLst/>
          </a:prstGeom>
          <a:solidFill>
            <a:srgbClr val="FC4646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633" name="Oval 97"/>
          <p:cNvSpPr>
            <a:spLocks noChangeArrowheads="1"/>
          </p:cNvSpPr>
          <p:nvPr/>
        </p:nvSpPr>
        <p:spPr bwMode="auto">
          <a:xfrm>
            <a:off x="5821363" y="1492250"/>
            <a:ext cx="166687" cy="166688"/>
          </a:xfrm>
          <a:prstGeom prst="ellipse">
            <a:avLst/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634" name="Oval 98"/>
          <p:cNvSpPr>
            <a:spLocks noChangeArrowheads="1"/>
          </p:cNvSpPr>
          <p:nvPr/>
        </p:nvSpPr>
        <p:spPr bwMode="auto">
          <a:xfrm>
            <a:off x="5821363" y="1716088"/>
            <a:ext cx="166687" cy="166687"/>
          </a:xfrm>
          <a:prstGeom prst="ellipse">
            <a:avLst/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635" name="Oval 99"/>
          <p:cNvSpPr>
            <a:spLocks noChangeArrowheads="1"/>
          </p:cNvSpPr>
          <p:nvPr/>
        </p:nvSpPr>
        <p:spPr bwMode="auto">
          <a:xfrm>
            <a:off x="6223000" y="1179513"/>
            <a:ext cx="166688" cy="166687"/>
          </a:xfrm>
          <a:prstGeom prst="ellipse">
            <a:avLst/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636" name="Oval 100"/>
          <p:cNvSpPr>
            <a:spLocks noChangeArrowheads="1"/>
          </p:cNvSpPr>
          <p:nvPr/>
        </p:nvSpPr>
        <p:spPr bwMode="auto">
          <a:xfrm>
            <a:off x="6634163" y="1492250"/>
            <a:ext cx="166687" cy="166688"/>
          </a:xfrm>
          <a:prstGeom prst="ellipse">
            <a:avLst/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637" name="Oval 101"/>
          <p:cNvSpPr>
            <a:spLocks noChangeArrowheads="1"/>
          </p:cNvSpPr>
          <p:nvPr/>
        </p:nvSpPr>
        <p:spPr bwMode="auto">
          <a:xfrm>
            <a:off x="6634163" y="1716088"/>
            <a:ext cx="166687" cy="166687"/>
          </a:xfrm>
          <a:prstGeom prst="ellipse">
            <a:avLst/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5717" name="Group 181"/>
          <p:cNvGrpSpPr>
            <a:grpSpLocks/>
          </p:cNvGrpSpPr>
          <p:nvPr/>
        </p:nvGrpSpPr>
        <p:grpSpPr bwMode="auto">
          <a:xfrm>
            <a:off x="1033463" y="2505075"/>
            <a:ext cx="2990850" cy="701675"/>
            <a:chOff x="651" y="1578"/>
            <a:chExt cx="1884" cy="442"/>
          </a:xfrm>
        </p:grpSpPr>
        <p:sp>
          <p:nvSpPr>
            <p:cNvPr id="65652" name="WordArt 116"/>
            <p:cNvSpPr>
              <a:spLocks noChangeArrowheads="1" noChangeShapeType="1" noTextEdit="1"/>
            </p:cNvSpPr>
            <p:nvPr/>
          </p:nvSpPr>
          <p:spPr bwMode="auto">
            <a:xfrm>
              <a:off x="651" y="1612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</a:t>
              </a:r>
            </a:p>
          </p:txBody>
        </p:sp>
        <p:sp>
          <p:nvSpPr>
            <p:cNvPr id="65653" name="WordArt 117"/>
            <p:cNvSpPr>
              <a:spLocks noChangeArrowheads="1" noChangeShapeType="1" noTextEdit="1"/>
            </p:cNvSpPr>
            <p:nvPr/>
          </p:nvSpPr>
          <p:spPr bwMode="auto">
            <a:xfrm>
              <a:off x="1243" y="1600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969696"/>
                  </a:solidFill>
                  <a:latin typeface="Arial Black"/>
                </a:rPr>
                <a:t>C</a:t>
              </a:r>
            </a:p>
          </p:txBody>
        </p:sp>
        <p:sp>
          <p:nvSpPr>
            <p:cNvPr id="65654" name="WordArt 118"/>
            <p:cNvSpPr>
              <a:spLocks noChangeArrowheads="1" noChangeShapeType="1" noTextEdit="1"/>
            </p:cNvSpPr>
            <p:nvPr/>
          </p:nvSpPr>
          <p:spPr bwMode="auto">
            <a:xfrm>
              <a:off x="2045" y="1586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Arial Black"/>
                </a:rPr>
                <a:t>N</a:t>
              </a:r>
            </a:p>
          </p:txBody>
        </p:sp>
        <p:sp>
          <p:nvSpPr>
            <p:cNvPr id="65655" name="Oval 119"/>
            <p:cNvSpPr>
              <a:spLocks noChangeArrowheads="1"/>
            </p:cNvSpPr>
            <p:nvPr/>
          </p:nvSpPr>
          <p:spPr bwMode="auto">
            <a:xfrm>
              <a:off x="1035" y="1816"/>
              <a:ext cx="105" cy="105"/>
            </a:xfrm>
            <a:prstGeom prst="ellipse">
              <a:avLst/>
            </a:prstGeom>
            <a:solidFill>
              <a:srgbClr val="FC464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656" name="Oval 120"/>
            <p:cNvSpPr>
              <a:spLocks noChangeArrowheads="1"/>
            </p:cNvSpPr>
            <p:nvPr/>
          </p:nvSpPr>
          <p:spPr bwMode="auto">
            <a:xfrm>
              <a:off x="1035" y="1679"/>
              <a:ext cx="105" cy="105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657" name="Oval 121"/>
            <p:cNvSpPr>
              <a:spLocks noChangeArrowheads="1"/>
            </p:cNvSpPr>
            <p:nvPr/>
          </p:nvSpPr>
          <p:spPr bwMode="auto">
            <a:xfrm>
              <a:off x="1641" y="1903"/>
              <a:ext cx="105" cy="105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658" name="Oval 122"/>
            <p:cNvSpPr>
              <a:spLocks noChangeArrowheads="1"/>
            </p:cNvSpPr>
            <p:nvPr/>
          </p:nvSpPr>
          <p:spPr bwMode="auto">
            <a:xfrm>
              <a:off x="1641" y="1578"/>
              <a:ext cx="105" cy="105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659" name="Oval 123"/>
            <p:cNvSpPr>
              <a:spLocks noChangeArrowheads="1"/>
            </p:cNvSpPr>
            <p:nvPr/>
          </p:nvSpPr>
          <p:spPr bwMode="auto">
            <a:xfrm>
              <a:off x="1641" y="1740"/>
              <a:ext cx="105" cy="105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660" name="Oval 124"/>
            <p:cNvSpPr>
              <a:spLocks noChangeArrowheads="1"/>
            </p:cNvSpPr>
            <p:nvPr/>
          </p:nvSpPr>
          <p:spPr bwMode="auto">
            <a:xfrm>
              <a:off x="1851" y="1578"/>
              <a:ext cx="105" cy="105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661" name="Oval 125"/>
            <p:cNvSpPr>
              <a:spLocks noChangeArrowheads="1"/>
            </p:cNvSpPr>
            <p:nvPr/>
          </p:nvSpPr>
          <p:spPr bwMode="auto">
            <a:xfrm>
              <a:off x="1851" y="1740"/>
              <a:ext cx="105" cy="105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662" name="Oval 126"/>
            <p:cNvSpPr>
              <a:spLocks noChangeArrowheads="1"/>
            </p:cNvSpPr>
            <p:nvPr/>
          </p:nvSpPr>
          <p:spPr bwMode="auto">
            <a:xfrm>
              <a:off x="1851" y="1903"/>
              <a:ext cx="105" cy="105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65696" name="Group 160"/>
            <p:cNvGrpSpPr>
              <a:grpSpLocks/>
            </p:cNvGrpSpPr>
            <p:nvPr/>
          </p:nvGrpSpPr>
          <p:grpSpPr bwMode="auto">
            <a:xfrm>
              <a:off x="2428" y="1658"/>
              <a:ext cx="107" cy="264"/>
              <a:chOff x="3447" y="1595"/>
              <a:chExt cx="107" cy="264"/>
            </a:xfrm>
          </p:grpSpPr>
          <p:sp>
            <p:nvSpPr>
              <p:cNvPr id="65663" name="Oval 127"/>
              <p:cNvSpPr>
                <a:spLocks noChangeArrowheads="1"/>
              </p:cNvSpPr>
              <p:nvPr/>
            </p:nvSpPr>
            <p:spPr bwMode="auto">
              <a:xfrm>
                <a:off x="3449" y="1595"/>
                <a:ext cx="105" cy="105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664" name="Oval 128"/>
              <p:cNvSpPr>
                <a:spLocks noChangeArrowheads="1"/>
              </p:cNvSpPr>
              <p:nvPr/>
            </p:nvSpPr>
            <p:spPr bwMode="auto">
              <a:xfrm>
                <a:off x="3447" y="1754"/>
                <a:ext cx="105" cy="105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5691" name="WordArt 155"/>
          <p:cNvSpPr>
            <a:spLocks noChangeArrowheads="1" noChangeShapeType="1" noTextEdit="1"/>
          </p:cNvSpPr>
          <p:nvPr/>
        </p:nvSpPr>
        <p:spPr bwMode="auto">
          <a:xfrm>
            <a:off x="4183063" y="1419225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</a:rPr>
              <a:t>C</a:t>
            </a:r>
          </a:p>
        </p:txBody>
      </p:sp>
      <p:sp>
        <p:nvSpPr>
          <p:cNvPr id="65692" name="Oval 156"/>
          <p:cNvSpPr>
            <a:spLocks noChangeArrowheads="1"/>
          </p:cNvSpPr>
          <p:nvPr/>
        </p:nvSpPr>
        <p:spPr bwMode="auto">
          <a:xfrm>
            <a:off x="3884613" y="1660525"/>
            <a:ext cx="166687" cy="166688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693" name="Oval 157"/>
          <p:cNvSpPr>
            <a:spLocks noChangeArrowheads="1"/>
          </p:cNvSpPr>
          <p:nvPr/>
        </p:nvSpPr>
        <p:spPr bwMode="auto">
          <a:xfrm>
            <a:off x="4341813" y="2152650"/>
            <a:ext cx="166687" cy="166688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694" name="Oval 158"/>
          <p:cNvSpPr>
            <a:spLocks noChangeArrowheads="1"/>
          </p:cNvSpPr>
          <p:nvPr/>
        </p:nvSpPr>
        <p:spPr bwMode="auto">
          <a:xfrm>
            <a:off x="4341813" y="1122363"/>
            <a:ext cx="166687" cy="166687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695" name="Oval 159"/>
          <p:cNvSpPr>
            <a:spLocks noChangeArrowheads="1"/>
          </p:cNvSpPr>
          <p:nvPr/>
        </p:nvSpPr>
        <p:spPr bwMode="auto">
          <a:xfrm>
            <a:off x="4826000" y="1660525"/>
            <a:ext cx="166688" cy="166688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5715" name="Group 179"/>
          <p:cNvGrpSpPr>
            <a:grpSpLocks/>
          </p:cNvGrpSpPr>
          <p:nvPr/>
        </p:nvGrpSpPr>
        <p:grpSpPr bwMode="auto">
          <a:xfrm>
            <a:off x="4767263" y="2503488"/>
            <a:ext cx="3162300" cy="679450"/>
            <a:chOff x="3003" y="1486"/>
            <a:chExt cx="1992" cy="428"/>
          </a:xfrm>
        </p:grpSpPr>
        <p:sp>
          <p:nvSpPr>
            <p:cNvPr id="65697" name="WordArt 161"/>
            <p:cNvSpPr>
              <a:spLocks noChangeArrowheads="1" noChangeShapeType="1" noTextEdit="1"/>
            </p:cNvSpPr>
            <p:nvPr/>
          </p:nvSpPr>
          <p:spPr bwMode="auto">
            <a:xfrm>
              <a:off x="3003" y="1506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</a:t>
              </a:r>
            </a:p>
          </p:txBody>
        </p:sp>
        <p:sp>
          <p:nvSpPr>
            <p:cNvPr id="65698" name="WordArt 162"/>
            <p:cNvSpPr>
              <a:spLocks noChangeArrowheads="1" noChangeShapeType="1" noTextEdit="1"/>
            </p:cNvSpPr>
            <p:nvPr/>
          </p:nvSpPr>
          <p:spPr bwMode="auto">
            <a:xfrm>
              <a:off x="3658" y="1506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969696"/>
                  </a:solidFill>
                  <a:latin typeface="Arial Black"/>
                </a:rPr>
                <a:t>C</a:t>
              </a:r>
            </a:p>
          </p:txBody>
        </p:sp>
        <p:sp>
          <p:nvSpPr>
            <p:cNvPr id="65699" name="WordArt 163"/>
            <p:cNvSpPr>
              <a:spLocks noChangeArrowheads="1" noChangeShapeType="1" noTextEdit="1"/>
            </p:cNvSpPr>
            <p:nvPr/>
          </p:nvSpPr>
          <p:spPr bwMode="auto">
            <a:xfrm>
              <a:off x="4505" y="1486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Arial Black"/>
                </a:rPr>
                <a:t>N</a:t>
              </a:r>
            </a:p>
          </p:txBody>
        </p:sp>
        <p:grpSp>
          <p:nvGrpSpPr>
            <p:cNvPr id="65708" name="Group 172"/>
            <p:cNvGrpSpPr>
              <a:grpSpLocks/>
            </p:cNvGrpSpPr>
            <p:nvPr/>
          </p:nvGrpSpPr>
          <p:grpSpPr bwMode="auto">
            <a:xfrm>
              <a:off x="4888" y="1558"/>
              <a:ext cx="107" cy="264"/>
              <a:chOff x="3447" y="1595"/>
              <a:chExt cx="107" cy="264"/>
            </a:xfrm>
          </p:grpSpPr>
          <p:sp>
            <p:nvSpPr>
              <p:cNvPr id="65709" name="Oval 173"/>
              <p:cNvSpPr>
                <a:spLocks noChangeArrowheads="1"/>
              </p:cNvSpPr>
              <p:nvPr/>
            </p:nvSpPr>
            <p:spPr bwMode="auto">
              <a:xfrm>
                <a:off x="3449" y="1595"/>
                <a:ext cx="105" cy="105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710" name="Oval 174"/>
              <p:cNvSpPr>
                <a:spLocks noChangeArrowheads="1"/>
              </p:cNvSpPr>
              <p:nvPr/>
            </p:nvSpPr>
            <p:spPr bwMode="auto">
              <a:xfrm>
                <a:off x="3447" y="1754"/>
                <a:ext cx="105" cy="105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5711" name="Rectangle 175"/>
            <p:cNvSpPr>
              <a:spLocks noChangeArrowheads="1"/>
            </p:cNvSpPr>
            <p:nvPr/>
          </p:nvSpPr>
          <p:spPr bwMode="auto">
            <a:xfrm>
              <a:off x="4063" y="1541"/>
              <a:ext cx="362" cy="7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12" name="Rectangle 176"/>
            <p:cNvSpPr>
              <a:spLocks noChangeArrowheads="1"/>
            </p:cNvSpPr>
            <p:nvPr/>
          </p:nvSpPr>
          <p:spPr bwMode="auto">
            <a:xfrm>
              <a:off x="4064" y="1672"/>
              <a:ext cx="362" cy="7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13" name="Rectangle 177"/>
            <p:cNvSpPr>
              <a:spLocks noChangeArrowheads="1"/>
            </p:cNvSpPr>
            <p:nvPr/>
          </p:nvSpPr>
          <p:spPr bwMode="auto">
            <a:xfrm>
              <a:off x="4063" y="1803"/>
              <a:ext cx="362" cy="7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14" name="Rectangle 178"/>
            <p:cNvSpPr>
              <a:spLocks noChangeArrowheads="1"/>
            </p:cNvSpPr>
            <p:nvPr/>
          </p:nvSpPr>
          <p:spPr bwMode="auto">
            <a:xfrm>
              <a:off x="3367" y="1673"/>
              <a:ext cx="260" cy="74"/>
            </a:xfrm>
            <a:prstGeom prst="rect">
              <a:avLst/>
            </a:prstGeom>
            <a:gradFill rotWithShape="1">
              <a:gsLst>
                <a:gs pos="0">
                  <a:srgbClr val="FC4646"/>
                </a:gs>
                <a:gs pos="100000">
                  <a:srgbClr val="FFFF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reeform 2"/>
          <p:cNvSpPr>
            <a:spLocks/>
          </p:cNvSpPr>
          <p:nvPr/>
        </p:nvSpPr>
        <p:spPr bwMode="auto">
          <a:xfrm rot="18900000">
            <a:off x="4491038" y="2684463"/>
            <a:ext cx="981075" cy="703262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Oval 3"/>
          <p:cNvSpPr>
            <a:spLocks noChangeArrowheads="1"/>
          </p:cNvSpPr>
          <p:nvPr/>
        </p:nvSpPr>
        <p:spPr bwMode="auto">
          <a:xfrm rot="24300000">
            <a:off x="4506119" y="2431256"/>
            <a:ext cx="1068388" cy="1108075"/>
          </a:xfrm>
          <a:prstGeom prst="ellipse">
            <a:avLst/>
          </a:prstGeom>
          <a:gradFill rotWithShape="1">
            <a:gsLst>
              <a:gs pos="0">
                <a:srgbClr val="8BFD93"/>
              </a:gs>
              <a:gs pos="100000">
                <a:srgbClr val="8BFD93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 rot="18900000">
            <a:off x="2836863" y="3495675"/>
            <a:ext cx="3354387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2424113" y="3429000"/>
            <a:ext cx="4379912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rot="-5400000">
            <a:off x="2913856" y="3486944"/>
            <a:ext cx="3354388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3470" name="Group 46"/>
          <p:cNvGrpSpPr>
            <a:grpSpLocks/>
          </p:cNvGrpSpPr>
          <p:nvPr/>
        </p:nvGrpSpPr>
        <p:grpSpPr bwMode="auto">
          <a:xfrm>
            <a:off x="4470400" y="3100388"/>
            <a:ext cx="241300" cy="241300"/>
            <a:chOff x="1951" y="2530"/>
            <a:chExt cx="384" cy="384"/>
          </a:xfrm>
        </p:grpSpPr>
        <p:sp>
          <p:nvSpPr>
            <p:cNvPr id="103471" name="Oval 47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E3535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2" name="AutoShape 48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520" name="Group 96"/>
          <p:cNvGrpSpPr>
            <a:grpSpLocks/>
          </p:cNvGrpSpPr>
          <p:nvPr/>
        </p:nvGrpSpPr>
        <p:grpSpPr bwMode="auto">
          <a:xfrm>
            <a:off x="4302125" y="3136900"/>
            <a:ext cx="565150" cy="569913"/>
            <a:chOff x="2710" y="1976"/>
            <a:chExt cx="356" cy="359"/>
          </a:xfrm>
        </p:grpSpPr>
        <p:sp>
          <p:nvSpPr>
            <p:cNvPr id="103432" name="Oval 8"/>
            <p:cNvSpPr>
              <a:spLocks noChangeArrowheads="1"/>
            </p:cNvSpPr>
            <p:nvPr/>
          </p:nvSpPr>
          <p:spPr bwMode="auto">
            <a:xfrm>
              <a:off x="2746" y="1976"/>
              <a:ext cx="158" cy="158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" name="Oval 9"/>
            <p:cNvSpPr>
              <a:spLocks noChangeArrowheads="1"/>
            </p:cNvSpPr>
            <p:nvPr/>
          </p:nvSpPr>
          <p:spPr bwMode="auto">
            <a:xfrm>
              <a:off x="2768" y="2177"/>
              <a:ext cx="159" cy="158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" name="Oval 10"/>
            <p:cNvSpPr>
              <a:spLocks noChangeArrowheads="1"/>
            </p:cNvSpPr>
            <p:nvPr/>
          </p:nvSpPr>
          <p:spPr bwMode="auto">
            <a:xfrm>
              <a:off x="2899" y="2122"/>
              <a:ext cx="159" cy="159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" name="Oval 11"/>
            <p:cNvSpPr>
              <a:spLocks noChangeArrowheads="1"/>
            </p:cNvSpPr>
            <p:nvPr/>
          </p:nvSpPr>
          <p:spPr bwMode="auto">
            <a:xfrm>
              <a:off x="2805" y="1985"/>
              <a:ext cx="158" cy="158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436" name="Group 12"/>
            <p:cNvGrpSpPr>
              <a:grpSpLocks/>
            </p:cNvGrpSpPr>
            <p:nvPr/>
          </p:nvGrpSpPr>
          <p:grpSpPr bwMode="auto">
            <a:xfrm>
              <a:off x="2710" y="2047"/>
              <a:ext cx="152" cy="152"/>
              <a:chOff x="1951" y="2530"/>
              <a:chExt cx="384" cy="384"/>
            </a:xfrm>
          </p:grpSpPr>
          <p:sp>
            <p:nvSpPr>
              <p:cNvPr id="103437" name="Oval 13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8" name="AutoShape 14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39" name="Group 15"/>
            <p:cNvGrpSpPr>
              <a:grpSpLocks/>
            </p:cNvGrpSpPr>
            <p:nvPr/>
          </p:nvGrpSpPr>
          <p:grpSpPr bwMode="auto">
            <a:xfrm>
              <a:off x="2914" y="2045"/>
              <a:ext cx="152" cy="152"/>
              <a:chOff x="1951" y="2530"/>
              <a:chExt cx="384" cy="384"/>
            </a:xfrm>
          </p:grpSpPr>
          <p:sp>
            <p:nvSpPr>
              <p:cNvPr id="103440" name="Oval 16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1" name="AutoShape 17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442" name="Oval 18"/>
            <p:cNvSpPr>
              <a:spLocks noChangeArrowheads="1"/>
            </p:cNvSpPr>
            <p:nvPr/>
          </p:nvSpPr>
          <p:spPr bwMode="auto">
            <a:xfrm>
              <a:off x="2807" y="2134"/>
              <a:ext cx="158" cy="159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450" name="Group 26"/>
            <p:cNvGrpSpPr>
              <a:grpSpLocks/>
            </p:cNvGrpSpPr>
            <p:nvPr/>
          </p:nvGrpSpPr>
          <p:grpSpPr bwMode="auto">
            <a:xfrm>
              <a:off x="2810" y="2069"/>
              <a:ext cx="152" cy="152"/>
              <a:chOff x="1951" y="2530"/>
              <a:chExt cx="384" cy="384"/>
            </a:xfrm>
          </p:grpSpPr>
          <p:sp>
            <p:nvSpPr>
              <p:cNvPr id="103451" name="Oval 27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2" name="AutoShape 28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60" name="Group 36"/>
            <p:cNvGrpSpPr>
              <a:grpSpLocks/>
            </p:cNvGrpSpPr>
            <p:nvPr/>
          </p:nvGrpSpPr>
          <p:grpSpPr bwMode="auto">
            <a:xfrm>
              <a:off x="2894" y="2163"/>
              <a:ext cx="152" cy="152"/>
              <a:chOff x="1951" y="2530"/>
              <a:chExt cx="384" cy="384"/>
            </a:xfrm>
          </p:grpSpPr>
          <p:sp>
            <p:nvSpPr>
              <p:cNvPr id="103461" name="Oval 37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2" name="AutoShape 38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73" name="Group 49"/>
            <p:cNvGrpSpPr>
              <a:grpSpLocks/>
            </p:cNvGrpSpPr>
            <p:nvPr/>
          </p:nvGrpSpPr>
          <p:grpSpPr bwMode="auto">
            <a:xfrm>
              <a:off x="2738" y="2175"/>
              <a:ext cx="152" cy="152"/>
              <a:chOff x="1951" y="2530"/>
              <a:chExt cx="384" cy="384"/>
            </a:xfrm>
          </p:grpSpPr>
          <p:sp>
            <p:nvSpPr>
              <p:cNvPr id="103474" name="Oval 50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5" name="AutoShape 51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476" name="Oval 52"/>
          <p:cNvSpPr>
            <a:spLocks noChangeArrowheads="1"/>
          </p:cNvSpPr>
          <p:nvPr/>
        </p:nvSpPr>
        <p:spPr bwMode="auto">
          <a:xfrm>
            <a:off x="4035425" y="2797175"/>
            <a:ext cx="1074738" cy="1231900"/>
          </a:xfrm>
          <a:prstGeom prst="ellipse">
            <a:avLst/>
          </a:prstGeom>
          <a:gradFill rotWithShape="1">
            <a:gsLst>
              <a:gs pos="0">
                <a:srgbClr val="66CCFF">
                  <a:alpha val="75000"/>
                </a:srgbClr>
              </a:gs>
              <a:gs pos="100000">
                <a:srgbClr val="66CCFF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77" name="Oval 53"/>
          <p:cNvSpPr>
            <a:spLocks noChangeArrowheads="1"/>
          </p:cNvSpPr>
          <p:nvPr/>
        </p:nvSpPr>
        <p:spPr bwMode="auto">
          <a:xfrm>
            <a:off x="3944938" y="2755900"/>
            <a:ext cx="1252537" cy="1346200"/>
          </a:xfrm>
          <a:prstGeom prst="ellipse">
            <a:avLst/>
          </a:prstGeom>
          <a:gradFill rotWithShape="1">
            <a:gsLst>
              <a:gs pos="0">
                <a:srgbClr val="FF6600">
                  <a:alpha val="83000"/>
                </a:srgbClr>
              </a:gs>
              <a:gs pos="100000">
                <a:srgbClr val="FF6600">
                  <a:gamma/>
                  <a:shade val="46275"/>
                  <a:invGamma/>
                  <a:alpha val="25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78" name="Group 54"/>
          <p:cNvGrpSpPr>
            <a:grpSpLocks/>
          </p:cNvGrpSpPr>
          <p:nvPr/>
        </p:nvGrpSpPr>
        <p:grpSpPr bwMode="auto">
          <a:xfrm>
            <a:off x="3908425" y="1797050"/>
            <a:ext cx="1289050" cy="3086100"/>
            <a:chOff x="2141" y="827"/>
            <a:chExt cx="1218" cy="2917"/>
          </a:xfrm>
        </p:grpSpPr>
        <p:sp>
          <p:nvSpPr>
            <p:cNvPr id="103479" name="Oval 55"/>
            <p:cNvSpPr>
              <a:spLocks noChangeArrowheads="1"/>
            </p:cNvSpPr>
            <p:nvPr/>
          </p:nvSpPr>
          <p:spPr bwMode="auto">
            <a:xfrm>
              <a:off x="2150" y="2564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0" name="Oval 56"/>
            <p:cNvSpPr>
              <a:spLocks noChangeArrowheads="1"/>
            </p:cNvSpPr>
            <p:nvPr/>
          </p:nvSpPr>
          <p:spPr bwMode="auto">
            <a:xfrm>
              <a:off x="2141" y="827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81" name="Group 57"/>
          <p:cNvGrpSpPr>
            <a:grpSpLocks/>
          </p:cNvGrpSpPr>
          <p:nvPr/>
        </p:nvGrpSpPr>
        <p:grpSpPr bwMode="auto">
          <a:xfrm rot="5400000">
            <a:off x="3894932" y="1870869"/>
            <a:ext cx="1287462" cy="3086100"/>
            <a:chOff x="2141" y="827"/>
            <a:chExt cx="1218" cy="2917"/>
          </a:xfrm>
        </p:grpSpPr>
        <p:sp>
          <p:nvSpPr>
            <p:cNvPr id="103482" name="Oval 58"/>
            <p:cNvSpPr>
              <a:spLocks noChangeArrowheads="1"/>
            </p:cNvSpPr>
            <p:nvPr/>
          </p:nvSpPr>
          <p:spPr bwMode="auto">
            <a:xfrm>
              <a:off x="2150" y="2564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3" name="Oval 59"/>
            <p:cNvSpPr>
              <a:spLocks noChangeArrowheads="1"/>
            </p:cNvSpPr>
            <p:nvPr/>
          </p:nvSpPr>
          <p:spPr bwMode="auto">
            <a:xfrm>
              <a:off x="2141" y="827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84" name="Oval 60"/>
          <p:cNvSpPr>
            <a:spLocks noChangeArrowheads="1"/>
          </p:cNvSpPr>
          <p:nvPr/>
        </p:nvSpPr>
        <p:spPr bwMode="auto">
          <a:xfrm rot="24300000">
            <a:off x="3559969" y="3309144"/>
            <a:ext cx="1068387" cy="1108075"/>
          </a:xfrm>
          <a:prstGeom prst="ellipse">
            <a:avLst/>
          </a:prstGeom>
          <a:gradFill rotWithShape="1">
            <a:gsLst>
              <a:gs pos="0">
                <a:srgbClr val="8BFD93"/>
              </a:gs>
              <a:gs pos="100000">
                <a:srgbClr val="8BFD93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85" name="Group 61"/>
          <p:cNvGrpSpPr>
            <a:grpSpLocks/>
          </p:cNvGrpSpPr>
          <p:nvPr/>
        </p:nvGrpSpPr>
        <p:grpSpPr bwMode="auto">
          <a:xfrm>
            <a:off x="4257675" y="1974850"/>
            <a:ext cx="641350" cy="2906713"/>
            <a:chOff x="2087" y="1742"/>
            <a:chExt cx="311" cy="1673"/>
          </a:xfrm>
        </p:grpSpPr>
        <p:sp>
          <p:nvSpPr>
            <p:cNvPr id="103486" name="Freeform 62"/>
            <p:cNvSpPr>
              <a:spLocks/>
            </p:cNvSpPr>
            <p:nvPr/>
          </p:nvSpPr>
          <p:spPr bwMode="auto">
            <a:xfrm rot="5400000">
              <a:off x="1833" y="2851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7" name="Freeform 63"/>
            <p:cNvSpPr>
              <a:spLocks/>
            </p:cNvSpPr>
            <p:nvPr/>
          </p:nvSpPr>
          <p:spPr bwMode="auto">
            <a:xfrm rot="16200000">
              <a:off x="1832" y="1997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88" name="Group 64"/>
          <p:cNvGrpSpPr>
            <a:grpSpLocks/>
          </p:cNvGrpSpPr>
          <p:nvPr/>
        </p:nvGrpSpPr>
        <p:grpSpPr bwMode="auto">
          <a:xfrm>
            <a:off x="3222625" y="3138488"/>
            <a:ext cx="2670175" cy="581025"/>
            <a:chOff x="1122" y="1287"/>
            <a:chExt cx="2233" cy="501"/>
          </a:xfrm>
        </p:grpSpPr>
        <p:sp>
          <p:nvSpPr>
            <p:cNvPr id="103489" name="Freeform 65"/>
            <p:cNvSpPr>
              <a:spLocks/>
            </p:cNvSpPr>
            <p:nvPr/>
          </p:nvSpPr>
          <p:spPr bwMode="auto">
            <a:xfrm>
              <a:off x="2262" y="1295"/>
              <a:ext cx="1093" cy="49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  <a:alpha val="49001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90" name="Freeform 66"/>
            <p:cNvSpPr>
              <a:spLocks/>
            </p:cNvSpPr>
            <p:nvPr/>
          </p:nvSpPr>
          <p:spPr bwMode="auto">
            <a:xfrm flipH="1">
              <a:off x="1122" y="1287"/>
              <a:ext cx="1093" cy="49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  <a:alpha val="49001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92" name="WordArt 68"/>
          <p:cNvSpPr>
            <a:spLocks noChangeArrowheads="1" noChangeShapeType="1" noTextEdit="1"/>
          </p:cNvSpPr>
          <p:nvPr/>
        </p:nvSpPr>
        <p:spPr bwMode="auto">
          <a:xfrm>
            <a:off x="7313613" y="2922588"/>
            <a:ext cx="7635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sp</a:t>
            </a:r>
          </a:p>
        </p:txBody>
      </p:sp>
      <p:sp>
        <p:nvSpPr>
          <p:cNvPr id="103493" name="Freeform 69"/>
          <p:cNvSpPr>
            <a:spLocks/>
          </p:cNvSpPr>
          <p:nvPr/>
        </p:nvSpPr>
        <p:spPr bwMode="auto">
          <a:xfrm rot="11026692">
            <a:off x="3095625" y="2936875"/>
            <a:ext cx="1416050" cy="957263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F66CC"/>
              </a:gs>
              <a:gs pos="50000">
                <a:srgbClr val="FF6600">
                  <a:alpha val="75999"/>
                </a:srgbClr>
              </a:gs>
              <a:gs pos="100000">
                <a:srgbClr val="FF66CC"/>
              </a:gs>
            </a:gsLst>
            <a:lin ang="5400000" scaled="1"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94" name="Rectangle 70"/>
          <p:cNvSpPr>
            <a:spLocks noChangeArrowheads="1"/>
          </p:cNvSpPr>
          <p:nvPr/>
        </p:nvSpPr>
        <p:spPr bwMode="auto">
          <a:xfrm>
            <a:off x="1735138" y="9302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1A60F"/>
                </a:solidFill>
              </a:rPr>
              <a:t>2s</a:t>
            </a:r>
          </a:p>
        </p:txBody>
      </p:sp>
      <p:sp>
        <p:nvSpPr>
          <p:cNvPr id="103495" name="Rectangle 71"/>
          <p:cNvSpPr>
            <a:spLocks noChangeArrowheads="1"/>
          </p:cNvSpPr>
          <p:nvPr/>
        </p:nvSpPr>
        <p:spPr bwMode="auto">
          <a:xfrm>
            <a:off x="2840038" y="9302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6699"/>
                </a:solidFill>
              </a:rPr>
              <a:t>2p</a:t>
            </a:r>
            <a:r>
              <a:rPr lang="en-US" sz="2800" baseline="-25000">
                <a:solidFill>
                  <a:srgbClr val="FF6699"/>
                </a:solidFill>
              </a:rPr>
              <a:t>x</a:t>
            </a:r>
          </a:p>
        </p:txBody>
      </p:sp>
      <p:sp>
        <p:nvSpPr>
          <p:cNvPr id="103496" name="Rectangle 72"/>
          <p:cNvSpPr>
            <a:spLocks noChangeArrowheads="1"/>
          </p:cNvSpPr>
          <p:nvPr/>
        </p:nvSpPr>
        <p:spPr bwMode="auto">
          <a:xfrm>
            <a:off x="4314825" y="9302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chemeClr val="folHlink"/>
                </a:solidFill>
              </a:rPr>
              <a:t>2p</a:t>
            </a:r>
            <a:r>
              <a:rPr lang="en-US" sz="2800" baseline="-25000">
                <a:solidFill>
                  <a:schemeClr val="folHlink"/>
                </a:solidFill>
              </a:rPr>
              <a:t>z</a:t>
            </a:r>
          </a:p>
        </p:txBody>
      </p:sp>
      <p:sp>
        <p:nvSpPr>
          <p:cNvPr id="103497" name="Rectangle 73"/>
          <p:cNvSpPr>
            <a:spLocks noChangeArrowheads="1"/>
          </p:cNvSpPr>
          <p:nvPr/>
        </p:nvSpPr>
        <p:spPr bwMode="auto">
          <a:xfrm>
            <a:off x="3575050" y="9302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2p</a:t>
            </a:r>
            <a:r>
              <a:rPr lang="en-US" sz="2800" baseline="-2500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103498" name="Rectangle 74"/>
          <p:cNvSpPr>
            <a:spLocks noChangeArrowheads="1"/>
          </p:cNvSpPr>
          <p:nvPr/>
        </p:nvSpPr>
        <p:spPr bwMode="auto">
          <a:xfrm>
            <a:off x="642938" y="927100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3399FF"/>
                </a:solidFill>
              </a:rPr>
              <a:t>1s</a:t>
            </a:r>
          </a:p>
        </p:txBody>
      </p:sp>
      <p:sp>
        <p:nvSpPr>
          <p:cNvPr id="103499" name="Text Box 75"/>
          <p:cNvSpPr txBox="1">
            <a:spLocks noChangeArrowheads="1"/>
          </p:cNvSpPr>
          <p:nvPr/>
        </p:nvSpPr>
        <p:spPr bwMode="auto">
          <a:xfrm>
            <a:off x="5500688" y="979488"/>
            <a:ext cx="14874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sp    sp</a:t>
            </a:r>
            <a:endParaRPr lang="en-US" sz="2800" baseline="30000">
              <a:solidFill>
                <a:schemeClr val="bg1"/>
              </a:solidFill>
            </a:endParaRPr>
          </a:p>
        </p:txBody>
      </p:sp>
      <p:sp>
        <p:nvSpPr>
          <p:cNvPr id="103500" name="Rectangle 76"/>
          <p:cNvSpPr>
            <a:spLocks noChangeArrowheads="1"/>
          </p:cNvSpPr>
          <p:nvPr/>
        </p:nvSpPr>
        <p:spPr bwMode="auto">
          <a:xfrm>
            <a:off x="5510213" y="37782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01" name="Rectangle 77"/>
          <p:cNvSpPr>
            <a:spLocks noChangeArrowheads="1"/>
          </p:cNvSpPr>
          <p:nvPr/>
        </p:nvSpPr>
        <p:spPr bwMode="auto">
          <a:xfrm>
            <a:off x="6245225" y="37782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02" name="Rectangle 78"/>
          <p:cNvSpPr>
            <a:spLocks noChangeArrowheads="1"/>
          </p:cNvSpPr>
          <p:nvPr/>
        </p:nvSpPr>
        <p:spPr bwMode="auto">
          <a:xfrm>
            <a:off x="1736725" y="3952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03" name="Rectangle 79"/>
          <p:cNvSpPr>
            <a:spLocks noChangeArrowheads="1"/>
          </p:cNvSpPr>
          <p:nvPr/>
        </p:nvSpPr>
        <p:spPr bwMode="auto">
          <a:xfrm>
            <a:off x="2841625" y="3952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04" name="Rectangle 80"/>
          <p:cNvSpPr>
            <a:spLocks noChangeArrowheads="1"/>
          </p:cNvSpPr>
          <p:nvPr/>
        </p:nvSpPr>
        <p:spPr bwMode="auto">
          <a:xfrm>
            <a:off x="4302125" y="3952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05" name="Rectangle 81"/>
          <p:cNvSpPr>
            <a:spLocks noChangeArrowheads="1"/>
          </p:cNvSpPr>
          <p:nvPr/>
        </p:nvSpPr>
        <p:spPr bwMode="auto">
          <a:xfrm>
            <a:off x="3576638" y="3952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06" name="Line 82"/>
          <p:cNvSpPr>
            <a:spLocks noChangeShapeType="1"/>
          </p:cNvSpPr>
          <p:nvPr/>
        </p:nvSpPr>
        <p:spPr bwMode="auto">
          <a:xfrm flipV="1">
            <a:off x="1944688" y="485775"/>
            <a:ext cx="0" cy="457200"/>
          </a:xfrm>
          <a:prstGeom prst="line">
            <a:avLst/>
          </a:prstGeom>
          <a:noFill/>
          <a:ln w="38100">
            <a:solidFill>
              <a:srgbClr val="F1A60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07" name="Line 83"/>
          <p:cNvSpPr>
            <a:spLocks noChangeShapeType="1"/>
          </p:cNvSpPr>
          <p:nvPr/>
        </p:nvSpPr>
        <p:spPr bwMode="auto">
          <a:xfrm flipV="1">
            <a:off x="3124200" y="485775"/>
            <a:ext cx="0" cy="4572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08" name="Line 84"/>
          <p:cNvSpPr>
            <a:spLocks noChangeShapeType="1"/>
          </p:cNvSpPr>
          <p:nvPr/>
        </p:nvSpPr>
        <p:spPr bwMode="auto">
          <a:xfrm flipV="1">
            <a:off x="3814763" y="485775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09" name="Line 85"/>
          <p:cNvSpPr>
            <a:spLocks noChangeShapeType="1"/>
          </p:cNvSpPr>
          <p:nvPr/>
        </p:nvSpPr>
        <p:spPr bwMode="auto">
          <a:xfrm>
            <a:off x="2205038" y="488950"/>
            <a:ext cx="0" cy="457200"/>
          </a:xfrm>
          <a:prstGeom prst="line">
            <a:avLst/>
          </a:prstGeom>
          <a:noFill/>
          <a:ln w="38100">
            <a:solidFill>
              <a:srgbClr val="F1A60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10" name="Rectangle 86"/>
          <p:cNvSpPr>
            <a:spLocks noChangeArrowheads="1"/>
          </p:cNvSpPr>
          <p:nvPr/>
        </p:nvSpPr>
        <p:spPr bwMode="auto">
          <a:xfrm>
            <a:off x="644525" y="392113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511" name="Group 87"/>
          <p:cNvGrpSpPr>
            <a:grpSpLocks/>
          </p:cNvGrpSpPr>
          <p:nvPr/>
        </p:nvGrpSpPr>
        <p:grpSpPr bwMode="auto">
          <a:xfrm>
            <a:off x="852488" y="482600"/>
            <a:ext cx="260350" cy="460375"/>
            <a:chOff x="603" y="3240"/>
            <a:chExt cx="164" cy="290"/>
          </a:xfrm>
        </p:grpSpPr>
        <p:sp>
          <p:nvSpPr>
            <p:cNvPr id="103512" name="Line 88"/>
            <p:cNvSpPr>
              <a:spLocks noChangeShapeType="1"/>
            </p:cNvSpPr>
            <p:nvPr/>
          </p:nvSpPr>
          <p:spPr bwMode="auto">
            <a:xfrm flipV="1">
              <a:off x="603" y="3240"/>
              <a:ext cx="0" cy="288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13" name="Line 89"/>
            <p:cNvSpPr>
              <a:spLocks noChangeShapeType="1"/>
            </p:cNvSpPr>
            <p:nvPr/>
          </p:nvSpPr>
          <p:spPr bwMode="auto">
            <a:xfrm>
              <a:off x="767" y="3242"/>
              <a:ext cx="0" cy="288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91" name="Freeform 67"/>
          <p:cNvSpPr>
            <a:spLocks/>
          </p:cNvSpPr>
          <p:nvPr/>
        </p:nvSpPr>
        <p:spPr bwMode="auto">
          <a:xfrm rot="8100000">
            <a:off x="3524250" y="3479800"/>
            <a:ext cx="1089025" cy="782638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Freeform 4"/>
          <p:cNvSpPr>
            <a:spLocks/>
          </p:cNvSpPr>
          <p:nvPr/>
        </p:nvSpPr>
        <p:spPr bwMode="auto">
          <a:xfrm rot="21459044">
            <a:off x="4649788" y="2932113"/>
            <a:ext cx="1417637" cy="1009650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F66CC"/>
              </a:gs>
              <a:gs pos="50000">
                <a:srgbClr val="FF6600">
                  <a:alpha val="75999"/>
                </a:srgbClr>
              </a:gs>
              <a:gs pos="100000">
                <a:srgbClr val="FF66CC"/>
              </a:gs>
            </a:gsLst>
            <a:lin ang="5400000" scaled="1"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18" name="Text Box 94"/>
          <p:cNvSpPr txBox="1">
            <a:spLocks noChangeArrowheads="1"/>
          </p:cNvSpPr>
          <p:nvPr/>
        </p:nvSpPr>
        <p:spPr bwMode="auto">
          <a:xfrm>
            <a:off x="2359025" y="1419225"/>
            <a:ext cx="2197100" cy="50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0" bIns="0"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Promoted</a:t>
            </a:r>
          </a:p>
        </p:txBody>
      </p:sp>
      <p:sp>
        <p:nvSpPr>
          <p:cNvPr id="103519" name="Text Box 95"/>
          <p:cNvSpPr txBox="1">
            <a:spLocks noChangeArrowheads="1"/>
          </p:cNvSpPr>
          <p:nvPr/>
        </p:nvSpPr>
        <p:spPr bwMode="auto">
          <a:xfrm>
            <a:off x="5132388" y="1401763"/>
            <a:ext cx="2197100" cy="50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0" bIns="0"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Hybridized</a:t>
            </a:r>
          </a:p>
        </p:txBody>
      </p:sp>
      <p:grpSp>
        <p:nvGrpSpPr>
          <p:cNvPr id="103543" name="Group 119"/>
          <p:cNvGrpSpPr>
            <a:grpSpLocks/>
          </p:cNvGrpSpPr>
          <p:nvPr/>
        </p:nvGrpSpPr>
        <p:grpSpPr bwMode="auto">
          <a:xfrm>
            <a:off x="6492875" y="2036763"/>
            <a:ext cx="2262188" cy="485775"/>
            <a:chOff x="3003" y="1486"/>
            <a:chExt cx="1992" cy="428"/>
          </a:xfrm>
        </p:grpSpPr>
        <p:sp>
          <p:nvSpPr>
            <p:cNvPr id="103544" name="WordArt 120"/>
            <p:cNvSpPr>
              <a:spLocks noChangeArrowheads="1" noChangeShapeType="1" noTextEdit="1"/>
            </p:cNvSpPr>
            <p:nvPr/>
          </p:nvSpPr>
          <p:spPr bwMode="auto">
            <a:xfrm>
              <a:off x="3003" y="1506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</a:t>
              </a:r>
            </a:p>
          </p:txBody>
        </p:sp>
        <p:sp>
          <p:nvSpPr>
            <p:cNvPr id="103545" name="WordArt 121"/>
            <p:cNvSpPr>
              <a:spLocks noChangeArrowheads="1" noChangeShapeType="1" noTextEdit="1"/>
            </p:cNvSpPr>
            <p:nvPr/>
          </p:nvSpPr>
          <p:spPr bwMode="auto">
            <a:xfrm>
              <a:off x="3658" y="1506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969696"/>
                  </a:solidFill>
                  <a:latin typeface="Arial Black"/>
                </a:rPr>
                <a:t>C</a:t>
              </a:r>
            </a:p>
          </p:txBody>
        </p:sp>
        <p:sp>
          <p:nvSpPr>
            <p:cNvPr id="103546" name="WordArt 122"/>
            <p:cNvSpPr>
              <a:spLocks noChangeArrowheads="1" noChangeShapeType="1" noTextEdit="1"/>
            </p:cNvSpPr>
            <p:nvPr/>
          </p:nvSpPr>
          <p:spPr bwMode="auto">
            <a:xfrm>
              <a:off x="4505" y="1486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Arial Black"/>
                </a:rPr>
                <a:t>N</a:t>
              </a:r>
            </a:p>
          </p:txBody>
        </p:sp>
        <p:grpSp>
          <p:nvGrpSpPr>
            <p:cNvPr id="103547" name="Group 123"/>
            <p:cNvGrpSpPr>
              <a:grpSpLocks/>
            </p:cNvGrpSpPr>
            <p:nvPr/>
          </p:nvGrpSpPr>
          <p:grpSpPr bwMode="auto">
            <a:xfrm>
              <a:off x="4888" y="1558"/>
              <a:ext cx="107" cy="264"/>
              <a:chOff x="3447" y="1595"/>
              <a:chExt cx="107" cy="264"/>
            </a:xfrm>
          </p:grpSpPr>
          <p:sp>
            <p:nvSpPr>
              <p:cNvPr id="103548" name="Oval 124"/>
              <p:cNvSpPr>
                <a:spLocks noChangeArrowheads="1"/>
              </p:cNvSpPr>
              <p:nvPr/>
            </p:nvSpPr>
            <p:spPr bwMode="auto">
              <a:xfrm>
                <a:off x="3449" y="1595"/>
                <a:ext cx="105" cy="105"/>
              </a:xfrm>
              <a:prstGeom prst="ellipse">
                <a:avLst/>
              </a:prstGeom>
              <a:solidFill>
                <a:srgbClr val="66CC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549" name="Oval 125"/>
              <p:cNvSpPr>
                <a:spLocks noChangeArrowheads="1"/>
              </p:cNvSpPr>
              <p:nvPr/>
            </p:nvSpPr>
            <p:spPr bwMode="auto">
              <a:xfrm>
                <a:off x="3447" y="1754"/>
                <a:ext cx="105" cy="105"/>
              </a:xfrm>
              <a:prstGeom prst="ellipse">
                <a:avLst/>
              </a:prstGeom>
              <a:solidFill>
                <a:srgbClr val="66CC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3550" name="Rectangle 126"/>
            <p:cNvSpPr>
              <a:spLocks noChangeArrowheads="1"/>
            </p:cNvSpPr>
            <p:nvPr/>
          </p:nvSpPr>
          <p:spPr bwMode="auto">
            <a:xfrm>
              <a:off x="4063" y="1541"/>
              <a:ext cx="362" cy="7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66CC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51" name="Rectangle 127"/>
            <p:cNvSpPr>
              <a:spLocks noChangeArrowheads="1"/>
            </p:cNvSpPr>
            <p:nvPr/>
          </p:nvSpPr>
          <p:spPr bwMode="auto">
            <a:xfrm>
              <a:off x="4064" y="1672"/>
              <a:ext cx="362" cy="7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66CC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52" name="Rectangle 128"/>
            <p:cNvSpPr>
              <a:spLocks noChangeArrowheads="1"/>
            </p:cNvSpPr>
            <p:nvPr/>
          </p:nvSpPr>
          <p:spPr bwMode="auto">
            <a:xfrm>
              <a:off x="4063" y="1803"/>
              <a:ext cx="362" cy="7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66CC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53" name="Rectangle 129"/>
            <p:cNvSpPr>
              <a:spLocks noChangeArrowheads="1"/>
            </p:cNvSpPr>
            <p:nvPr/>
          </p:nvSpPr>
          <p:spPr bwMode="auto">
            <a:xfrm>
              <a:off x="3367" y="1673"/>
              <a:ext cx="260" cy="74"/>
            </a:xfrm>
            <a:prstGeom prst="rect">
              <a:avLst/>
            </a:prstGeom>
            <a:gradFill rotWithShape="1">
              <a:gsLst>
                <a:gs pos="0">
                  <a:srgbClr val="FC4646"/>
                </a:gs>
                <a:gs pos="100000">
                  <a:srgbClr val="FFFF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54" name="Text Box 130"/>
          <p:cNvSpPr txBox="1">
            <a:spLocks noChangeArrowheads="1"/>
          </p:cNvSpPr>
          <p:nvPr/>
        </p:nvSpPr>
        <p:spPr bwMode="auto">
          <a:xfrm>
            <a:off x="293688" y="5915025"/>
            <a:ext cx="59896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Hydrogen Cyanide:  </a:t>
            </a:r>
            <a:r>
              <a:rPr lang="en-US" sz="3200">
                <a:solidFill>
                  <a:srgbClr val="FFFF00"/>
                </a:solidFill>
              </a:rPr>
              <a:t>Carbon</a:t>
            </a:r>
          </a:p>
        </p:txBody>
      </p:sp>
      <p:sp>
        <p:nvSpPr>
          <p:cNvPr id="103555" name="Text Box 131"/>
          <p:cNvSpPr txBox="1">
            <a:spLocks noChangeArrowheads="1"/>
          </p:cNvSpPr>
          <p:nvPr/>
        </p:nvSpPr>
        <p:spPr bwMode="auto">
          <a:xfrm>
            <a:off x="5603875" y="4675188"/>
            <a:ext cx="31464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9900"/>
                </a:solidFill>
              </a:rPr>
              <a:t>2s</a:t>
            </a:r>
            <a:r>
              <a:rPr lang="en-US" sz="3200">
                <a:solidFill>
                  <a:srgbClr val="FFFF00"/>
                </a:solidFill>
              </a:rPr>
              <a:t> + </a:t>
            </a:r>
            <a:r>
              <a:rPr lang="en-US" sz="3200">
                <a:solidFill>
                  <a:srgbClr val="FF6699"/>
                </a:solidFill>
              </a:rPr>
              <a:t>2p</a:t>
            </a:r>
            <a:r>
              <a:rPr lang="en-US" sz="3200" baseline="-25000">
                <a:solidFill>
                  <a:srgbClr val="FF6699"/>
                </a:solidFill>
              </a:rPr>
              <a:t>x</a:t>
            </a:r>
          </a:p>
        </p:txBody>
      </p:sp>
      <p:sp>
        <p:nvSpPr>
          <p:cNvPr id="103556" name="Text Box 132"/>
          <p:cNvSpPr txBox="1">
            <a:spLocks noChangeArrowheads="1"/>
          </p:cNvSpPr>
          <p:nvPr/>
        </p:nvSpPr>
        <p:spPr bwMode="auto">
          <a:xfrm>
            <a:off x="6889750" y="3516313"/>
            <a:ext cx="18875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99CC"/>
                </a:solidFill>
              </a:rPr>
              <a:t>Linear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17 0.40037 C 0.25503 0.33248 0.11406 0.26437 0.04808 0.19787 C -0.01789 0.13114 0.00781 0.0329 -8.88889E-6 3.52178E-7 " pathEditMode="relative" ptsTypes="aaA">
                                      <p:cBhvr>
                                        <p:cTn id="14" dur="2000" fill="hold"/>
                                        <p:tgtEl>
                                          <p:spTgt spid="103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62 0.39017 C 0.18385 0.33827 0.09809 0.28637 0.05312 0.22127 C 0.00816 0.15616 0.00399 0.07808 1.66667E-6 1.3531E-6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103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19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62 0.39017 C 0.18386 0.33827 0.09809 0.28637 0.05313 0.22127 C 0.00816 0.15616 0.004 0.07808 -2.22222E-6 3.4013E-6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47 C 0.00052 0.07229 0.00191 0.14435 0.0158 0.18466 C 0.02969 0.22498 0.05625 0.23355 0.08281 0.24213 " pathEditMode="relative" ptsTypes="aaA">
                                      <p:cBhvr>
                                        <p:cTn id="46" dur="2000" spd="-100000" fill="hold"/>
                                        <p:tgtEl>
                                          <p:spTgt spid="103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047 C 0.00295 0.03638 0.01406 0.14875 0.02396 0.21432 C 0.03385 0.27966 0.05121 0.35658 0.05833 0.39412 " pathEditMode="relative" rAng="0" ptsTypes="aaa">
                                      <p:cBhvr>
                                        <p:cTn id="51" dur="2000" spd="-100000" fill="hold"/>
                                        <p:tgtEl>
                                          <p:spTgt spid="103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1034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047 L 0.25833 -0.017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3" dur="2000" fill="hold"/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03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fill="hold"/>
                                        <p:tgtEl>
                                          <p:spTgt spid="1034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000" fill="hold"/>
                                        <p:tgtEl>
                                          <p:spTgt spid="103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0348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0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42101 3.7037E-6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103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4 -0.01712 L 0.46563 -0.01688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103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0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76" grpId="0" animBg="1"/>
      <p:bldP spid="103476" grpId="1" animBg="1"/>
      <p:bldP spid="103477" grpId="0" animBg="1"/>
      <p:bldP spid="103477" grpId="1" animBg="1"/>
      <p:bldP spid="103477" grpId="2" animBg="1"/>
      <p:bldP spid="103477" grpId="3" animBg="1"/>
      <p:bldP spid="103484" grpId="0" animBg="1"/>
      <p:bldP spid="103484" grpId="1" animBg="1"/>
      <p:bldP spid="103484" grpId="2" animBg="1"/>
      <p:bldP spid="103492" grpId="0" animBg="1"/>
      <p:bldP spid="103493" grpId="0" animBg="1"/>
      <p:bldP spid="103506" grpId="0" animBg="1"/>
      <p:bldP spid="103506" grpId="1" animBg="1"/>
      <p:bldP spid="103506" grpId="2" animBg="1"/>
      <p:bldP spid="103507" grpId="0" animBg="1"/>
      <p:bldP spid="103507" grpId="1" animBg="1"/>
      <p:bldP spid="103508" grpId="0" animBg="1"/>
      <p:bldP spid="103508" grpId="1" animBg="1"/>
      <p:bldP spid="103509" grpId="0" animBg="1"/>
      <p:bldP spid="103509" grpId="1" animBg="1"/>
      <p:bldP spid="103509" grpId="2" animBg="1"/>
      <p:bldP spid="103509" grpId="3" animBg="1"/>
      <p:bldP spid="103509" grpId="4" animBg="1"/>
      <p:bldP spid="103491" grpId="0" animBg="1"/>
      <p:bldP spid="103428" grpId="0" animBg="1"/>
      <p:bldP spid="103518" grpId="0"/>
      <p:bldP spid="103519" grpId="0"/>
      <p:bldP spid="103519" grpId="1"/>
      <p:bldP spid="103555" grpId="0"/>
      <p:bldP spid="103555" grpId="1"/>
      <p:bldP spid="1035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reeform 2"/>
          <p:cNvSpPr>
            <a:spLocks/>
          </p:cNvSpPr>
          <p:nvPr/>
        </p:nvSpPr>
        <p:spPr bwMode="auto">
          <a:xfrm rot="18900000">
            <a:off x="4491038" y="2684463"/>
            <a:ext cx="981075" cy="703262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03" name="Oval 3"/>
          <p:cNvSpPr>
            <a:spLocks noChangeArrowheads="1"/>
          </p:cNvSpPr>
          <p:nvPr/>
        </p:nvSpPr>
        <p:spPr bwMode="auto">
          <a:xfrm rot="24300000">
            <a:off x="4506119" y="2431256"/>
            <a:ext cx="1068388" cy="1108075"/>
          </a:xfrm>
          <a:prstGeom prst="ellipse">
            <a:avLst/>
          </a:prstGeom>
          <a:gradFill rotWithShape="1">
            <a:gsLst>
              <a:gs pos="0">
                <a:srgbClr val="8BFD93"/>
              </a:gs>
              <a:gs pos="100000">
                <a:srgbClr val="8BFD93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 rot="18900000">
            <a:off x="2836863" y="3495675"/>
            <a:ext cx="3354387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2424113" y="3429000"/>
            <a:ext cx="4379912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 rot="-5400000">
            <a:off x="2913856" y="3486944"/>
            <a:ext cx="3354388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28007" name="Group 7"/>
          <p:cNvGrpSpPr>
            <a:grpSpLocks/>
          </p:cNvGrpSpPr>
          <p:nvPr/>
        </p:nvGrpSpPr>
        <p:grpSpPr bwMode="auto">
          <a:xfrm>
            <a:off x="4470400" y="3100388"/>
            <a:ext cx="241300" cy="241300"/>
            <a:chOff x="1951" y="2530"/>
            <a:chExt cx="384" cy="384"/>
          </a:xfrm>
        </p:grpSpPr>
        <p:sp>
          <p:nvSpPr>
            <p:cNvPr id="128008" name="Oval 8"/>
            <p:cNvSpPr>
              <a:spLocks noChangeArrowheads="1"/>
            </p:cNvSpPr>
            <p:nvPr/>
          </p:nvSpPr>
          <p:spPr bwMode="auto">
            <a:xfrm>
              <a:off x="1951" y="253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E35353"/>
                </a:gs>
                <a:gs pos="100000">
                  <a:srgbClr val="E3535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9" name="AutoShape 9"/>
            <p:cNvSpPr>
              <a:spLocks noChangeArrowheads="1"/>
            </p:cNvSpPr>
            <p:nvPr/>
          </p:nvSpPr>
          <p:spPr bwMode="auto">
            <a:xfrm>
              <a:off x="2058" y="2634"/>
              <a:ext cx="177" cy="182"/>
            </a:xfrm>
            <a:prstGeom prst="plus">
              <a:avLst>
                <a:gd name="adj" fmla="val 39245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8010" name="Group 10"/>
          <p:cNvGrpSpPr>
            <a:grpSpLocks/>
          </p:cNvGrpSpPr>
          <p:nvPr/>
        </p:nvGrpSpPr>
        <p:grpSpPr bwMode="auto">
          <a:xfrm>
            <a:off x="4302125" y="3136900"/>
            <a:ext cx="565150" cy="569913"/>
            <a:chOff x="2710" y="1976"/>
            <a:chExt cx="356" cy="359"/>
          </a:xfrm>
        </p:grpSpPr>
        <p:sp>
          <p:nvSpPr>
            <p:cNvPr id="128011" name="Oval 11"/>
            <p:cNvSpPr>
              <a:spLocks noChangeArrowheads="1"/>
            </p:cNvSpPr>
            <p:nvPr/>
          </p:nvSpPr>
          <p:spPr bwMode="auto">
            <a:xfrm>
              <a:off x="2746" y="1976"/>
              <a:ext cx="158" cy="158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2" name="Oval 12"/>
            <p:cNvSpPr>
              <a:spLocks noChangeArrowheads="1"/>
            </p:cNvSpPr>
            <p:nvPr/>
          </p:nvSpPr>
          <p:spPr bwMode="auto">
            <a:xfrm>
              <a:off x="2768" y="2177"/>
              <a:ext cx="159" cy="158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3" name="Oval 13"/>
            <p:cNvSpPr>
              <a:spLocks noChangeArrowheads="1"/>
            </p:cNvSpPr>
            <p:nvPr/>
          </p:nvSpPr>
          <p:spPr bwMode="auto">
            <a:xfrm>
              <a:off x="2899" y="2122"/>
              <a:ext cx="159" cy="159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4" name="Oval 14"/>
            <p:cNvSpPr>
              <a:spLocks noChangeArrowheads="1"/>
            </p:cNvSpPr>
            <p:nvPr/>
          </p:nvSpPr>
          <p:spPr bwMode="auto">
            <a:xfrm>
              <a:off x="2805" y="1985"/>
              <a:ext cx="158" cy="158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15" name="Group 15"/>
            <p:cNvGrpSpPr>
              <a:grpSpLocks/>
            </p:cNvGrpSpPr>
            <p:nvPr/>
          </p:nvGrpSpPr>
          <p:grpSpPr bwMode="auto">
            <a:xfrm>
              <a:off x="2710" y="2047"/>
              <a:ext cx="152" cy="152"/>
              <a:chOff x="1951" y="2530"/>
              <a:chExt cx="384" cy="384"/>
            </a:xfrm>
          </p:grpSpPr>
          <p:sp>
            <p:nvSpPr>
              <p:cNvPr id="128016" name="Oval 16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17" name="AutoShape 17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18" name="Group 18"/>
            <p:cNvGrpSpPr>
              <a:grpSpLocks/>
            </p:cNvGrpSpPr>
            <p:nvPr/>
          </p:nvGrpSpPr>
          <p:grpSpPr bwMode="auto">
            <a:xfrm>
              <a:off x="2914" y="2045"/>
              <a:ext cx="152" cy="152"/>
              <a:chOff x="1951" y="2530"/>
              <a:chExt cx="384" cy="384"/>
            </a:xfrm>
          </p:grpSpPr>
          <p:sp>
            <p:nvSpPr>
              <p:cNvPr id="128019" name="Oval 19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0" name="AutoShape 20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021" name="Oval 21"/>
            <p:cNvSpPr>
              <a:spLocks noChangeArrowheads="1"/>
            </p:cNvSpPr>
            <p:nvPr/>
          </p:nvSpPr>
          <p:spPr bwMode="auto">
            <a:xfrm>
              <a:off x="2807" y="2134"/>
              <a:ext cx="158" cy="159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22" name="Group 22"/>
            <p:cNvGrpSpPr>
              <a:grpSpLocks/>
            </p:cNvGrpSpPr>
            <p:nvPr/>
          </p:nvGrpSpPr>
          <p:grpSpPr bwMode="auto">
            <a:xfrm>
              <a:off x="2810" y="2069"/>
              <a:ext cx="152" cy="152"/>
              <a:chOff x="1951" y="2530"/>
              <a:chExt cx="384" cy="384"/>
            </a:xfrm>
          </p:grpSpPr>
          <p:sp>
            <p:nvSpPr>
              <p:cNvPr id="128023" name="Oval 23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4" name="AutoShape 24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25" name="Group 25"/>
            <p:cNvGrpSpPr>
              <a:grpSpLocks/>
            </p:cNvGrpSpPr>
            <p:nvPr/>
          </p:nvGrpSpPr>
          <p:grpSpPr bwMode="auto">
            <a:xfrm>
              <a:off x="2894" y="2163"/>
              <a:ext cx="152" cy="152"/>
              <a:chOff x="1951" y="2530"/>
              <a:chExt cx="384" cy="384"/>
            </a:xfrm>
          </p:grpSpPr>
          <p:sp>
            <p:nvSpPr>
              <p:cNvPr id="128026" name="Oval 26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7" name="AutoShape 27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28" name="Group 28"/>
            <p:cNvGrpSpPr>
              <a:grpSpLocks/>
            </p:cNvGrpSpPr>
            <p:nvPr/>
          </p:nvGrpSpPr>
          <p:grpSpPr bwMode="auto">
            <a:xfrm>
              <a:off x="2738" y="2175"/>
              <a:ext cx="152" cy="152"/>
              <a:chOff x="1951" y="2530"/>
              <a:chExt cx="384" cy="384"/>
            </a:xfrm>
          </p:grpSpPr>
          <p:sp>
            <p:nvSpPr>
              <p:cNvPr id="128029" name="Oval 29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0" name="AutoShape 30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8031" name="Oval 31"/>
          <p:cNvSpPr>
            <a:spLocks noChangeArrowheads="1"/>
          </p:cNvSpPr>
          <p:nvPr/>
        </p:nvSpPr>
        <p:spPr bwMode="auto">
          <a:xfrm>
            <a:off x="4035425" y="2797175"/>
            <a:ext cx="1074738" cy="1231900"/>
          </a:xfrm>
          <a:prstGeom prst="ellipse">
            <a:avLst/>
          </a:prstGeom>
          <a:gradFill rotWithShape="1">
            <a:gsLst>
              <a:gs pos="0">
                <a:srgbClr val="66CCFF">
                  <a:alpha val="75000"/>
                </a:srgbClr>
              </a:gs>
              <a:gs pos="100000">
                <a:srgbClr val="66CCFF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32" name="Oval 32"/>
          <p:cNvSpPr>
            <a:spLocks noChangeArrowheads="1"/>
          </p:cNvSpPr>
          <p:nvPr/>
        </p:nvSpPr>
        <p:spPr bwMode="auto">
          <a:xfrm>
            <a:off x="3944938" y="2755900"/>
            <a:ext cx="1252537" cy="1346200"/>
          </a:xfrm>
          <a:prstGeom prst="ellipse">
            <a:avLst/>
          </a:prstGeom>
          <a:gradFill rotWithShape="1">
            <a:gsLst>
              <a:gs pos="0">
                <a:srgbClr val="FF6600">
                  <a:alpha val="83000"/>
                </a:srgbClr>
              </a:gs>
              <a:gs pos="100000">
                <a:srgbClr val="FF6600">
                  <a:gamma/>
                  <a:shade val="46275"/>
                  <a:invGamma/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33" name="Group 33"/>
          <p:cNvGrpSpPr>
            <a:grpSpLocks/>
          </p:cNvGrpSpPr>
          <p:nvPr/>
        </p:nvGrpSpPr>
        <p:grpSpPr bwMode="auto">
          <a:xfrm>
            <a:off x="3908425" y="1797050"/>
            <a:ext cx="1289050" cy="3086100"/>
            <a:chOff x="2141" y="827"/>
            <a:chExt cx="1218" cy="2917"/>
          </a:xfrm>
        </p:grpSpPr>
        <p:sp>
          <p:nvSpPr>
            <p:cNvPr id="128034" name="Oval 34"/>
            <p:cNvSpPr>
              <a:spLocks noChangeArrowheads="1"/>
            </p:cNvSpPr>
            <p:nvPr/>
          </p:nvSpPr>
          <p:spPr bwMode="auto">
            <a:xfrm>
              <a:off x="2150" y="2564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5" name="Oval 35"/>
            <p:cNvSpPr>
              <a:spLocks noChangeArrowheads="1"/>
            </p:cNvSpPr>
            <p:nvPr/>
          </p:nvSpPr>
          <p:spPr bwMode="auto">
            <a:xfrm>
              <a:off x="2141" y="827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8036" name="Group 36"/>
          <p:cNvGrpSpPr>
            <a:grpSpLocks/>
          </p:cNvGrpSpPr>
          <p:nvPr/>
        </p:nvGrpSpPr>
        <p:grpSpPr bwMode="auto">
          <a:xfrm rot="5400000">
            <a:off x="3894932" y="1870869"/>
            <a:ext cx="1287462" cy="3086100"/>
            <a:chOff x="2141" y="827"/>
            <a:chExt cx="1218" cy="2917"/>
          </a:xfrm>
        </p:grpSpPr>
        <p:sp>
          <p:nvSpPr>
            <p:cNvPr id="128037" name="Oval 37"/>
            <p:cNvSpPr>
              <a:spLocks noChangeArrowheads="1"/>
            </p:cNvSpPr>
            <p:nvPr/>
          </p:nvSpPr>
          <p:spPr bwMode="auto">
            <a:xfrm>
              <a:off x="2150" y="2564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8" name="Oval 38"/>
            <p:cNvSpPr>
              <a:spLocks noChangeArrowheads="1"/>
            </p:cNvSpPr>
            <p:nvPr/>
          </p:nvSpPr>
          <p:spPr bwMode="auto">
            <a:xfrm>
              <a:off x="2141" y="827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39" name="Oval 39"/>
          <p:cNvSpPr>
            <a:spLocks noChangeArrowheads="1"/>
          </p:cNvSpPr>
          <p:nvPr/>
        </p:nvSpPr>
        <p:spPr bwMode="auto">
          <a:xfrm rot="24300000">
            <a:off x="3559969" y="3309144"/>
            <a:ext cx="1068387" cy="1108075"/>
          </a:xfrm>
          <a:prstGeom prst="ellipse">
            <a:avLst/>
          </a:prstGeom>
          <a:gradFill rotWithShape="1">
            <a:gsLst>
              <a:gs pos="0">
                <a:srgbClr val="8BFD93"/>
              </a:gs>
              <a:gs pos="100000">
                <a:srgbClr val="8BFD93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40" name="Group 40"/>
          <p:cNvGrpSpPr>
            <a:grpSpLocks/>
          </p:cNvGrpSpPr>
          <p:nvPr/>
        </p:nvGrpSpPr>
        <p:grpSpPr bwMode="auto">
          <a:xfrm>
            <a:off x="4257675" y="1974850"/>
            <a:ext cx="641350" cy="2906713"/>
            <a:chOff x="2087" y="1742"/>
            <a:chExt cx="311" cy="1673"/>
          </a:xfrm>
        </p:grpSpPr>
        <p:sp>
          <p:nvSpPr>
            <p:cNvPr id="128041" name="Freeform 41"/>
            <p:cNvSpPr>
              <a:spLocks/>
            </p:cNvSpPr>
            <p:nvPr/>
          </p:nvSpPr>
          <p:spPr bwMode="auto">
            <a:xfrm rot="5400000">
              <a:off x="1833" y="2851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2" name="Freeform 42"/>
            <p:cNvSpPr>
              <a:spLocks/>
            </p:cNvSpPr>
            <p:nvPr/>
          </p:nvSpPr>
          <p:spPr bwMode="auto">
            <a:xfrm rot="16200000">
              <a:off x="1832" y="1997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8043" name="Group 43"/>
          <p:cNvGrpSpPr>
            <a:grpSpLocks/>
          </p:cNvGrpSpPr>
          <p:nvPr/>
        </p:nvGrpSpPr>
        <p:grpSpPr bwMode="auto">
          <a:xfrm>
            <a:off x="3222625" y="3138488"/>
            <a:ext cx="2670175" cy="581025"/>
            <a:chOff x="1122" y="1287"/>
            <a:chExt cx="2233" cy="501"/>
          </a:xfrm>
        </p:grpSpPr>
        <p:sp>
          <p:nvSpPr>
            <p:cNvPr id="128044" name="Freeform 44"/>
            <p:cNvSpPr>
              <a:spLocks/>
            </p:cNvSpPr>
            <p:nvPr/>
          </p:nvSpPr>
          <p:spPr bwMode="auto">
            <a:xfrm>
              <a:off x="2262" y="1295"/>
              <a:ext cx="1093" cy="49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  <a:alpha val="49001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5" name="Freeform 45"/>
            <p:cNvSpPr>
              <a:spLocks/>
            </p:cNvSpPr>
            <p:nvPr/>
          </p:nvSpPr>
          <p:spPr bwMode="auto">
            <a:xfrm flipH="1">
              <a:off x="1122" y="1287"/>
              <a:ext cx="1093" cy="49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  <a:alpha val="49001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46" name="WordArt 46"/>
          <p:cNvSpPr>
            <a:spLocks noChangeArrowheads="1" noChangeShapeType="1" noTextEdit="1"/>
          </p:cNvSpPr>
          <p:nvPr/>
        </p:nvSpPr>
        <p:spPr bwMode="auto">
          <a:xfrm>
            <a:off x="7313613" y="2922588"/>
            <a:ext cx="7635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sp</a:t>
            </a:r>
          </a:p>
        </p:txBody>
      </p:sp>
      <p:sp>
        <p:nvSpPr>
          <p:cNvPr id="128047" name="Freeform 47"/>
          <p:cNvSpPr>
            <a:spLocks/>
          </p:cNvSpPr>
          <p:nvPr/>
        </p:nvSpPr>
        <p:spPr bwMode="auto">
          <a:xfrm rot="11026692">
            <a:off x="3095625" y="2936875"/>
            <a:ext cx="1416050" cy="957263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F66CC"/>
              </a:gs>
              <a:gs pos="50000">
                <a:srgbClr val="FF6600">
                  <a:alpha val="75999"/>
                </a:srgbClr>
              </a:gs>
              <a:gs pos="100000">
                <a:srgbClr val="FF66CC"/>
              </a:gs>
            </a:gsLst>
            <a:lin ang="5400000" scaled="1"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48" name="Rectangle 48"/>
          <p:cNvSpPr>
            <a:spLocks noChangeArrowheads="1"/>
          </p:cNvSpPr>
          <p:nvPr/>
        </p:nvSpPr>
        <p:spPr bwMode="auto">
          <a:xfrm>
            <a:off x="1735138" y="9302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1A60F"/>
                </a:solidFill>
              </a:rPr>
              <a:t>2s</a:t>
            </a:r>
          </a:p>
        </p:txBody>
      </p:sp>
      <p:sp>
        <p:nvSpPr>
          <p:cNvPr id="128049" name="Rectangle 49"/>
          <p:cNvSpPr>
            <a:spLocks noChangeArrowheads="1"/>
          </p:cNvSpPr>
          <p:nvPr/>
        </p:nvSpPr>
        <p:spPr bwMode="auto">
          <a:xfrm>
            <a:off x="2840038" y="9302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6699"/>
                </a:solidFill>
              </a:rPr>
              <a:t>2p</a:t>
            </a:r>
            <a:r>
              <a:rPr lang="en-US" sz="2800" baseline="-25000">
                <a:solidFill>
                  <a:srgbClr val="FF6699"/>
                </a:solidFill>
              </a:rPr>
              <a:t>x</a:t>
            </a:r>
          </a:p>
        </p:txBody>
      </p:sp>
      <p:sp>
        <p:nvSpPr>
          <p:cNvPr id="128050" name="Rectangle 50"/>
          <p:cNvSpPr>
            <a:spLocks noChangeArrowheads="1"/>
          </p:cNvSpPr>
          <p:nvPr/>
        </p:nvSpPr>
        <p:spPr bwMode="auto">
          <a:xfrm>
            <a:off x="4314825" y="9302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chemeClr val="folHlink"/>
                </a:solidFill>
              </a:rPr>
              <a:t>2p</a:t>
            </a:r>
            <a:r>
              <a:rPr lang="en-US" sz="2800" baseline="-25000">
                <a:solidFill>
                  <a:schemeClr val="folHlink"/>
                </a:solidFill>
              </a:rPr>
              <a:t>z</a:t>
            </a:r>
          </a:p>
        </p:txBody>
      </p:sp>
      <p:sp>
        <p:nvSpPr>
          <p:cNvPr id="128051" name="Rectangle 51"/>
          <p:cNvSpPr>
            <a:spLocks noChangeArrowheads="1"/>
          </p:cNvSpPr>
          <p:nvPr/>
        </p:nvSpPr>
        <p:spPr bwMode="auto">
          <a:xfrm>
            <a:off x="3575050" y="9302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2p</a:t>
            </a:r>
            <a:r>
              <a:rPr lang="en-US" sz="2800" baseline="-2500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128052" name="Rectangle 52"/>
          <p:cNvSpPr>
            <a:spLocks noChangeArrowheads="1"/>
          </p:cNvSpPr>
          <p:nvPr/>
        </p:nvSpPr>
        <p:spPr bwMode="auto">
          <a:xfrm>
            <a:off x="642938" y="927100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3399FF"/>
                </a:solidFill>
              </a:rPr>
              <a:t>1s</a:t>
            </a:r>
          </a:p>
        </p:txBody>
      </p:sp>
      <p:sp>
        <p:nvSpPr>
          <p:cNvPr id="128053" name="Text Box 53"/>
          <p:cNvSpPr txBox="1">
            <a:spLocks noChangeArrowheads="1"/>
          </p:cNvSpPr>
          <p:nvPr/>
        </p:nvSpPr>
        <p:spPr bwMode="auto">
          <a:xfrm>
            <a:off x="5500688" y="979488"/>
            <a:ext cx="14874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sp    sp</a:t>
            </a:r>
            <a:endParaRPr lang="en-US" sz="2800" baseline="30000">
              <a:solidFill>
                <a:schemeClr val="bg1"/>
              </a:solidFill>
            </a:endParaRPr>
          </a:p>
        </p:txBody>
      </p:sp>
      <p:sp>
        <p:nvSpPr>
          <p:cNvPr id="128054" name="Rectangle 54"/>
          <p:cNvSpPr>
            <a:spLocks noChangeArrowheads="1"/>
          </p:cNvSpPr>
          <p:nvPr/>
        </p:nvSpPr>
        <p:spPr bwMode="auto">
          <a:xfrm>
            <a:off x="5510213" y="38893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55" name="Rectangle 55"/>
          <p:cNvSpPr>
            <a:spLocks noChangeArrowheads="1"/>
          </p:cNvSpPr>
          <p:nvPr/>
        </p:nvSpPr>
        <p:spPr bwMode="auto">
          <a:xfrm>
            <a:off x="6245225" y="38893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56" name="Rectangle 56"/>
          <p:cNvSpPr>
            <a:spLocks noChangeArrowheads="1"/>
          </p:cNvSpPr>
          <p:nvPr/>
        </p:nvSpPr>
        <p:spPr bwMode="auto">
          <a:xfrm>
            <a:off x="1736725" y="3952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57" name="Rectangle 57"/>
          <p:cNvSpPr>
            <a:spLocks noChangeArrowheads="1"/>
          </p:cNvSpPr>
          <p:nvPr/>
        </p:nvSpPr>
        <p:spPr bwMode="auto">
          <a:xfrm>
            <a:off x="2841625" y="3952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58" name="Rectangle 58"/>
          <p:cNvSpPr>
            <a:spLocks noChangeArrowheads="1"/>
          </p:cNvSpPr>
          <p:nvPr/>
        </p:nvSpPr>
        <p:spPr bwMode="auto">
          <a:xfrm>
            <a:off x="4302125" y="3952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59" name="Rectangle 59"/>
          <p:cNvSpPr>
            <a:spLocks noChangeArrowheads="1"/>
          </p:cNvSpPr>
          <p:nvPr/>
        </p:nvSpPr>
        <p:spPr bwMode="auto">
          <a:xfrm>
            <a:off x="3576638" y="39528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60" name="Line 60"/>
          <p:cNvSpPr>
            <a:spLocks noChangeShapeType="1"/>
          </p:cNvSpPr>
          <p:nvPr/>
        </p:nvSpPr>
        <p:spPr bwMode="auto">
          <a:xfrm flipV="1">
            <a:off x="1944688" y="485775"/>
            <a:ext cx="0" cy="457200"/>
          </a:xfrm>
          <a:prstGeom prst="line">
            <a:avLst/>
          </a:prstGeom>
          <a:noFill/>
          <a:ln w="38100">
            <a:solidFill>
              <a:srgbClr val="F1A60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61" name="Line 61"/>
          <p:cNvSpPr>
            <a:spLocks noChangeShapeType="1"/>
          </p:cNvSpPr>
          <p:nvPr/>
        </p:nvSpPr>
        <p:spPr bwMode="auto">
          <a:xfrm flipV="1">
            <a:off x="3113088" y="485775"/>
            <a:ext cx="0" cy="4572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62" name="Line 62"/>
          <p:cNvSpPr>
            <a:spLocks noChangeShapeType="1"/>
          </p:cNvSpPr>
          <p:nvPr/>
        </p:nvSpPr>
        <p:spPr bwMode="auto">
          <a:xfrm flipV="1">
            <a:off x="3814763" y="485775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63" name="Line 63"/>
          <p:cNvSpPr>
            <a:spLocks noChangeShapeType="1"/>
          </p:cNvSpPr>
          <p:nvPr/>
        </p:nvSpPr>
        <p:spPr bwMode="auto">
          <a:xfrm>
            <a:off x="2205038" y="488950"/>
            <a:ext cx="0" cy="457200"/>
          </a:xfrm>
          <a:prstGeom prst="line">
            <a:avLst/>
          </a:prstGeom>
          <a:noFill/>
          <a:ln w="38100">
            <a:solidFill>
              <a:srgbClr val="F1A60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64" name="Rectangle 64"/>
          <p:cNvSpPr>
            <a:spLocks noChangeArrowheads="1"/>
          </p:cNvSpPr>
          <p:nvPr/>
        </p:nvSpPr>
        <p:spPr bwMode="auto">
          <a:xfrm>
            <a:off x="644525" y="392113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65" name="Group 65"/>
          <p:cNvGrpSpPr>
            <a:grpSpLocks/>
          </p:cNvGrpSpPr>
          <p:nvPr/>
        </p:nvGrpSpPr>
        <p:grpSpPr bwMode="auto">
          <a:xfrm>
            <a:off x="852488" y="482600"/>
            <a:ext cx="260350" cy="460375"/>
            <a:chOff x="603" y="3240"/>
            <a:chExt cx="164" cy="290"/>
          </a:xfrm>
        </p:grpSpPr>
        <p:sp>
          <p:nvSpPr>
            <p:cNvPr id="128066" name="Line 66"/>
            <p:cNvSpPr>
              <a:spLocks noChangeShapeType="1"/>
            </p:cNvSpPr>
            <p:nvPr/>
          </p:nvSpPr>
          <p:spPr bwMode="auto">
            <a:xfrm flipV="1">
              <a:off x="603" y="3240"/>
              <a:ext cx="0" cy="288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7" name="Line 67"/>
            <p:cNvSpPr>
              <a:spLocks noChangeShapeType="1"/>
            </p:cNvSpPr>
            <p:nvPr/>
          </p:nvSpPr>
          <p:spPr bwMode="auto">
            <a:xfrm>
              <a:off x="767" y="3242"/>
              <a:ext cx="0" cy="288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69" name="Freeform 69"/>
          <p:cNvSpPr>
            <a:spLocks/>
          </p:cNvSpPr>
          <p:nvPr/>
        </p:nvSpPr>
        <p:spPr bwMode="auto">
          <a:xfrm rot="21459044">
            <a:off x="4649788" y="2932113"/>
            <a:ext cx="1417637" cy="1009650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F66CC"/>
              </a:gs>
              <a:gs pos="50000">
                <a:srgbClr val="FF6600"/>
              </a:gs>
              <a:gs pos="100000">
                <a:srgbClr val="FF66CC"/>
              </a:gs>
            </a:gsLst>
            <a:lin ang="5400000" scaled="1"/>
          </a:gradFill>
          <a:ln w="285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71" name="Text Box 71"/>
          <p:cNvSpPr txBox="1">
            <a:spLocks noChangeArrowheads="1"/>
          </p:cNvSpPr>
          <p:nvPr/>
        </p:nvSpPr>
        <p:spPr bwMode="auto">
          <a:xfrm>
            <a:off x="5132388" y="1401763"/>
            <a:ext cx="2197100" cy="50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0" bIns="0"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Hybridized</a:t>
            </a:r>
          </a:p>
        </p:txBody>
      </p:sp>
      <p:grpSp>
        <p:nvGrpSpPr>
          <p:cNvPr id="128072" name="Group 72"/>
          <p:cNvGrpSpPr>
            <a:grpSpLocks/>
          </p:cNvGrpSpPr>
          <p:nvPr/>
        </p:nvGrpSpPr>
        <p:grpSpPr bwMode="auto">
          <a:xfrm>
            <a:off x="6492875" y="2036763"/>
            <a:ext cx="2262188" cy="485775"/>
            <a:chOff x="3003" y="1486"/>
            <a:chExt cx="1992" cy="428"/>
          </a:xfrm>
        </p:grpSpPr>
        <p:sp>
          <p:nvSpPr>
            <p:cNvPr id="128073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3003" y="1506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</a:t>
              </a:r>
            </a:p>
          </p:txBody>
        </p:sp>
        <p:sp>
          <p:nvSpPr>
            <p:cNvPr id="128074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3658" y="1506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969696"/>
                  </a:solidFill>
                  <a:latin typeface="Arial Black"/>
                </a:rPr>
                <a:t>C</a:t>
              </a:r>
            </a:p>
          </p:txBody>
        </p:sp>
        <p:sp>
          <p:nvSpPr>
            <p:cNvPr id="128075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4505" y="1486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Arial Black"/>
                </a:rPr>
                <a:t>N</a:t>
              </a:r>
            </a:p>
          </p:txBody>
        </p:sp>
        <p:grpSp>
          <p:nvGrpSpPr>
            <p:cNvPr id="128076" name="Group 76"/>
            <p:cNvGrpSpPr>
              <a:grpSpLocks/>
            </p:cNvGrpSpPr>
            <p:nvPr/>
          </p:nvGrpSpPr>
          <p:grpSpPr bwMode="auto">
            <a:xfrm>
              <a:off x="4888" y="1558"/>
              <a:ext cx="107" cy="264"/>
              <a:chOff x="3447" y="1595"/>
              <a:chExt cx="107" cy="264"/>
            </a:xfrm>
          </p:grpSpPr>
          <p:sp>
            <p:nvSpPr>
              <p:cNvPr id="128077" name="Oval 77"/>
              <p:cNvSpPr>
                <a:spLocks noChangeArrowheads="1"/>
              </p:cNvSpPr>
              <p:nvPr/>
            </p:nvSpPr>
            <p:spPr bwMode="auto">
              <a:xfrm>
                <a:off x="3449" y="1595"/>
                <a:ext cx="105" cy="105"/>
              </a:xfrm>
              <a:prstGeom prst="ellipse">
                <a:avLst/>
              </a:prstGeom>
              <a:solidFill>
                <a:srgbClr val="66CC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8078" name="Oval 78"/>
              <p:cNvSpPr>
                <a:spLocks noChangeArrowheads="1"/>
              </p:cNvSpPr>
              <p:nvPr/>
            </p:nvSpPr>
            <p:spPr bwMode="auto">
              <a:xfrm>
                <a:off x="3447" y="1754"/>
                <a:ext cx="105" cy="105"/>
              </a:xfrm>
              <a:prstGeom prst="ellipse">
                <a:avLst/>
              </a:prstGeom>
              <a:solidFill>
                <a:srgbClr val="66CC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28079" name="Rectangle 79"/>
            <p:cNvSpPr>
              <a:spLocks noChangeArrowheads="1"/>
            </p:cNvSpPr>
            <p:nvPr/>
          </p:nvSpPr>
          <p:spPr bwMode="auto">
            <a:xfrm>
              <a:off x="4063" y="1541"/>
              <a:ext cx="362" cy="7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66CC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80" name="Rectangle 80"/>
            <p:cNvSpPr>
              <a:spLocks noChangeArrowheads="1"/>
            </p:cNvSpPr>
            <p:nvPr/>
          </p:nvSpPr>
          <p:spPr bwMode="auto">
            <a:xfrm>
              <a:off x="4064" y="1672"/>
              <a:ext cx="362" cy="7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66CC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81" name="Rectangle 81"/>
            <p:cNvSpPr>
              <a:spLocks noChangeArrowheads="1"/>
            </p:cNvSpPr>
            <p:nvPr/>
          </p:nvSpPr>
          <p:spPr bwMode="auto">
            <a:xfrm>
              <a:off x="4063" y="1803"/>
              <a:ext cx="362" cy="7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66CC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82" name="Rectangle 82"/>
            <p:cNvSpPr>
              <a:spLocks noChangeArrowheads="1"/>
            </p:cNvSpPr>
            <p:nvPr/>
          </p:nvSpPr>
          <p:spPr bwMode="auto">
            <a:xfrm>
              <a:off x="3367" y="1673"/>
              <a:ext cx="260" cy="74"/>
            </a:xfrm>
            <a:prstGeom prst="rect">
              <a:avLst/>
            </a:prstGeom>
            <a:gradFill rotWithShape="1">
              <a:gsLst>
                <a:gs pos="0">
                  <a:srgbClr val="FC4646"/>
                </a:gs>
                <a:gs pos="100000">
                  <a:srgbClr val="FFFF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84" name="Text Box 84"/>
          <p:cNvSpPr txBox="1">
            <a:spLocks noChangeArrowheads="1"/>
          </p:cNvSpPr>
          <p:nvPr/>
        </p:nvSpPr>
        <p:spPr bwMode="auto">
          <a:xfrm>
            <a:off x="293688" y="5915025"/>
            <a:ext cx="59896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Hydrogen Cyanide:  </a:t>
            </a:r>
            <a:r>
              <a:rPr lang="en-US" sz="3200">
                <a:solidFill>
                  <a:srgbClr val="FFFF00"/>
                </a:solidFill>
              </a:rPr>
              <a:t>Nitrogen</a:t>
            </a:r>
          </a:p>
        </p:txBody>
      </p:sp>
      <p:sp>
        <p:nvSpPr>
          <p:cNvPr id="128085" name="Line 85"/>
          <p:cNvSpPr>
            <a:spLocks noChangeShapeType="1"/>
          </p:cNvSpPr>
          <p:nvPr/>
        </p:nvSpPr>
        <p:spPr bwMode="auto">
          <a:xfrm flipV="1">
            <a:off x="4573588" y="481013"/>
            <a:ext cx="0" cy="457200"/>
          </a:xfrm>
          <a:prstGeom prst="line">
            <a:avLst/>
          </a:prstGeom>
          <a:noFill/>
          <a:ln w="38100">
            <a:solidFill>
              <a:srgbClr val="66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86" name="Oval 86"/>
          <p:cNvSpPr>
            <a:spLocks noChangeArrowheads="1"/>
          </p:cNvSpPr>
          <p:nvPr/>
        </p:nvSpPr>
        <p:spPr bwMode="auto">
          <a:xfrm>
            <a:off x="5081588" y="500063"/>
            <a:ext cx="395287" cy="395287"/>
          </a:xfrm>
          <a:prstGeom prst="ellipse">
            <a:avLst/>
          </a:prstGeom>
          <a:noFill/>
          <a:ln w="1905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88" name="Oval 88"/>
          <p:cNvSpPr>
            <a:spLocks noChangeArrowheads="1"/>
          </p:cNvSpPr>
          <p:nvPr/>
        </p:nvSpPr>
        <p:spPr bwMode="auto">
          <a:xfrm>
            <a:off x="5083175" y="500063"/>
            <a:ext cx="395288" cy="395287"/>
          </a:xfrm>
          <a:prstGeom prst="ellipse">
            <a:avLst/>
          </a:prstGeom>
          <a:noFill/>
          <a:ln w="1905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68" name="Freeform 68"/>
          <p:cNvSpPr>
            <a:spLocks/>
          </p:cNvSpPr>
          <p:nvPr/>
        </p:nvSpPr>
        <p:spPr bwMode="auto">
          <a:xfrm rot="8100000">
            <a:off x="3524250" y="3479800"/>
            <a:ext cx="1089025" cy="782638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89" name="Text Box 89"/>
          <p:cNvSpPr txBox="1">
            <a:spLocks noChangeArrowheads="1"/>
          </p:cNvSpPr>
          <p:nvPr/>
        </p:nvSpPr>
        <p:spPr bwMode="auto">
          <a:xfrm>
            <a:off x="5603875" y="4675188"/>
            <a:ext cx="31464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9900"/>
                </a:solidFill>
              </a:rPr>
              <a:t>2s</a:t>
            </a:r>
            <a:r>
              <a:rPr lang="en-US" sz="3200">
                <a:solidFill>
                  <a:srgbClr val="FFFF00"/>
                </a:solidFill>
              </a:rPr>
              <a:t> + </a:t>
            </a:r>
            <a:r>
              <a:rPr lang="en-US" sz="3200">
                <a:solidFill>
                  <a:srgbClr val="FF6699"/>
                </a:solidFill>
              </a:rPr>
              <a:t>2p</a:t>
            </a:r>
            <a:r>
              <a:rPr lang="en-US" sz="3200" baseline="-25000">
                <a:solidFill>
                  <a:srgbClr val="FF6699"/>
                </a:solidFill>
              </a:rPr>
              <a:t>x</a:t>
            </a:r>
          </a:p>
        </p:txBody>
      </p:sp>
      <p:sp>
        <p:nvSpPr>
          <p:cNvPr id="128090" name="Text Box 90"/>
          <p:cNvSpPr txBox="1">
            <a:spLocks noChangeArrowheads="1"/>
          </p:cNvSpPr>
          <p:nvPr/>
        </p:nvSpPr>
        <p:spPr bwMode="auto">
          <a:xfrm>
            <a:off x="6889750" y="3516313"/>
            <a:ext cx="18875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99CC"/>
                </a:solidFill>
              </a:rPr>
              <a:t>Linear</a:t>
            </a:r>
          </a:p>
        </p:txBody>
      </p:sp>
      <p:grpSp>
        <p:nvGrpSpPr>
          <p:cNvPr id="128094" name="Group 94"/>
          <p:cNvGrpSpPr>
            <a:grpSpLocks/>
          </p:cNvGrpSpPr>
          <p:nvPr/>
        </p:nvGrpSpPr>
        <p:grpSpPr bwMode="auto">
          <a:xfrm>
            <a:off x="5586413" y="3113088"/>
            <a:ext cx="198437" cy="598487"/>
            <a:chOff x="3498" y="1961"/>
            <a:chExt cx="125" cy="377"/>
          </a:xfrm>
        </p:grpSpPr>
        <p:sp>
          <p:nvSpPr>
            <p:cNvPr id="128092" name="Oval 92"/>
            <p:cNvSpPr>
              <a:spLocks noChangeArrowheads="1"/>
            </p:cNvSpPr>
            <p:nvPr/>
          </p:nvSpPr>
          <p:spPr bwMode="auto">
            <a:xfrm>
              <a:off x="3499" y="1961"/>
              <a:ext cx="124" cy="124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93" name="Oval 93"/>
            <p:cNvSpPr>
              <a:spLocks noChangeArrowheads="1"/>
            </p:cNvSpPr>
            <p:nvPr/>
          </p:nvSpPr>
          <p:spPr bwMode="auto">
            <a:xfrm>
              <a:off x="3498" y="2214"/>
              <a:ext cx="124" cy="124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17 0.40037 C 0.25503 0.33248 0.11406 0.26437 0.04808 0.19787 C -0.01789 0.13114 0.00781 0.0329 -8.88889E-6 3.52178E-7 " pathEditMode="relative" ptsTypes="aaA">
                                      <p:cBhvr>
                                        <p:cTn id="14" dur="2000" fill="hold"/>
                                        <p:tgtEl>
                                          <p:spTgt spid="128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62 0.39017 C 0.18385 0.33827 0.09809 0.28637 0.05312 0.22127 C 0.00816 0.15616 0.00399 0.07808 1.66667E-6 1.3531E-6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19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62 0.39017 C 0.18386 0.33827 0.09809 0.28637 0.05313 0.22127 C 0.00816 0.15616 0.004 0.07808 -2.22222E-6 3.4013E-6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128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8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47 C 0.00052 0.07229 0.00191 0.14435 0.0158 0.18466 C 0.02969 0.22498 0.05625 0.23355 0.08281 0.24213 " pathEditMode="relative" ptsTypes="aaA">
                                      <p:cBhvr>
                                        <p:cTn id="46" dur="2000" spd="-100000" fill="hold"/>
                                        <p:tgtEl>
                                          <p:spTgt spid="128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047 C 0.00295 0.03638 0.01406 0.14875 0.02396 0.21432 C 0.03385 0.27966 0.05121 0.35658 0.05833 0.39412 " pathEditMode="relative" rAng="0" ptsTypes="aaa">
                                      <p:cBhvr>
                                        <p:cTn id="51" dur="2000" spd="-100000" fill="hold"/>
                                        <p:tgtEl>
                                          <p:spTgt spid="128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46 C 0.00052 0.07229 0.00834 0.13183 0.0158 0.18466 C 0.02327 0.23749 0.0382 0.28939 0.0441 0.31696 " pathEditMode="relative" rAng="0" ptsTypes="aaa">
                                      <p:cBhvr>
                                        <p:cTn id="58" dur="2000" spd="-100000" fill="hold"/>
                                        <p:tgtEl>
                                          <p:spTgt spid="128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5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128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128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280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8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8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8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8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8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8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28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mp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128086"/>
                                        </p:tgtEl>
                                      </p:cBhvr>
                                      <p:by x="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6" presetClass="emph" presetSubtype="0" repeatCount="indefinite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128088"/>
                                        </p:tgtEl>
                                      </p:cBhvr>
                                      <p:by x="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2122E-6 L 0.42101 4.92122E-6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8563E-6 L 0.4684 -0.0018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28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20667E-6 L 0.40139 -3.20667E-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28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2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128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280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128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128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1280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128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128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28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28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2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nimBg="1"/>
      <p:bldP spid="128003" grpId="0" animBg="1"/>
      <p:bldP spid="128031" grpId="0" animBg="1"/>
      <p:bldP spid="128031" grpId="1" animBg="1"/>
      <p:bldP spid="128032" grpId="0" animBg="1"/>
      <p:bldP spid="128032" grpId="1" animBg="1"/>
      <p:bldP spid="128032" grpId="2" animBg="1"/>
      <p:bldP spid="128039" grpId="0" animBg="1"/>
      <p:bldP spid="128039" grpId="1" animBg="1"/>
      <p:bldP spid="128039" grpId="2" animBg="1"/>
      <p:bldP spid="128046" grpId="0" animBg="1"/>
      <p:bldP spid="128047" grpId="0" animBg="1"/>
      <p:bldP spid="128060" grpId="0" animBg="1"/>
      <p:bldP spid="128060" grpId="1" animBg="1"/>
      <p:bldP spid="128060" grpId="2" animBg="1"/>
      <p:bldP spid="128061" grpId="0" animBg="1"/>
      <p:bldP spid="128061" grpId="1" animBg="1"/>
      <p:bldP spid="128061" grpId="2" animBg="1"/>
      <p:bldP spid="128062" grpId="0" animBg="1"/>
      <p:bldP spid="128062" grpId="1" animBg="1"/>
      <p:bldP spid="128063" grpId="0" animBg="1"/>
      <p:bldP spid="128063" grpId="1" animBg="1"/>
      <p:bldP spid="128063" grpId="2" animBg="1"/>
      <p:bldP spid="128069" grpId="0" animBg="1"/>
      <p:bldP spid="128071" grpId="0"/>
      <p:bldP spid="128071" grpId="1"/>
      <p:bldP spid="128085" grpId="0" animBg="1"/>
      <p:bldP spid="128085" grpId="1" animBg="1"/>
      <p:bldP spid="128086" grpId="0" animBg="1"/>
      <p:bldP spid="128086" grpId="1" animBg="1"/>
      <p:bldP spid="128088" grpId="0" animBg="1"/>
      <p:bldP spid="128088" grpId="1" animBg="1"/>
      <p:bldP spid="128068" grpId="0" animBg="1"/>
      <p:bldP spid="128089" grpId="0"/>
      <p:bldP spid="128089" grpId="1"/>
      <p:bldP spid="1280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Title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0"/>
            <a:ext cx="8072438" cy="6921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19" name="Freeform 47"/>
          <p:cNvSpPr>
            <a:spLocks/>
          </p:cNvSpPr>
          <p:nvPr/>
        </p:nvSpPr>
        <p:spPr bwMode="auto">
          <a:xfrm>
            <a:off x="3527425" y="2627313"/>
            <a:ext cx="1493838" cy="665162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136" y="254"/>
              </a:cxn>
              <a:cxn ang="0">
                <a:pos x="622" y="254"/>
              </a:cxn>
              <a:cxn ang="0">
                <a:pos x="884" y="113"/>
              </a:cxn>
              <a:cxn ang="0">
                <a:pos x="573" y="0"/>
              </a:cxn>
              <a:cxn ang="0">
                <a:pos x="253" y="59"/>
              </a:cxn>
              <a:cxn ang="0">
                <a:pos x="0" y="384"/>
              </a:cxn>
            </a:cxnLst>
            <a:rect l="0" t="0" r="r" b="b"/>
            <a:pathLst>
              <a:path w="884" h="419">
                <a:moveTo>
                  <a:pt x="0" y="384"/>
                </a:moveTo>
                <a:cubicBezTo>
                  <a:pt x="1" y="419"/>
                  <a:pt x="32" y="275"/>
                  <a:pt x="136" y="254"/>
                </a:cubicBezTo>
                <a:cubicBezTo>
                  <a:pt x="235" y="228"/>
                  <a:pt x="432" y="274"/>
                  <a:pt x="622" y="254"/>
                </a:cubicBezTo>
                <a:cubicBezTo>
                  <a:pt x="811" y="234"/>
                  <a:pt x="884" y="191"/>
                  <a:pt x="884" y="113"/>
                </a:cubicBezTo>
                <a:cubicBezTo>
                  <a:pt x="884" y="35"/>
                  <a:pt x="767" y="0"/>
                  <a:pt x="573" y="0"/>
                </a:cubicBezTo>
                <a:cubicBezTo>
                  <a:pt x="379" y="0"/>
                  <a:pt x="350" y="16"/>
                  <a:pt x="253" y="59"/>
                </a:cubicBezTo>
                <a:cubicBezTo>
                  <a:pt x="156" y="102"/>
                  <a:pt x="53" y="316"/>
                  <a:pt x="0" y="384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20" name="Freeform 48"/>
          <p:cNvSpPr>
            <a:spLocks/>
          </p:cNvSpPr>
          <p:nvPr/>
        </p:nvSpPr>
        <p:spPr bwMode="auto">
          <a:xfrm>
            <a:off x="4457700" y="2622550"/>
            <a:ext cx="1568450" cy="669925"/>
          </a:xfrm>
          <a:custGeom>
            <a:avLst/>
            <a:gdLst/>
            <a:ahLst/>
            <a:cxnLst>
              <a:cxn ang="0">
                <a:pos x="884" y="387"/>
              </a:cxn>
              <a:cxn ang="0">
                <a:pos x="748" y="257"/>
              </a:cxn>
              <a:cxn ang="0">
                <a:pos x="262" y="257"/>
              </a:cxn>
              <a:cxn ang="0">
                <a:pos x="0" y="116"/>
              </a:cxn>
              <a:cxn ang="0">
                <a:pos x="311" y="3"/>
              </a:cxn>
              <a:cxn ang="0">
                <a:pos x="925" y="43"/>
              </a:cxn>
              <a:cxn ang="0">
                <a:pos x="884" y="387"/>
              </a:cxn>
            </a:cxnLst>
            <a:rect l="0" t="0" r="r" b="b"/>
            <a:pathLst>
              <a:path w="1022" h="422">
                <a:moveTo>
                  <a:pt x="884" y="387"/>
                </a:moveTo>
                <a:cubicBezTo>
                  <a:pt x="883" y="422"/>
                  <a:pt x="852" y="278"/>
                  <a:pt x="748" y="257"/>
                </a:cubicBezTo>
                <a:cubicBezTo>
                  <a:pt x="649" y="231"/>
                  <a:pt x="452" y="277"/>
                  <a:pt x="262" y="257"/>
                </a:cubicBezTo>
                <a:cubicBezTo>
                  <a:pt x="73" y="237"/>
                  <a:pt x="0" y="194"/>
                  <a:pt x="0" y="116"/>
                </a:cubicBezTo>
                <a:cubicBezTo>
                  <a:pt x="0" y="38"/>
                  <a:pt x="117" y="3"/>
                  <a:pt x="311" y="3"/>
                </a:cubicBezTo>
                <a:cubicBezTo>
                  <a:pt x="505" y="3"/>
                  <a:pt x="828" y="0"/>
                  <a:pt x="925" y="43"/>
                </a:cubicBezTo>
                <a:cubicBezTo>
                  <a:pt x="1022" y="86"/>
                  <a:pt x="893" y="315"/>
                  <a:pt x="884" y="387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6" name="Freeform 24"/>
          <p:cNvSpPr>
            <a:spLocks/>
          </p:cNvSpPr>
          <p:nvPr/>
        </p:nvSpPr>
        <p:spPr bwMode="auto">
          <a:xfrm rot="18900000">
            <a:off x="3379788" y="2579688"/>
            <a:ext cx="981075" cy="703262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7" name="Freeform 25"/>
          <p:cNvSpPr>
            <a:spLocks/>
          </p:cNvSpPr>
          <p:nvPr/>
        </p:nvSpPr>
        <p:spPr bwMode="auto">
          <a:xfrm rot="18900000">
            <a:off x="6557963" y="2519363"/>
            <a:ext cx="981075" cy="703262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Freeform 7"/>
          <p:cNvSpPr>
            <a:spLocks/>
          </p:cNvSpPr>
          <p:nvPr/>
        </p:nvSpPr>
        <p:spPr bwMode="auto">
          <a:xfrm rot="11026692">
            <a:off x="5280025" y="2790825"/>
            <a:ext cx="1416050" cy="957263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F66CC"/>
              </a:gs>
              <a:gs pos="50000">
                <a:srgbClr val="FF6600">
                  <a:alpha val="75999"/>
                </a:srgbClr>
              </a:gs>
              <a:gs pos="100000">
                <a:srgbClr val="FF66CC"/>
              </a:gs>
            </a:gsLst>
            <a:lin ang="5400000" scaled="1"/>
          </a:gra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1" name="Freeform 9"/>
          <p:cNvSpPr>
            <a:spLocks/>
          </p:cNvSpPr>
          <p:nvPr/>
        </p:nvSpPr>
        <p:spPr bwMode="auto">
          <a:xfrm rot="21459044">
            <a:off x="6834188" y="2765425"/>
            <a:ext cx="1417637" cy="1009650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F66CC"/>
              </a:gs>
              <a:gs pos="50000">
                <a:srgbClr val="FF6600"/>
              </a:gs>
              <a:gs pos="100000">
                <a:srgbClr val="FF66CC"/>
              </a:gs>
            </a:gsLst>
            <a:lin ang="5400000" scaled="1"/>
          </a:gradFill>
          <a:ln w="381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2" name="Freeform 20"/>
          <p:cNvSpPr>
            <a:spLocks/>
          </p:cNvSpPr>
          <p:nvPr/>
        </p:nvSpPr>
        <p:spPr bwMode="auto">
          <a:xfrm rot="11026692">
            <a:off x="2043113" y="2792413"/>
            <a:ext cx="1416050" cy="957262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F66CC"/>
              </a:gs>
              <a:gs pos="50000">
                <a:srgbClr val="FF6600">
                  <a:alpha val="75999"/>
                </a:srgbClr>
              </a:gs>
              <a:gs pos="100000">
                <a:srgbClr val="FF66CC"/>
              </a:gs>
            </a:gsLst>
            <a:lin ang="5400000" scaled="1"/>
          </a:gra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5" name="Freeform 23"/>
          <p:cNvSpPr>
            <a:spLocks/>
          </p:cNvSpPr>
          <p:nvPr/>
        </p:nvSpPr>
        <p:spPr bwMode="auto">
          <a:xfrm rot="21459044">
            <a:off x="3608388" y="2765425"/>
            <a:ext cx="1417637" cy="1009650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FF66CC"/>
              </a:gs>
              <a:gs pos="50000">
                <a:srgbClr val="FF6600">
                  <a:alpha val="75999"/>
                </a:srgbClr>
              </a:gs>
              <a:gs pos="100000">
                <a:srgbClr val="FF66CC"/>
              </a:gs>
            </a:gsLst>
            <a:lin ang="5400000" scaled="1"/>
          </a:gra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098" name="Group 26"/>
          <p:cNvGrpSpPr>
            <a:grpSpLocks/>
          </p:cNvGrpSpPr>
          <p:nvPr/>
        </p:nvGrpSpPr>
        <p:grpSpPr bwMode="auto">
          <a:xfrm>
            <a:off x="6486525" y="1792288"/>
            <a:ext cx="641350" cy="2906712"/>
            <a:chOff x="3960" y="1123"/>
            <a:chExt cx="404" cy="1831"/>
          </a:xfrm>
        </p:grpSpPr>
        <p:sp>
          <p:nvSpPr>
            <p:cNvPr id="131099" name="Freeform 27"/>
            <p:cNvSpPr>
              <a:spLocks/>
            </p:cNvSpPr>
            <p:nvPr/>
          </p:nvSpPr>
          <p:spPr bwMode="auto">
            <a:xfrm rot="16200000" flipH="1">
              <a:off x="3714" y="2304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00" name="Freeform 28"/>
            <p:cNvSpPr>
              <a:spLocks/>
            </p:cNvSpPr>
            <p:nvPr/>
          </p:nvSpPr>
          <p:spPr bwMode="auto">
            <a:xfrm rot="5400000" flipH="1">
              <a:off x="3715" y="1369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101" name="Group 29"/>
          <p:cNvGrpSpPr>
            <a:grpSpLocks/>
          </p:cNvGrpSpPr>
          <p:nvPr/>
        </p:nvGrpSpPr>
        <p:grpSpPr bwMode="auto">
          <a:xfrm>
            <a:off x="6486525" y="1790700"/>
            <a:ext cx="641350" cy="2906713"/>
            <a:chOff x="2863" y="1159"/>
            <a:chExt cx="404" cy="1831"/>
          </a:xfrm>
        </p:grpSpPr>
        <p:sp>
          <p:nvSpPr>
            <p:cNvPr id="131102" name="Freeform 30"/>
            <p:cNvSpPr>
              <a:spLocks/>
            </p:cNvSpPr>
            <p:nvPr/>
          </p:nvSpPr>
          <p:spPr bwMode="auto">
            <a:xfrm rot="16200000" flipH="1">
              <a:off x="2617" y="2340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03" name="Freeform 31"/>
            <p:cNvSpPr>
              <a:spLocks/>
            </p:cNvSpPr>
            <p:nvPr/>
          </p:nvSpPr>
          <p:spPr bwMode="auto">
            <a:xfrm rot="5400000" flipH="1">
              <a:off x="2618" y="1405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104" name="Group 32"/>
          <p:cNvGrpSpPr>
            <a:grpSpLocks/>
          </p:cNvGrpSpPr>
          <p:nvPr/>
        </p:nvGrpSpPr>
        <p:grpSpPr bwMode="auto">
          <a:xfrm>
            <a:off x="3201988" y="1803400"/>
            <a:ext cx="641350" cy="2906713"/>
            <a:chOff x="1636" y="1114"/>
            <a:chExt cx="404" cy="1831"/>
          </a:xfrm>
        </p:grpSpPr>
        <p:sp>
          <p:nvSpPr>
            <p:cNvPr id="131105" name="Freeform 33"/>
            <p:cNvSpPr>
              <a:spLocks/>
            </p:cNvSpPr>
            <p:nvPr/>
          </p:nvSpPr>
          <p:spPr bwMode="auto">
            <a:xfrm rot="5400000">
              <a:off x="1391" y="2295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06" name="Freeform 34"/>
            <p:cNvSpPr>
              <a:spLocks/>
            </p:cNvSpPr>
            <p:nvPr/>
          </p:nvSpPr>
          <p:spPr bwMode="auto">
            <a:xfrm rot="16200000">
              <a:off x="1390" y="1360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107" name="Group 35"/>
          <p:cNvGrpSpPr>
            <a:grpSpLocks/>
          </p:cNvGrpSpPr>
          <p:nvPr/>
        </p:nvGrpSpPr>
        <p:grpSpPr bwMode="auto">
          <a:xfrm>
            <a:off x="3219450" y="1816100"/>
            <a:ext cx="641350" cy="2906713"/>
            <a:chOff x="2731" y="1113"/>
            <a:chExt cx="404" cy="1831"/>
          </a:xfrm>
        </p:grpSpPr>
        <p:sp>
          <p:nvSpPr>
            <p:cNvPr id="131108" name="Freeform 36"/>
            <p:cNvSpPr>
              <a:spLocks/>
            </p:cNvSpPr>
            <p:nvPr/>
          </p:nvSpPr>
          <p:spPr bwMode="auto">
            <a:xfrm rot="5400000">
              <a:off x="2486" y="2294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09" name="Freeform 37"/>
            <p:cNvSpPr>
              <a:spLocks/>
            </p:cNvSpPr>
            <p:nvPr/>
          </p:nvSpPr>
          <p:spPr bwMode="auto">
            <a:xfrm rot="16200000">
              <a:off x="2485" y="1359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080" name="Freeform 8"/>
          <p:cNvSpPr>
            <a:spLocks/>
          </p:cNvSpPr>
          <p:nvPr/>
        </p:nvSpPr>
        <p:spPr bwMode="auto">
          <a:xfrm rot="8100000">
            <a:off x="5708650" y="3255963"/>
            <a:ext cx="1089025" cy="782637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3" name="Freeform 21"/>
          <p:cNvSpPr>
            <a:spLocks/>
          </p:cNvSpPr>
          <p:nvPr/>
        </p:nvSpPr>
        <p:spPr bwMode="auto">
          <a:xfrm rot="8100000">
            <a:off x="2540000" y="3295650"/>
            <a:ext cx="1089025" cy="782638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1" name="Freeform 39"/>
          <p:cNvSpPr>
            <a:spLocks/>
          </p:cNvSpPr>
          <p:nvPr/>
        </p:nvSpPr>
        <p:spPr bwMode="auto">
          <a:xfrm>
            <a:off x="3543300" y="1843088"/>
            <a:ext cx="1390650" cy="990600"/>
          </a:xfrm>
          <a:custGeom>
            <a:avLst/>
            <a:gdLst/>
            <a:ahLst/>
            <a:cxnLst>
              <a:cxn ang="0">
                <a:pos x="0" y="572"/>
              </a:cxn>
              <a:cxn ang="0">
                <a:pos x="135" y="378"/>
              </a:cxn>
              <a:cxn ang="0">
                <a:pos x="616" y="378"/>
              </a:cxn>
              <a:cxn ang="0">
                <a:pos x="876" y="168"/>
              </a:cxn>
              <a:cxn ang="0">
                <a:pos x="568" y="0"/>
              </a:cxn>
              <a:cxn ang="0">
                <a:pos x="136" y="80"/>
              </a:cxn>
              <a:cxn ang="0">
                <a:pos x="0" y="572"/>
              </a:cxn>
            </a:cxnLst>
            <a:rect l="0" t="0" r="r" b="b"/>
            <a:pathLst>
              <a:path w="876" h="624">
                <a:moveTo>
                  <a:pt x="0" y="572"/>
                </a:moveTo>
                <a:cubicBezTo>
                  <a:pt x="1" y="624"/>
                  <a:pt x="32" y="410"/>
                  <a:pt x="135" y="378"/>
                </a:cubicBezTo>
                <a:cubicBezTo>
                  <a:pt x="233" y="340"/>
                  <a:pt x="428" y="408"/>
                  <a:pt x="616" y="378"/>
                </a:cubicBezTo>
                <a:cubicBezTo>
                  <a:pt x="804" y="348"/>
                  <a:pt x="876" y="284"/>
                  <a:pt x="876" y="168"/>
                </a:cubicBezTo>
                <a:cubicBezTo>
                  <a:pt x="876" y="52"/>
                  <a:pt x="760" y="0"/>
                  <a:pt x="568" y="0"/>
                </a:cubicBezTo>
                <a:cubicBezTo>
                  <a:pt x="376" y="0"/>
                  <a:pt x="232" y="16"/>
                  <a:pt x="136" y="80"/>
                </a:cubicBezTo>
                <a:cubicBezTo>
                  <a:pt x="40" y="144"/>
                  <a:pt x="28" y="470"/>
                  <a:pt x="0" y="572"/>
                </a:cubicBezTo>
                <a:close/>
              </a:path>
            </a:pathLst>
          </a:custGeom>
          <a:gradFill rotWithShape="1">
            <a:gsLst>
              <a:gs pos="0">
                <a:srgbClr val="FFFF00">
                  <a:gamma/>
                  <a:tint val="41176"/>
                  <a:invGamma/>
                  <a:alpha val="39999"/>
                </a:srgbClr>
              </a:gs>
              <a:gs pos="50000">
                <a:srgbClr val="FFFF00">
                  <a:alpha val="78999"/>
                </a:srgbClr>
              </a:gs>
              <a:gs pos="100000">
                <a:srgbClr val="FFFF00">
                  <a:gamma/>
                  <a:tint val="41176"/>
                  <a:invGamma/>
                  <a:alpha val="39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2" name="Freeform 40"/>
          <p:cNvSpPr>
            <a:spLocks/>
          </p:cNvSpPr>
          <p:nvPr/>
        </p:nvSpPr>
        <p:spPr bwMode="auto">
          <a:xfrm flipH="1">
            <a:off x="4419600" y="1843088"/>
            <a:ext cx="1390650" cy="990600"/>
          </a:xfrm>
          <a:custGeom>
            <a:avLst/>
            <a:gdLst/>
            <a:ahLst/>
            <a:cxnLst>
              <a:cxn ang="0">
                <a:pos x="0" y="572"/>
              </a:cxn>
              <a:cxn ang="0">
                <a:pos x="135" y="378"/>
              </a:cxn>
              <a:cxn ang="0">
                <a:pos x="616" y="378"/>
              </a:cxn>
              <a:cxn ang="0">
                <a:pos x="876" y="168"/>
              </a:cxn>
              <a:cxn ang="0">
                <a:pos x="568" y="0"/>
              </a:cxn>
              <a:cxn ang="0">
                <a:pos x="136" y="80"/>
              </a:cxn>
              <a:cxn ang="0">
                <a:pos x="0" y="572"/>
              </a:cxn>
            </a:cxnLst>
            <a:rect l="0" t="0" r="r" b="b"/>
            <a:pathLst>
              <a:path w="876" h="624">
                <a:moveTo>
                  <a:pt x="0" y="572"/>
                </a:moveTo>
                <a:cubicBezTo>
                  <a:pt x="1" y="624"/>
                  <a:pt x="32" y="410"/>
                  <a:pt x="135" y="378"/>
                </a:cubicBezTo>
                <a:cubicBezTo>
                  <a:pt x="233" y="340"/>
                  <a:pt x="428" y="408"/>
                  <a:pt x="616" y="378"/>
                </a:cubicBezTo>
                <a:cubicBezTo>
                  <a:pt x="804" y="348"/>
                  <a:pt x="876" y="284"/>
                  <a:pt x="876" y="168"/>
                </a:cubicBezTo>
                <a:cubicBezTo>
                  <a:pt x="876" y="52"/>
                  <a:pt x="760" y="0"/>
                  <a:pt x="568" y="0"/>
                </a:cubicBezTo>
                <a:cubicBezTo>
                  <a:pt x="376" y="0"/>
                  <a:pt x="232" y="16"/>
                  <a:pt x="136" y="80"/>
                </a:cubicBezTo>
                <a:cubicBezTo>
                  <a:pt x="40" y="144"/>
                  <a:pt x="28" y="470"/>
                  <a:pt x="0" y="572"/>
                </a:cubicBezTo>
                <a:close/>
              </a:path>
            </a:pathLst>
          </a:custGeom>
          <a:gradFill rotWithShape="1">
            <a:gsLst>
              <a:gs pos="0">
                <a:srgbClr val="FFFF00">
                  <a:gamma/>
                  <a:tint val="41176"/>
                  <a:invGamma/>
                  <a:alpha val="39999"/>
                </a:srgbClr>
              </a:gs>
              <a:gs pos="50000">
                <a:srgbClr val="FFFF00">
                  <a:alpha val="78999"/>
                </a:srgbClr>
              </a:gs>
              <a:gs pos="100000">
                <a:srgbClr val="FFFF00">
                  <a:gamma/>
                  <a:tint val="41176"/>
                  <a:invGamma/>
                  <a:alpha val="39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3" name="Freeform 41"/>
          <p:cNvSpPr>
            <a:spLocks/>
          </p:cNvSpPr>
          <p:nvPr/>
        </p:nvSpPr>
        <p:spPr bwMode="auto">
          <a:xfrm flipV="1">
            <a:off x="3492500" y="3686175"/>
            <a:ext cx="1390650" cy="990600"/>
          </a:xfrm>
          <a:custGeom>
            <a:avLst/>
            <a:gdLst/>
            <a:ahLst/>
            <a:cxnLst>
              <a:cxn ang="0">
                <a:pos x="0" y="572"/>
              </a:cxn>
              <a:cxn ang="0">
                <a:pos x="135" y="378"/>
              </a:cxn>
              <a:cxn ang="0">
                <a:pos x="616" y="378"/>
              </a:cxn>
              <a:cxn ang="0">
                <a:pos x="876" y="168"/>
              </a:cxn>
              <a:cxn ang="0">
                <a:pos x="568" y="0"/>
              </a:cxn>
              <a:cxn ang="0">
                <a:pos x="136" y="80"/>
              </a:cxn>
              <a:cxn ang="0">
                <a:pos x="0" y="572"/>
              </a:cxn>
            </a:cxnLst>
            <a:rect l="0" t="0" r="r" b="b"/>
            <a:pathLst>
              <a:path w="876" h="624">
                <a:moveTo>
                  <a:pt x="0" y="572"/>
                </a:moveTo>
                <a:cubicBezTo>
                  <a:pt x="1" y="624"/>
                  <a:pt x="32" y="410"/>
                  <a:pt x="135" y="378"/>
                </a:cubicBezTo>
                <a:cubicBezTo>
                  <a:pt x="233" y="340"/>
                  <a:pt x="428" y="408"/>
                  <a:pt x="616" y="378"/>
                </a:cubicBezTo>
                <a:cubicBezTo>
                  <a:pt x="804" y="348"/>
                  <a:pt x="876" y="284"/>
                  <a:pt x="876" y="168"/>
                </a:cubicBezTo>
                <a:cubicBezTo>
                  <a:pt x="876" y="52"/>
                  <a:pt x="760" y="0"/>
                  <a:pt x="568" y="0"/>
                </a:cubicBezTo>
                <a:cubicBezTo>
                  <a:pt x="376" y="0"/>
                  <a:pt x="232" y="16"/>
                  <a:pt x="136" y="80"/>
                </a:cubicBezTo>
                <a:cubicBezTo>
                  <a:pt x="40" y="144"/>
                  <a:pt x="28" y="470"/>
                  <a:pt x="0" y="572"/>
                </a:cubicBezTo>
                <a:close/>
              </a:path>
            </a:pathLst>
          </a:custGeom>
          <a:gradFill rotWithShape="1">
            <a:gsLst>
              <a:gs pos="0">
                <a:srgbClr val="FFFF00">
                  <a:gamma/>
                  <a:tint val="41176"/>
                  <a:invGamma/>
                  <a:alpha val="39999"/>
                </a:srgbClr>
              </a:gs>
              <a:gs pos="50000">
                <a:srgbClr val="FFFF00">
                  <a:alpha val="78999"/>
                </a:srgbClr>
              </a:gs>
              <a:gs pos="100000">
                <a:srgbClr val="FFFF00">
                  <a:gamma/>
                  <a:tint val="41176"/>
                  <a:invGamma/>
                  <a:alpha val="39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4" name="Freeform 42"/>
          <p:cNvSpPr>
            <a:spLocks/>
          </p:cNvSpPr>
          <p:nvPr/>
        </p:nvSpPr>
        <p:spPr bwMode="auto">
          <a:xfrm flipH="1" flipV="1">
            <a:off x="4368800" y="3686175"/>
            <a:ext cx="1390650" cy="990600"/>
          </a:xfrm>
          <a:custGeom>
            <a:avLst/>
            <a:gdLst/>
            <a:ahLst/>
            <a:cxnLst>
              <a:cxn ang="0">
                <a:pos x="0" y="572"/>
              </a:cxn>
              <a:cxn ang="0">
                <a:pos x="135" y="378"/>
              </a:cxn>
              <a:cxn ang="0">
                <a:pos x="616" y="378"/>
              </a:cxn>
              <a:cxn ang="0">
                <a:pos x="876" y="168"/>
              </a:cxn>
              <a:cxn ang="0">
                <a:pos x="568" y="0"/>
              </a:cxn>
              <a:cxn ang="0">
                <a:pos x="136" y="80"/>
              </a:cxn>
              <a:cxn ang="0">
                <a:pos x="0" y="572"/>
              </a:cxn>
            </a:cxnLst>
            <a:rect l="0" t="0" r="r" b="b"/>
            <a:pathLst>
              <a:path w="876" h="624">
                <a:moveTo>
                  <a:pt x="0" y="572"/>
                </a:moveTo>
                <a:cubicBezTo>
                  <a:pt x="1" y="624"/>
                  <a:pt x="32" y="410"/>
                  <a:pt x="135" y="378"/>
                </a:cubicBezTo>
                <a:cubicBezTo>
                  <a:pt x="233" y="340"/>
                  <a:pt x="428" y="408"/>
                  <a:pt x="616" y="378"/>
                </a:cubicBezTo>
                <a:cubicBezTo>
                  <a:pt x="804" y="348"/>
                  <a:pt x="876" y="284"/>
                  <a:pt x="876" y="168"/>
                </a:cubicBezTo>
                <a:cubicBezTo>
                  <a:pt x="876" y="52"/>
                  <a:pt x="760" y="0"/>
                  <a:pt x="568" y="0"/>
                </a:cubicBezTo>
                <a:cubicBezTo>
                  <a:pt x="376" y="0"/>
                  <a:pt x="232" y="16"/>
                  <a:pt x="136" y="80"/>
                </a:cubicBezTo>
                <a:cubicBezTo>
                  <a:pt x="40" y="144"/>
                  <a:pt x="28" y="470"/>
                  <a:pt x="0" y="572"/>
                </a:cubicBezTo>
                <a:close/>
              </a:path>
            </a:pathLst>
          </a:custGeom>
          <a:gradFill rotWithShape="1">
            <a:gsLst>
              <a:gs pos="0">
                <a:srgbClr val="FFFF00">
                  <a:gamma/>
                  <a:tint val="41176"/>
                  <a:invGamma/>
                  <a:alpha val="39999"/>
                </a:srgbClr>
              </a:gs>
              <a:gs pos="50000">
                <a:srgbClr val="FFFF00">
                  <a:alpha val="78999"/>
                </a:srgbClr>
              </a:gs>
              <a:gs pos="100000">
                <a:srgbClr val="FFFF00">
                  <a:gamma/>
                  <a:tint val="41176"/>
                  <a:invGamma/>
                  <a:alpha val="39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7" name="Freeform 45"/>
          <p:cNvSpPr>
            <a:spLocks/>
          </p:cNvSpPr>
          <p:nvPr/>
        </p:nvSpPr>
        <p:spPr bwMode="auto">
          <a:xfrm>
            <a:off x="2740025" y="3328988"/>
            <a:ext cx="1974850" cy="914400"/>
          </a:xfrm>
          <a:custGeom>
            <a:avLst/>
            <a:gdLst/>
            <a:ahLst/>
            <a:cxnLst>
              <a:cxn ang="0">
                <a:pos x="451" y="40"/>
              </a:cxn>
              <a:cxn ang="0">
                <a:pos x="494" y="193"/>
              </a:cxn>
              <a:cxn ang="0">
                <a:pos x="999" y="193"/>
              </a:cxn>
              <a:cxn ang="0">
                <a:pos x="1205" y="347"/>
              </a:cxn>
              <a:cxn ang="0">
                <a:pos x="943" y="497"/>
              </a:cxn>
              <a:cxn ang="0">
                <a:pos x="125" y="404"/>
              </a:cxn>
              <a:cxn ang="0">
                <a:pos x="451" y="40"/>
              </a:cxn>
            </a:cxnLst>
            <a:rect l="0" t="0" r="r" b="b"/>
            <a:pathLst>
              <a:path w="1244" h="576">
                <a:moveTo>
                  <a:pt x="451" y="40"/>
                </a:moveTo>
                <a:cubicBezTo>
                  <a:pt x="470" y="0"/>
                  <a:pt x="403" y="168"/>
                  <a:pt x="494" y="193"/>
                </a:cubicBezTo>
                <a:cubicBezTo>
                  <a:pt x="621" y="224"/>
                  <a:pt x="755" y="169"/>
                  <a:pt x="999" y="193"/>
                </a:cubicBezTo>
                <a:cubicBezTo>
                  <a:pt x="1244" y="218"/>
                  <a:pt x="1210" y="285"/>
                  <a:pt x="1205" y="347"/>
                </a:cubicBezTo>
                <a:cubicBezTo>
                  <a:pt x="1200" y="409"/>
                  <a:pt x="1193" y="497"/>
                  <a:pt x="943" y="497"/>
                </a:cubicBezTo>
                <a:cubicBezTo>
                  <a:pt x="693" y="497"/>
                  <a:pt x="250" y="576"/>
                  <a:pt x="125" y="404"/>
                </a:cubicBezTo>
                <a:cubicBezTo>
                  <a:pt x="0" y="232"/>
                  <a:pt x="383" y="116"/>
                  <a:pt x="451" y="40"/>
                </a:cubicBezTo>
                <a:close/>
              </a:path>
            </a:pathLst>
          </a:custGeom>
          <a:gradFill rotWithShape="1">
            <a:gsLst>
              <a:gs pos="0">
                <a:srgbClr val="00AC00">
                  <a:gamma/>
                  <a:tint val="12549"/>
                  <a:invGamma/>
                  <a:alpha val="48000"/>
                </a:srgbClr>
              </a:gs>
              <a:gs pos="50000">
                <a:srgbClr val="00AC00"/>
              </a:gs>
              <a:gs pos="100000">
                <a:srgbClr val="00AC00">
                  <a:gamma/>
                  <a:tint val="12549"/>
                  <a:invGamma/>
                  <a:alpha val="48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8" name="Freeform 46"/>
          <p:cNvSpPr>
            <a:spLocks/>
          </p:cNvSpPr>
          <p:nvPr/>
        </p:nvSpPr>
        <p:spPr bwMode="auto">
          <a:xfrm>
            <a:off x="4141788" y="3287713"/>
            <a:ext cx="1646237" cy="844550"/>
          </a:xfrm>
          <a:custGeom>
            <a:avLst/>
            <a:gdLst/>
            <a:ahLst/>
            <a:cxnLst>
              <a:cxn ang="0">
                <a:pos x="1030" y="49"/>
              </a:cxn>
              <a:cxn ang="0">
                <a:pos x="807" y="214"/>
              </a:cxn>
              <a:cxn ang="0">
                <a:pos x="306" y="207"/>
              </a:cxn>
              <a:cxn ang="0">
                <a:pos x="0" y="378"/>
              </a:cxn>
              <a:cxn ang="0">
                <a:pos x="362" y="515"/>
              </a:cxn>
              <a:cxn ang="0">
                <a:pos x="720" y="493"/>
              </a:cxn>
              <a:cxn ang="0">
                <a:pos x="1030" y="49"/>
              </a:cxn>
            </a:cxnLst>
            <a:rect l="0" t="0" r="r" b="b"/>
            <a:pathLst>
              <a:path w="1037" h="532">
                <a:moveTo>
                  <a:pt x="1030" y="49"/>
                </a:moveTo>
                <a:cubicBezTo>
                  <a:pt x="1037" y="0"/>
                  <a:pt x="928" y="188"/>
                  <a:pt x="807" y="214"/>
                </a:cubicBezTo>
                <a:cubicBezTo>
                  <a:pt x="692" y="245"/>
                  <a:pt x="527" y="183"/>
                  <a:pt x="306" y="207"/>
                </a:cubicBezTo>
                <a:cubicBezTo>
                  <a:pt x="85" y="232"/>
                  <a:pt x="0" y="284"/>
                  <a:pt x="0" y="378"/>
                </a:cubicBezTo>
                <a:cubicBezTo>
                  <a:pt x="0" y="473"/>
                  <a:pt x="136" y="515"/>
                  <a:pt x="362" y="515"/>
                </a:cubicBezTo>
                <a:cubicBezTo>
                  <a:pt x="588" y="515"/>
                  <a:pt x="604" y="532"/>
                  <a:pt x="720" y="493"/>
                </a:cubicBezTo>
                <a:cubicBezTo>
                  <a:pt x="836" y="454"/>
                  <a:pt x="966" y="141"/>
                  <a:pt x="1030" y="49"/>
                </a:cubicBezTo>
                <a:close/>
              </a:path>
            </a:pathLst>
          </a:custGeom>
          <a:gradFill rotWithShape="1">
            <a:gsLst>
              <a:gs pos="0">
                <a:srgbClr val="00AC00">
                  <a:gamma/>
                  <a:tint val="12549"/>
                  <a:invGamma/>
                  <a:alpha val="48000"/>
                </a:srgbClr>
              </a:gs>
              <a:gs pos="50000">
                <a:srgbClr val="00AC00"/>
              </a:gs>
              <a:gs pos="100000">
                <a:srgbClr val="00AC00">
                  <a:gamma/>
                  <a:tint val="12549"/>
                  <a:invGamma/>
                  <a:alpha val="48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21" name="WordArt 49"/>
          <p:cNvSpPr>
            <a:spLocks noChangeArrowheads="1" noChangeShapeType="1" noTextEdit="1"/>
          </p:cNvSpPr>
          <p:nvPr/>
        </p:nvSpPr>
        <p:spPr bwMode="auto">
          <a:xfrm>
            <a:off x="1354138" y="425450"/>
            <a:ext cx="45339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Hydrogen Cyanide</a:t>
            </a:r>
          </a:p>
        </p:txBody>
      </p:sp>
      <p:sp>
        <p:nvSpPr>
          <p:cNvPr id="131122" name="WordArt 50"/>
          <p:cNvSpPr>
            <a:spLocks noChangeArrowheads="1" noChangeShapeType="1" noTextEdit="1"/>
          </p:cNvSpPr>
          <p:nvPr/>
        </p:nvSpPr>
        <p:spPr bwMode="auto">
          <a:xfrm>
            <a:off x="6475413" y="450850"/>
            <a:ext cx="1312862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HCN</a:t>
            </a:r>
          </a:p>
        </p:txBody>
      </p:sp>
      <p:sp>
        <p:nvSpPr>
          <p:cNvPr id="131126" name="WordArt 54"/>
          <p:cNvSpPr>
            <a:spLocks noChangeArrowheads="1" noChangeShapeType="1" noTextEdit="1"/>
          </p:cNvSpPr>
          <p:nvPr/>
        </p:nvSpPr>
        <p:spPr bwMode="auto">
          <a:xfrm>
            <a:off x="6534150" y="2909888"/>
            <a:ext cx="500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N</a:t>
            </a:r>
          </a:p>
        </p:txBody>
      </p:sp>
      <p:sp>
        <p:nvSpPr>
          <p:cNvPr id="131127" name="WordArt 55"/>
          <p:cNvSpPr>
            <a:spLocks noChangeArrowheads="1" noChangeShapeType="1" noTextEdit="1"/>
          </p:cNvSpPr>
          <p:nvPr/>
        </p:nvSpPr>
        <p:spPr bwMode="auto">
          <a:xfrm>
            <a:off x="3265488" y="2935288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</a:rPr>
              <a:t>C</a:t>
            </a:r>
          </a:p>
        </p:txBody>
      </p:sp>
      <p:sp>
        <p:nvSpPr>
          <p:cNvPr id="131128" name="Text Box 56"/>
          <p:cNvSpPr txBox="1">
            <a:spLocks noChangeArrowheads="1"/>
          </p:cNvSpPr>
          <p:nvPr/>
        </p:nvSpPr>
        <p:spPr bwMode="auto">
          <a:xfrm>
            <a:off x="322263" y="3009900"/>
            <a:ext cx="14779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effectLst>
                  <a:outerShdw blurRad="38100" dist="38100" dir="2700000" algn="tl">
                    <a:srgbClr val="336699"/>
                  </a:outerShdw>
                </a:effectLst>
                <a:sym typeface="Symbol" pitchFamily="18" charset="2"/>
              </a:rPr>
              <a:t></a:t>
            </a:r>
            <a:r>
              <a:rPr lang="en-US" sz="2800">
                <a:effectLst>
                  <a:outerShdw blurRad="38100" dist="38100" dir="2700000" algn="tl">
                    <a:srgbClr val="336699"/>
                  </a:outerShdw>
                </a:effectLst>
              </a:rPr>
              <a:t> bond</a:t>
            </a:r>
          </a:p>
        </p:txBody>
      </p:sp>
      <p:sp>
        <p:nvSpPr>
          <p:cNvPr id="131129" name="WordArt 57"/>
          <p:cNvSpPr>
            <a:spLocks noChangeArrowheads="1" noChangeShapeType="1" noTextEdit="1"/>
          </p:cNvSpPr>
          <p:nvPr/>
        </p:nvSpPr>
        <p:spPr bwMode="auto">
          <a:xfrm>
            <a:off x="3843338" y="3095625"/>
            <a:ext cx="1452562" cy="36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Sigma bond</a:t>
            </a:r>
          </a:p>
        </p:txBody>
      </p:sp>
      <p:sp>
        <p:nvSpPr>
          <p:cNvPr id="131132" name="WordArt 60"/>
          <p:cNvSpPr>
            <a:spLocks noChangeArrowheads="1" noChangeShapeType="1" noTextEdit="1"/>
          </p:cNvSpPr>
          <p:nvPr/>
        </p:nvSpPr>
        <p:spPr bwMode="auto">
          <a:xfrm>
            <a:off x="2990850" y="5105400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31133" name="WordArt 61"/>
          <p:cNvSpPr>
            <a:spLocks noChangeArrowheads="1" noChangeShapeType="1" noTextEdit="1"/>
          </p:cNvSpPr>
          <p:nvPr/>
        </p:nvSpPr>
        <p:spPr bwMode="auto">
          <a:xfrm>
            <a:off x="4030663" y="5105400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</a:rPr>
              <a:t>C</a:t>
            </a:r>
          </a:p>
        </p:txBody>
      </p:sp>
      <p:sp>
        <p:nvSpPr>
          <p:cNvPr id="131134" name="WordArt 62"/>
          <p:cNvSpPr>
            <a:spLocks noChangeArrowheads="1" noChangeShapeType="1" noTextEdit="1"/>
          </p:cNvSpPr>
          <p:nvPr/>
        </p:nvSpPr>
        <p:spPr bwMode="auto">
          <a:xfrm>
            <a:off x="5375275" y="5073650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N</a:t>
            </a:r>
          </a:p>
        </p:txBody>
      </p:sp>
      <p:grpSp>
        <p:nvGrpSpPr>
          <p:cNvPr id="131135" name="Group 63"/>
          <p:cNvGrpSpPr>
            <a:grpSpLocks/>
          </p:cNvGrpSpPr>
          <p:nvPr/>
        </p:nvGrpSpPr>
        <p:grpSpPr bwMode="auto">
          <a:xfrm>
            <a:off x="5983288" y="5187950"/>
            <a:ext cx="169862" cy="419100"/>
            <a:chOff x="3447" y="1595"/>
            <a:chExt cx="107" cy="264"/>
          </a:xfrm>
        </p:grpSpPr>
        <p:sp>
          <p:nvSpPr>
            <p:cNvPr id="131136" name="Oval 64"/>
            <p:cNvSpPr>
              <a:spLocks noChangeArrowheads="1"/>
            </p:cNvSpPr>
            <p:nvPr/>
          </p:nvSpPr>
          <p:spPr bwMode="auto">
            <a:xfrm>
              <a:off x="3449" y="1595"/>
              <a:ext cx="105" cy="105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1137" name="Oval 65"/>
            <p:cNvSpPr>
              <a:spLocks noChangeArrowheads="1"/>
            </p:cNvSpPr>
            <p:nvPr/>
          </p:nvSpPr>
          <p:spPr bwMode="auto">
            <a:xfrm>
              <a:off x="3447" y="1754"/>
              <a:ext cx="105" cy="105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1138" name="Rectangle 66"/>
          <p:cNvSpPr>
            <a:spLocks noChangeArrowheads="1"/>
          </p:cNvSpPr>
          <p:nvPr/>
        </p:nvSpPr>
        <p:spPr bwMode="auto">
          <a:xfrm>
            <a:off x="4673600" y="5160963"/>
            <a:ext cx="574675" cy="117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hlink"/>
              </a:gs>
            </a:gsLst>
            <a:lin ang="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39" name="Rectangle 67"/>
          <p:cNvSpPr>
            <a:spLocks noChangeArrowheads="1"/>
          </p:cNvSpPr>
          <p:nvPr/>
        </p:nvSpPr>
        <p:spPr bwMode="auto">
          <a:xfrm>
            <a:off x="4675188" y="5368925"/>
            <a:ext cx="574675" cy="117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40" name="Rectangle 68"/>
          <p:cNvSpPr>
            <a:spLocks noChangeArrowheads="1"/>
          </p:cNvSpPr>
          <p:nvPr/>
        </p:nvSpPr>
        <p:spPr bwMode="auto">
          <a:xfrm>
            <a:off x="4673600" y="5576888"/>
            <a:ext cx="574675" cy="117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hlink"/>
              </a:gs>
            </a:gsLst>
            <a:lin ang="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41" name="Rectangle 69"/>
          <p:cNvSpPr>
            <a:spLocks noChangeArrowheads="1"/>
          </p:cNvSpPr>
          <p:nvPr/>
        </p:nvSpPr>
        <p:spPr bwMode="auto">
          <a:xfrm>
            <a:off x="3568700" y="5370513"/>
            <a:ext cx="412750" cy="117475"/>
          </a:xfrm>
          <a:prstGeom prst="rect">
            <a:avLst/>
          </a:prstGeom>
          <a:gradFill rotWithShape="1">
            <a:gsLst>
              <a:gs pos="0">
                <a:srgbClr val="FC4646"/>
              </a:gs>
              <a:gs pos="100000">
                <a:srgbClr val="FFFF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145" name="Group 73"/>
          <p:cNvGrpSpPr>
            <a:grpSpLocks/>
          </p:cNvGrpSpPr>
          <p:nvPr/>
        </p:nvGrpSpPr>
        <p:grpSpPr bwMode="auto">
          <a:xfrm>
            <a:off x="1598613" y="2084388"/>
            <a:ext cx="1958975" cy="2441575"/>
            <a:chOff x="1007" y="1327"/>
            <a:chExt cx="1234" cy="1538"/>
          </a:xfrm>
        </p:grpSpPr>
        <p:sp>
          <p:nvSpPr>
            <p:cNvPr id="131130" name="AutoShape 58"/>
            <p:cNvSpPr>
              <a:spLocks/>
            </p:cNvSpPr>
            <p:nvPr/>
          </p:nvSpPr>
          <p:spPr bwMode="auto">
            <a:xfrm>
              <a:off x="1007" y="1327"/>
              <a:ext cx="379" cy="1538"/>
            </a:xfrm>
            <a:prstGeom prst="leftBrace">
              <a:avLst>
                <a:gd name="adj1" fmla="val 30041"/>
                <a:gd name="adj2" fmla="val 50000"/>
              </a:avLst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42" name="Line 70"/>
            <p:cNvSpPr>
              <a:spLocks noChangeShapeType="1"/>
            </p:cNvSpPr>
            <p:nvPr/>
          </p:nvSpPr>
          <p:spPr bwMode="auto">
            <a:xfrm>
              <a:off x="1376" y="1327"/>
              <a:ext cx="8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43" name="Line 71"/>
            <p:cNvSpPr>
              <a:spLocks noChangeShapeType="1"/>
            </p:cNvSpPr>
            <p:nvPr/>
          </p:nvSpPr>
          <p:spPr bwMode="auto">
            <a:xfrm>
              <a:off x="1381" y="2865"/>
              <a:ext cx="8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144" name="Freeform 72"/>
          <p:cNvSpPr>
            <a:spLocks/>
          </p:cNvSpPr>
          <p:nvPr/>
        </p:nvSpPr>
        <p:spPr bwMode="auto">
          <a:xfrm>
            <a:off x="960438" y="3495675"/>
            <a:ext cx="3970337" cy="1608138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153" y="605"/>
              </a:cxn>
              <a:cxn ang="0">
                <a:pos x="992" y="860"/>
              </a:cxn>
              <a:cxn ang="0">
                <a:pos x="2115" y="846"/>
              </a:cxn>
              <a:cxn ang="0">
                <a:pos x="2501" y="1013"/>
              </a:cxn>
            </a:cxnLst>
            <a:rect l="0" t="0" r="r" b="b"/>
            <a:pathLst>
              <a:path w="2501" h="1013">
                <a:moveTo>
                  <a:pt x="73" y="0"/>
                </a:moveTo>
                <a:cubicBezTo>
                  <a:pt x="36" y="231"/>
                  <a:pt x="0" y="462"/>
                  <a:pt x="153" y="605"/>
                </a:cubicBezTo>
                <a:cubicBezTo>
                  <a:pt x="306" y="748"/>
                  <a:pt x="665" y="820"/>
                  <a:pt x="992" y="860"/>
                </a:cubicBezTo>
                <a:cubicBezTo>
                  <a:pt x="1319" y="900"/>
                  <a:pt x="1863" y="820"/>
                  <a:pt x="2115" y="846"/>
                </a:cubicBezTo>
                <a:cubicBezTo>
                  <a:pt x="2367" y="872"/>
                  <a:pt x="2434" y="942"/>
                  <a:pt x="2501" y="1013"/>
                </a:cubicBezTo>
              </a:path>
            </a:pathLst>
          </a:custGeom>
          <a:noFill/>
          <a:ln w="28575" cap="flat" cmpd="sng">
            <a:solidFill>
              <a:srgbClr val="3399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155" name="Group 83"/>
          <p:cNvGrpSpPr>
            <a:grpSpLocks/>
          </p:cNvGrpSpPr>
          <p:nvPr/>
        </p:nvGrpSpPr>
        <p:grpSpPr bwMode="auto">
          <a:xfrm>
            <a:off x="7795398" y="2946399"/>
            <a:ext cx="198437" cy="598488"/>
            <a:chOff x="3498" y="1961"/>
            <a:chExt cx="125" cy="377"/>
          </a:xfrm>
        </p:grpSpPr>
        <p:sp>
          <p:nvSpPr>
            <p:cNvPr id="131156" name="Oval 84"/>
            <p:cNvSpPr>
              <a:spLocks noChangeArrowheads="1"/>
            </p:cNvSpPr>
            <p:nvPr/>
          </p:nvSpPr>
          <p:spPr bwMode="auto">
            <a:xfrm>
              <a:off x="3499" y="1961"/>
              <a:ext cx="124" cy="124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57" name="Oval 85"/>
            <p:cNvSpPr>
              <a:spLocks noChangeArrowheads="1"/>
            </p:cNvSpPr>
            <p:nvPr/>
          </p:nvSpPr>
          <p:spPr bwMode="auto">
            <a:xfrm>
              <a:off x="3498" y="2214"/>
              <a:ext cx="124" cy="124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148" name="Group 76"/>
          <p:cNvGrpSpPr>
            <a:grpSpLocks/>
          </p:cNvGrpSpPr>
          <p:nvPr/>
        </p:nvGrpSpPr>
        <p:grpSpPr bwMode="auto">
          <a:xfrm>
            <a:off x="4965700" y="2254250"/>
            <a:ext cx="3170238" cy="3984625"/>
            <a:chOff x="3128" y="1399"/>
            <a:chExt cx="1997" cy="2510"/>
          </a:xfrm>
        </p:grpSpPr>
        <p:sp>
          <p:nvSpPr>
            <p:cNvPr id="131146" name="Freeform 74"/>
            <p:cNvSpPr>
              <a:spLocks/>
            </p:cNvSpPr>
            <p:nvPr/>
          </p:nvSpPr>
          <p:spPr bwMode="auto">
            <a:xfrm>
              <a:off x="3128" y="1399"/>
              <a:ext cx="1997" cy="2510"/>
            </a:xfrm>
            <a:custGeom>
              <a:avLst/>
              <a:gdLst/>
              <a:ahLst/>
              <a:cxnLst>
                <a:cxn ang="0">
                  <a:pos x="627" y="300"/>
                </a:cxn>
                <a:cxn ang="0">
                  <a:pos x="1648" y="285"/>
                </a:cxn>
                <a:cxn ang="0">
                  <a:pos x="1947" y="1372"/>
                </a:cxn>
                <a:cxn ang="0">
                  <a:pos x="1349" y="2268"/>
                </a:cxn>
                <a:cxn ang="0">
                  <a:pos x="306" y="2494"/>
                </a:cxn>
                <a:cxn ang="0">
                  <a:pos x="0" y="2174"/>
                </a:cxn>
              </a:cxnLst>
              <a:rect l="0" t="0" r="r" b="b"/>
              <a:pathLst>
                <a:path w="1997" h="2510">
                  <a:moveTo>
                    <a:pt x="627" y="300"/>
                  </a:moveTo>
                  <a:cubicBezTo>
                    <a:pt x="797" y="298"/>
                    <a:pt x="1306" y="0"/>
                    <a:pt x="1648" y="285"/>
                  </a:cubicBezTo>
                  <a:cubicBezTo>
                    <a:pt x="1990" y="570"/>
                    <a:pt x="1997" y="1042"/>
                    <a:pt x="1947" y="1372"/>
                  </a:cubicBezTo>
                  <a:cubicBezTo>
                    <a:pt x="1897" y="1702"/>
                    <a:pt x="1622" y="2081"/>
                    <a:pt x="1349" y="2268"/>
                  </a:cubicBezTo>
                  <a:cubicBezTo>
                    <a:pt x="1076" y="2455"/>
                    <a:pt x="531" y="2510"/>
                    <a:pt x="306" y="2494"/>
                  </a:cubicBezTo>
                  <a:cubicBezTo>
                    <a:pt x="81" y="2478"/>
                    <a:pt x="64" y="2241"/>
                    <a:pt x="0" y="2174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47" name="Freeform 75"/>
            <p:cNvSpPr>
              <a:spLocks/>
            </p:cNvSpPr>
            <p:nvPr/>
          </p:nvSpPr>
          <p:spPr bwMode="auto">
            <a:xfrm>
              <a:off x="3492" y="2329"/>
              <a:ext cx="1474" cy="1178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116" y="84"/>
                </a:cxn>
                <a:cxn ang="0">
                  <a:pos x="1437" y="595"/>
                </a:cxn>
                <a:cxn ang="0">
                  <a:pos x="1167" y="1178"/>
                </a:cxn>
              </a:cxnLst>
              <a:rect l="0" t="0" r="r" b="b"/>
              <a:pathLst>
                <a:path w="1474" h="1178">
                  <a:moveTo>
                    <a:pt x="0" y="92"/>
                  </a:moveTo>
                  <a:cubicBezTo>
                    <a:pt x="445" y="37"/>
                    <a:pt x="877" y="0"/>
                    <a:pt x="1116" y="84"/>
                  </a:cubicBezTo>
                  <a:cubicBezTo>
                    <a:pt x="1355" y="168"/>
                    <a:pt x="1474" y="347"/>
                    <a:pt x="1437" y="595"/>
                  </a:cubicBezTo>
                  <a:cubicBezTo>
                    <a:pt x="1400" y="843"/>
                    <a:pt x="1223" y="1057"/>
                    <a:pt x="1167" y="1178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149" name="Text Box 77"/>
          <p:cNvSpPr txBox="1">
            <a:spLocks noChangeArrowheads="1"/>
          </p:cNvSpPr>
          <p:nvPr/>
        </p:nvSpPr>
        <p:spPr bwMode="auto">
          <a:xfrm>
            <a:off x="7310438" y="4059238"/>
            <a:ext cx="1281112" cy="379412"/>
          </a:xfrm>
          <a:prstGeom prst="rect">
            <a:avLst/>
          </a:prstGeom>
          <a:solidFill>
            <a:srgbClr val="000000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>
                <a:effectLst>
                  <a:outerShdw blurRad="38100" dist="38100" dir="2700000" algn="tl">
                    <a:srgbClr val="336699"/>
                  </a:outerShdw>
                </a:effectLst>
                <a:sym typeface="Symbol" pitchFamily="18" charset="2"/>
              </a:rPr>
              <a:t></a:t>
            </a:r>
            <a:r>
              <a:rPr lang="en-US" sz="2800">
                <a:effectLst>
                  <a:outerShdw blurRad="38100" dist="38100" dir="2700000" algn="tl">
                    <a:srgbClr val="336699"/>
                  </a:outerShdw>
                </a:effectLst>
              </a:rPr>
              <a:t> bond</a:t>
            </a:r>
          </a:p>
        </p:txBody>
      </p:sp>
      <p:sp>
        <p:nvSpPr>
          <p:cNvPr id="131150" name="Oval 78"/>
          <p:cNvSpPr>
            <a:spLocks noChangeArrowheads="1"/>
          </p:cNvSpPr>
          <p:nvPr/>
        </p:nvSpPr>
        <p:spPr bwMode="auto">
          <a:xfrm>
            <a:off x="1503363" y="2741613"/>
            <a:ext cx="1028700" cy="1028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1267 0.0 " pathEditMode="relative" ptsTypes="AA">
                                      <p:cBhvr>
                                        <p:cTn id="6" dur="2000" fill="hold"/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1267 0.0 " pathEditMode="relative" ptsTypes="AA">
                                      <p:cBhvr>
                                        <p:cTn id="8" dur="2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1267 0.0 " pathEditMode="relative" ptsTypes="AA">
                                      <p:cBhvr>
                                        <p:cTn id="10" dur="2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1267 0.0 " pathEditMode="relative" ptsTypes="AA">
                                      <p:cBhvr>
                                        <p:cTn id="12" dur="2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1267 0.0 " pathEditMode="relative" ptsTypes="AA">
                                      <p:cBhvr>
                                        <p:cTn id="14" dur="2000" fill="hold"/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1267 0.0 " pathEditMode="relative" ptsTypes="AA">
                                      <p:cBhvr>
                                        <p:cTn id="16" dur="2000" fill="hold"/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7 L -0.10885 0.0007 " pathEditMode="relative" ptsTypes="AA">
                                      <p:cBhvr>
                                        <p:cTn id="18" dur="2000" fill="hold"/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5517E-7 L -0.11649 -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1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1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1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31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9C9A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1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1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31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1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1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1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6" dur="2000" fill="hold"/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8" dur="2000" fill="hold"/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50" dur="2000" fill="hold"/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2" dur="2000" fill="hold"/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4" dur="20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 L 0.02812 0.0201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8" dur="2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31080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2" dur="20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4" dur="2000" fill="hold"/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67 3.7037E-6 L -0.12691 -0.002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1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31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3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1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11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31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31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3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31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131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3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31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311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131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31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13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3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19" grpId="0" animBg="1"/>
      <p:bldP spid="131120" grpId="0" animBg="1"/>
      <p:bldP spid="131096" grpId="0" animBg="1"/>
      <p:bldP spid="131096" grpId="1" animBg="1"/>
      <p:bldP spid="131097" grpId="0" animBg="1"/>
      <p:bldP spid="131097" grpId="1" animBg="1"/>
      <p:bldP spid="131097" grpId="2" animBg="1"/>
      <p:bldP spid="131097" grpId="3" animBg="1"/>
      <p:bldP spid="131079" grpId="0" animBg="1"/>
      <p:bldP spid="131081" grpId="0" animBg="1"/>
      <p:bldP spid="131080" grpId="0" animBg="1"/>
      <p:bldP spid="131080" grpId="1" animBg="1"/>
      <p:bldP spid="131080" grpId="2" animBg="1"/>
      <p:bldP spid="131080" grpId="3" animBg="1"/>
      <p:bldP spid="131093" grpId="0" animBg="1"/>
      <p:bldP spid="131093" grpId="1" animBg="1"/>
      <p:bldP spid="131093" grpId="2" animBg="1"/>
      <p:bldP spid="131111" grpId="0" animBg="1"/>
      <p:bldP spid="131112" grpId="0" animBg="1"/>
      <p:bldP spid="131113" grpId="0" animBg="1"/>
      <p:bldP spid="131114" grpId="0" animBg="1"/>
      <p:bldP spid="131117" grpId="0" animBg="1"/>
      <p:bldP spid="131118" grpId="0" animBg="1"/>
      <p:bldP spid="131126" grpId="0" animBg="1"/>
      <p:bldP spid="131128" grpId="0"/>
      <p:bldP spid="131128" grpId="1"/>
      <p:bldP spid="131129" grpId="0" animBg="1"/>
      <p:bldP spid="131129" grpId="1" animBg="1"/>
      <p:bldP spid="131139" grpId="0" animBg="1"/>
      <p:bldP spid="131144" grpId="0" animBg="1"/>
      <p:bldP spid="131144" grpId="1" animBg="1"/>
      <p:bldP spid="131149" grpId="0" animBg="1"/>
      <p:bldP spid="131149" grpId="1" animBg="1"/>
      <p:bldP spid="131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WordArt 2"/>
          <p:cNvSpPr>
            <a:spLocks noChangeArrowheads="1" noChangeShapeType="1" noTextEdit="1"/>
          </p:cNvSpPr>
          <p:nvPr/>
        </p:nvSpPr>
        <p:spPr bwMode="auto">
          <a:xfrm>
            <a:off x="636588" y="323850"/>
            <a:ext cx="5888037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Phosphorus Pentachloride</a:t>
            </a:r>
          </a:p>
        </p:txBody>
      </p:sp>
      <p:sp>
        <p:nvSpPr>
          <p:cNvPr id="132100" name="WordArt 4"/>
          <p:cNvSpPr>
            <a:spLocks noChangeArrowheads="1" noChangeShapeType="1" noTextEdit="1"/>
          </p:cNvSpPr>
          <p:nvPr/>
        </p:nvSpPr>
        <p:spPr bwMode="auto">
          <a:xfrm>
            <a:off x="4772025" y="1349375"/>
            <a:ext cx="6048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Cl</a:t>
            </a:r>
          </a:p>
        </p:txBody>
      </p:sp>
      <p:grpSp>
        <p:nvGrpSpPr>
          <p:cNvPr id="132102" name="Group 6"/>
          <p:cNvGrpSpPr>
            <a:grpSpLocks/>
          </p:cNvGrpSpPr>
          <p:nvPr/>
        </p:nvGrpSpPr>
        <p:grpSpPr bwMode="auto">
          <a:xfrm>
            <a:off x="4506913" y="1477963"/>
            <a:ext cx="166687" cy="390525"/>
            <a:chOff x="3667" y="876"/>
            <a:chExt cx="105" cy="246"/>
          </a:xfrm>
        </p:grpSpPr>
        <p:sp>
          <p:nvSpPr>
            <p:cNvPr id="132103" name="Oval 7"/>
            <p:cNvSpPr>
              <a:spLocks noChangeArrowheads="1"/>
            </p:cNvSpPr>
            <p:nvPr/>
          </p:nvSpPr>
          <p:spPr bwMode="auto">
            <a:xfrm>
              <a:off x="3667" y="876"/>
              <a:ext cx="105" cy="105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2104" name="Oval 8"/>
            <p:cNvSpPr>
              <a:spLocks noChangeArrowheads="1"/>
            </p:cNvSpPr>
            <p:nvPr/>
          </p:nvSpPr>
          <p:spPr bwMode="auto">
            <a:xfrm>
              <a:off x="3667" y="1017"/>
              <a:ext cx="105" cy="105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2105" name="Group 9"/>
          <p:cNvGrpSpPr>
            <a:grpSpLocks/>
          </p:cNvGrpSpPr>
          <p:nvPr/>
        </p:nvGrpSpPr>
        <p:grpSpPr bwMode="auto">
          <a:xfrm>
            <a:off x="5492750" y="1477963"/>
            <a:ext cx="166688" cy="390525"/>
            <a:chOff x="4179" y="876"/>
            <a:chExt cx="105" cy="246"/>
          </a:xfrm>
        </p:grpSpPr>
        <p:sp>
          <p:nvSpPr>
            <p:cNvPr id="132106" name="Oval 10"/>
            <p:cNvSpPr>
              <a:spLocks noChangeArrowheads="1"/>
            </p:cNvSpPr>
            <p:nvPr/>
          </p:nvSpPr>
          <p:spPr bwMode="auto">
            <a:xfrm>
              <a:off x="4179" y="876"/>
              <a:ext cx="105" cy="105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2107" name="Oval 11"/>
            <p:cNvSpPr>
              <a:spLocks noChangeArrowheads="1"/>
            </p:cNvSpPr>
            <p:nvPr/>
          </p:nvSpPr>
          <p:spPr bwMode="auto">
            <a:xfrm>
              <a:off x="4179" y="1017"/>
              <a:ext cx="105" cy="105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2108" name="WordArt 12"/>
          <p:cNvSpPr>
            <a:spLocks noChangeArrowheads="1" noChangeShapeType="1" noTextEdit="1"/>
          </p:cNvSpPr>
          <p:nvPr/>
        </p:nvSpPr>
        <p:spPr bwMode="auto">
          <a:xfrm>
            <a:off x="3557588" y="1385888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P</a:t>
            </a:r>
          </a:p>
        </p:txBody>
      </p:sp>
      <p:sp>
        <p:nvSpPr>
          <p:cNvPr id="132109" name="Oval 13"/>
          <p:cNvSpPr>
            <a:spLocks noChangeArrowheads="1"/>
          </p:cNvSpPr>
          <p:nvPr/>
        </p:nvSpPr>
        <p:spPr bwMode="auto">
          <a:xfrm>
            <a:off x="3271838" y="1452563"/>
            <a:ext cx="166687" cy="166687"/>
          </a:xfrm>
          <a:prstGeom prst="ellipse">
            <a:avLst/>
          </a:prstGeom>
          <a:solidFill>
            <a:srgbClr val="FF0066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10" name="Oval 14"/>
          <p:cNvSpPr>
            <a:spLocks noChangeArrowheads="1"/>
          </p:cNvSpPr>
          <p:nvPr/>
        </p:nvSpPr>
        <p:spPr bwMode="auto">
          <a:xfrm>
            <a:off x="3276600" y="1725613"/>
            <a:ext cx="166688" cy="166687"/>
          </a:xfrm>
          <a:prstGeom prst="ellipse">
            <a:avLst/>
          </a:prstGeom>
          <a:solidFill>
            <a:srgbClr val="FF0066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11" name="Oval 15"/>
          <p:cNvSpPr>
            <a:spLocks noChangeArrowheads="1"/>
          </p:cNvSpPr>
          <p:nvPr/>
        </p:nvSpPr>
        <p:spPr bwMode="auto">
          <a:xfrm>
            <a:off x="3716338" y="1089025"/>
            <a:ext cx="166687" cy="166688"/>
          </a:xfrm>
          <a:prstGeom prst="ellipse">
            <a:avLst/>
          </a:prstGeom>
          <a:solidFill>
            <a:srgbClr val="FF0066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12" name="Oval 16"/>
          <p:cNvSpPr>
            <a:spLocks noChangeArrowheads="1"/>
          </p:cNvSpPr>
          <p:nvPr/>
        </p:nvSpPr>
        <p:spPr bwMode="auto">
          <a:xfrm>
            <a:off x="4156075" y="1476375"/>
            <a:ext cx="166688" cy="166688"/>
          </a:xfrm>
          <a:prstGeom prst="ellipse">
            <a:avLst/>
          </a:prstGeom>
          <a:solidFill>
            <a:srgbClr val="FF0066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6697663" y="296863"/>
            <a:ext cx="19335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PCl</a:t>
            </a:r>
            <a:r>
              <a:rPr lang="en-US" sz="4000" baseline="-25000"/>
              <a:t>5</a:t>
            </a:r>
          </a:p>
        </p:txBody>
      </p:sp>
      <p:grpSp>
        <p:nvGrpSpPr>
          <p:cNvPr id="132117" name="Group 21"/>
          <p:cNvGrpSpPr>
            <a:grpSpLocks/>
          </p:cNvGrpSpPr>
          <p:nvPr/>
        </p:nvGrpSpPr>
        <p:grpSpPr bwMode="auto">
          <a:xfrm>
            <a:off x="4895850" y="1106488"/>
            <a:ext cx="401638" cy="166687"/>
            <a:chOff x="3845" y="688"/>
            <a:chExt cx="253" cy="105"/>
          </a:xfrm>
        </p:grpSpPr>
        <p:sp>
          <p:nvSpPr>
            <p:cNvPr id="132118" name="Oval 22"/>
            <p:cNvSpPr>
              <a:spLocks noChangeArrowheads="1"/>
            </p:cNvSpPr>
            <p:nvPr/>
          </p:nvSpPr>
          <p:spPr bwMode="auto">
            <a:xfrm>
              <a:off x="3845" y="688"/>
              <a:ext cx="105" cy="105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2119" name="Oval 23"/>
            <p:cNvSpPr>
              <a:spLocks noChangeArrowheads="1"/>
            </p:cNvSpPr>
            <p:nvPr/>
          </p:nvSpPr>
          <p:spPr bwMode="auto">
            <a:xfrm>
              <a:off x="3993" y="688"/>
              <a:ext cx="105" cy="105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2150" name="WordArt 54"/>
          <p:cNvSpPr>
            <a:spLocks noChangeArrowheads="1" noChangeShapeType="1" noTextEdit="1"/>
          </p:cNvSpPr>
          <p:nvPr/>
        </p:nvSpPr>
        <p:spPr bwMode="auto">
          <a:xfrm>
            <a:off x="3241675" y="4991100"/>
            <a:ext cx="2817813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VSEPR</a:t>
            </a:r>
          </a:p>
        </p:txBody>
      </p:sp>
      <p:sp>
        <p:nvSpPr>
          <p:cNvPr id="132154" name="Oval 58"/>
          <p:cNvSpPr>
            <a:spLocks noChangeArrowheads="1"/>
          </p:cNvSpPr>
          <p:nvPr/>
        </p:nvSpPr>
        <p:spPr bwMode="auto">
          <a:xfrm>
            <a:off x="4151313" y="1760538"/>
            <a:ext cx="166687" cy="166687"/>
          </a:xfrm>
          <a:prstGeom prst="ellipse">
            <a:avLst/>
          </a:prstGeom>
          <a:solidFill>
            <a:srgbClr val="FF0066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57" name="Oval 61"/>
          <p:cNvSpPr>
            <a:spLocks noChangeArrowheads="1"/>
          </p:cNvSpPr>
          <p:nvPr/>
        </p:nvSpPr>
        <p:spPr bwMode="auto">
          <a:xfrm>
            <a:off x="4851400" y="2068513"/>
            <a:ext cx="166688" cy="166687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32288" name="Group 192"/>
          <p:cNvGrpSpPr>
            <a:grpSpLocks/>
          </p:cNvGrpSpPr>
          <p:nvPr/>
        </p:nvGrpSpPr>
        <p:grpSpPr bwMode="auto">
          <a:xfrm>
            <a:off x="1714500" y="1841500"/>
            <a:ext cx="1152525" cy="892175"/>
            <a:chOff x="890" y="1218"/>
            <a:chExt cx="726" cy="562"/>
          </a:xfrm>
        </p:grpSpPr>
        <p:sp>
          <p:nvSpPr>
            <p:cNvPr id="132158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1079" y="1416"/>
              <a:ext cx="340" cy="3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Cl</a:t>
              </a:r>
            </a:p>
          </p:txBody>
        </p:sp>
        <p:grpSp>
          <p:nvGrpSpPr>
            <p:cNvPr id="132206" name="Group 110"/>
            <p:cNvGrpSpPr>
              <a:grpSpLocks/>
            </p:cNvGrpSpPr>
            <p:nvPr/>
          </p:nvGrpSpPr>
          <p:grpSpPr bwMode="auto">
            <a:xfrm>
              <a:off x="890" y="1218"/>
              <a:ext cx="726" cy="480"/>
              <a:chOff x="890" y="562"/>
              <a:chExt cx="726" cy="480"/>
            </a:xfrm>
          </p:grpSpPr>
          <p:grpSp>
            <p:nvGrpSpPr>
              <p:cNvPr id="132205" name="Group 109"/>
              <p:cNvGrpSpPr>
                <a:grpSpLocks/>
              </p:cNvGrpSpPr>
              <p:nvPr/>
            </p:nvGrpSpPr>
            <p:grpSpPr bwMode="auto">
              <a:xfrm>
                <a:off x="890" y="796"/>
                <a:ext cx="105" cy="246"/>
                <a:chOff x="890" y="1481"/>
                <a:chExt cx="105" cy="246"/>
              </a:xfrm>
            </p:grpSpPr>
            <p:sp>
              <p:nvSpPr>
                <p:cNvPr id="132160" name="Oval 64"/>
                <p:cNvSpPr>
                  <a:spLocks noChangeArrowheads="1"/>
                </p:cNvSpPr>
                <p:nvPr/>
              </p:nvSpPr>
              <p:spPr bwMode="auto">
                <a:xfrm>
                  <a:off x="890" y="1481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61" name="Oval 65"/>
                <p:cNvSpPr>
                  <a:spLocks noChangeArrowheads="1"/>
                </p:cNvSpPr>
                <p:nvPr/>
              </p:nvSpPr>
              <p:spPr bwMode="auto">
                <a:xfrm>
                  <a:off x="890" y="1622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162" name="Group 66"/>
              <p:cNvGrpSpPr>
                <a:grpSpLocks/>
              </p:cNvGrpSpPr>
              <p:nvPr/>
            </p:nvGrpSpPr>
            <p:grpSpPr bwMode="auto">
              <a:xfrm>
                <a:off x="1511" y="796"/>
                <a:ext cx="105" cy="246"/>
                <a:chOff x="4179" y="876"/>
                <a:chExt cx="105" cy="246"/>
              </a:xfrm>
            </p:grpSpPr>
            <p:sp>
              <p:nvSpPr>
                <p:cNvPr id="132163" name="Oval 67"/>
                <p:cNvSpPr>
                  <a:spLocks noChangeArrowheads="1"/>
                </p:cNvSpPr>
                <p:nvPr/>
              </p:nvSpPr>
              <p:spPr bwMode="auto">
                <a:xfrm>
                  <a:off x="4179" y="876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64" name="Oval 68"/>
                <p:cNvSpPr>
                  <a:spLocks noChangeArrowheads="1"/>
                </p:cNvSpPr>
                <p:nvPr/>
              </p:nvSpPr>
              <p:spPr bwMode="auto">
                <a:xfrm>
                  <a:off x="4179" y="1017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170" name="Group 74"/>
              <p:cNvGrpSpPr>
                <a:grpSpLocks/>
              </p:cNvGrpSpPr>
              <p:nvPr/>
            </p:nvGrpSpPr>
            <p:grpSpPr bwMode="auto">
              <a:xfrm>
                <a:off x="1135" y="562"/>
                <a:ext cx="253" cy="105"/>
                <a:chOff x="3845" y="688"/>
                <a:chExt cx="253" cy="105"/>
              </a:xfrm>
            </p:grpSpPr>
            <p:sp>
              <p:nvSpPr>
                <p:cNvPr id="132171" name="Oval 75"/>
                <p:cNvSpPr>
                  <a:spLocks noChangeArrowheads="1"/>
                </p:cNvSpPr>
                <p:nvPr/>
              </p:nvSpPr>
              <p:spPr bwMode="auto">
                <a:xfrm>
                  <a:off x="3845" y="688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72" name="Oval 76"/>
                <p:cNvSpPr>
                  <a:spLocks noChangeArrowheads="1"/>
                </p:cNvSpPr>
                <p:nvPr/>
              </p:nvSpPr>
              <p:spPr bwMode="auto">
                <a:xfrm>
                  <a:off x="3993" y="688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2289" name="Group 193"/>
          <p:cNvGrpSpPr>
            <a:grpSpLocks/>
          </p:cNvGrpSpPr>
          <p:nvPr/>
        </p:nvGrpSpPr>
        <p:grpSpPr bwMode="auto">
          <a:xfrm>
            <a:off x="2084388" y="2849563"/>
            <a:ext cx="514350" cy="928687"/>
            <a:chOff x="1123" y="1853"/>
            <a:chExt cx="324" cy="585"/>
          </a:xfrm>
        </p:grpSpPr>
        <p:sp>
          <p:nvSpPr>
            <p:cNvPr id="132165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1123" y="2030"/>
              <a:ext cx="3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33CCCC"/>
                  </a:solidFill>
                  <a:latin typeface="Arial Black"/>
                </a:rPr>
                <a:t>P</a:t>
              </a:r>
            </a:p>
          </p:txBody>
        </p:sp>
        <p:grpSp>
          <p:nvGrpSpPr>
            <p:cNvPr id="132267" name="Group 171"/>
            <p:cNvGrpSpPr>
              <a:grpSpLocks/>
            </p:cNvGrpSpPr>
            <p:nvPr/>
          </p:nvGrpSpPr>
          <p:grpSpPr bwMode="auto">
            <a:xfrm>
              <a:off x="1128" y="1853"/>
              <a:ext cx="251" cy="108"/>
              <a:chOff x="1107" y="1853"/>
              <a:chExt cx="251" cy="108"/>
            </a:xfrm>
          </p:grpSpPr>
          <p:sp>
            <p:nvSpPr>
              <p:cNvPr id="132168" name="Oval 72"/>
              <p:cNvSpPr>
                <a:spLocks noChangeArrowheads="1"/>
              </p:cNvSpPr>
              <p:nvPr/>
            </p:nvSpPr>
            <p:spPr bwMode="auto">
              <a:xfrm>
                <a:off x="1253" y="1856"/>
                <a:ext cx="105" cy="105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174" name="Oval 78"/>
              <p:cNvSpPr>
                <a:spLocks noChangeArrowheads="1"/>
              </p:cNvSpPr>
              <p:nvPr/>
            </p:nvSpPr>
            <p:spPr bwMode="auto">
              <a:xfrm>
                <a:off x="1107" y="1853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2287" name="Group 191"/>
          <p:cNvGrpSpPr>
            <a:grpSpLocks/>
          </p:cNvGrpSpPr>
          <p:nvPr/>
        </p:nvGrpSpPr>
        <p:grpSpPr bwMode="auto">
          <a:xfrm>
            <a:off x="823913" y="2535238"/>
            <a:ext cx="1071562" cy="1152525"/>
            <a:chOff x="329" y="1655"/>
            <a:chExt cx="675" cy="726"/>
          </a:xfrm>
        </p:grpSpPr>
        <p:grpSp>
          <p:nvGrpSpPr>
            <p:cNvPr id="132257" name="Group 161"/>
            <p:cNvGrpSpPr>
              <a:grpSpLocks/>
            </p:cNvGrpSpPr>
            <p:nvPr/>
          </p:nvGrpSpPr>
          <p:grpSpPr bwMode="auto">
            <a:xfrm rot="17280000">
              <a:off x="206" y="1778"/>
              <a:ext cx="726" cy="480"/>
              <a:chOff x="890" y="562"/>
              <a:chExt cx="726" cy="480"/>
            </a:xfrm>
          </p:grpSpPr>
          <p:grpSp>
            <p:nvGrpSpPr>
              <p:cNvPr id="132258" name="Group 162"/>
              <p:cNvGrpSpPr>
                <a:grpSpLocks/>
              </p:cNvGrpSpPr>
              <p:nvPr/>
            </p:nvGrpSpPr>
            <p:grpSpPr bwMode="auto">
              <a:xfrm>
                <a:off x="890" y="796"/>
                <a:ext cx="105" cy="246"/>
                <a:chOff x="890" y="1481"/>
                <a:chExt cx="105" cy="246"/>
              </a:xfrm>
            </p:grpSpPr>
            <p:sp>
              <p:nvSpPr>
                <p:cNvPr id="132259" name="Oval 163"/>
                <p:cNvSpPr>
                  <a:spLocks noChangeArrowheads="1"/>
                </p:cNvSpPr>
                <p:nvPr/>
              </p:nvSpPr>
              <p:spPr bwMode="auto">
                <a:xfrm>
                  <a:off x="890" y="1481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260" name="Oval 164"/>
                <p:cNvSpPr>
                  <a:spLocks noChangeArrowheads="1"/>
                </p:cNvSpPr>
                <p:nvPr/>
              </p:nvSpPr>
              <p:spPr bwMode="auto">
                <a:xfrm>
                  <a:off x="890" y="1622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261" name="Group 165"/>
              <p:cNvGrpSpPr>
                <a:grpSpLocks/>
              </p:cNvGrpSpPr>
              <p:nvPr/>
            </p:nvGrpSpPr>
            <p:grpSpPr bwMode="auto">
              <a:xfrm>
                <a:off x="1511" y="796"/>
                <a:ext cx="105" cy="246"/>
                <a:chOff x="4179" y="876"/>
                <a:chExt cx="105" cy="246"/>
              </a:xfrm>
            </p:grpSpPr>
            <p:sp>
              <p:nvSpPr>
                <p:cNvPr id="132262" name="Oval 166"/>
                <p:cNvSpPr>
                  <a:spLocks noChangeArrowheads="1"/>
                </p:cNvSpPr>
                <p:nvPr/>
              </p:nvSpPr>
              <p:spPr bwMode="auto">
                <a:xfrm>
                  <a:off x="4179" y="876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263" name="Oval 167"/>
                <p:cNvSpPr>
                  <a:spLocks noChangeArrowheads="1"/>
                </p:cNvSpPr>
                <p:nvPr/>
              </p:nvSpPr>
              <p:spPr bwMode="auto">
                <a:xfrm>
                  <a:off x="4179" y="1017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264" name="Group 168"/>
              <p:cNvGrpSpPr>
                <a:grpSpLocks/>
              </p:cNvGrpSpPr>
              <p:nvPr/>
            </p:nvGrpSpPr>
            <p:grpSpPr bwMode="auto">
              <a:xfrm>
                <a:off x="1135" y="562"/>
                <a:ext cx="253" cy="105"/>
                <a:chOff x="3845" y="688"/>
                <a:chExt cx="253" cy="105"/>
              </a:xfrm>
            </p:grpSpPr>
            <p:sp>
              <p:nvSpPr>
                <p:cNvPr id="132265" name="Oval 169"/>
                <p:cNvSpPr>
                  <a:spLocks noChangeArrowheads="1"/>
                </p:cNvSpPr>
                <p:nvPr/>
              </p:nvSpPr>
              <p:spPr bwMode="auto">
                <a:xfrm>
                  <a:off x="3845" y="688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266" name="Oval 170"/>
                <p:cNvSpPr>
                  <a:spLocks noChangeArrowheads="1"/>
                </p:cNvSpPr>
                <p:nvPr/>
              </p:nvSpPr>
              <p:spPr bwMode="auto">
                <a:xfrm>
                  <a:off x="3993" y="688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2277" name="Group 181"/>
            <p:cNvGrpSpPr>
              <a:grpSpLocks/>
            </p:cNvGrpSpPr>
            <p:nvPr/>
          </p:nvGrpSpPr>
          <p:grpSpPr bwMode="auto">
            <a:xfrm rot="17280000">
              <a:off x="824" y="2032"/>
              <a:ext cx="251" cy="108"/>
              <a:chOff x="1107" y="1853"/>
              <a:chExt cx="251" cy="108"/>
            </a:xfrm>
          </p:grpSpPr>
          <p:sp>
            <p:nvSpPr>
              <p:cNvPr id="132278" name="Oval 182"/>
              <p:cNvSpPr>
                <a:spLocks noChangeArrowheads="1"/>
              </p:cNvSpPr>
              <p:nvPr/>
            </p:nvSpPr>
            <p:spPr bwMode="auto">
              <a:xfrm>
                <a:off x="1253" y="1856"/>
                <a:ext cx="105" cy="105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279" name="Oval 183"/>
              <p:cNvSpPr>
                <a:spLocks noChangeArrowheads="1"/>
              </p:cNvSpPr>
              <p:nvPr/>
            </p:nvSpPr>
            <p:spPr bwMode="auto">
              <a:xfrm>
                <a:off x="1107" y="1853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280" name="WordArt 184"/>
            <p:cNvSpPr>
              <a:spLocks noChangeArrowheads="1" noChangeShapeType="1" noTextEdit="1"/>
            </p:cNvSpPr>
            <p:nvPr/>
          </p:nvSpPr>
          <p:spPr bwMode="auto">
            <a:xfrm>
              <a:off x="499" y="1865"/>
              <a:ext cx="340" cy="3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Cl</a:t>
              </a:r>
            </a:p>
          </p:txBody>
        </p:sp>
      </p:grpSp>
      <p:grpSp>
        <p:nvGrpSpPr>
          <p:cNvPr id="132284" name="Group 188"/>
          <p:cNvGrpSpPr>
            <a:grpSpLocks/>
          </p:cNvGrpSpPr>
          <p:nvPr/>
        </p:nvGrpSpPr>
        <p:grpSpPr bwMode="auto">
          <a:xfrm>
            <a:off x="2722563" y="2519363"/>
            <a:ext cx="1054100" cy="1152525"/>
            <a:chOff x="1525" y="1645"/>
            <a:chExt cx="664" cy="726"/>
          </a:xfrm>
        </p:grpSpPr>
        <p:grpSp>
          <p:nvGrpSpPr>
            <p:cNvPr id="132207" name="Group 111"/>
            <p:cNvGrpSpPr>
              <a:grpSpLocks/>
            </p:cNvGrpSpPr>
            <p:nvPr/>
          </p:nvGrpSpPr>
          <p:grpSpPr bwMode="auto">
            <a:xfrm rot="4320000">
              <a:off x="1586" y="1768"/>
              <a:ext cx="726" cy="480"/>
              <a:chOff x="890" y="562"/>
              <a:chExt cx="726" cy="480"/>
            </a:xfrm>
          </p:grpSpPr>
          <p:grpSp>
            <p:nvGrpSpPr>
              <p:cNvPr id="132208" name="Group 112"/>
              <p:cNvGrpSpPr>
                <a:grpSpLocks/>
              </p:cNvGrpSpPr>
              <p:nvPr/>
            </p:nvGrpSpPr>
            <p:grpSpPr bwMode="auto">
              <a:xfrm>
                <a:off x="890" y="796"/>
                <a:ext cx="105" cy="246"/>
                <a:chOff x="890" y="1481"/>
                <a:chExt cx="105" cy="246"/>
              </a:xfrm>
            </p:grpSpPr>
            <p:sp>
              <p:nvSpPr>
                <p:cNvPr id="132209" name="Oval 113"/>
                <p:cNvSpPr>
                  <a:spLocks noChangeArrowheads="1"/>
                </p:cNvSpPr>
                <p:nvPr/>
              </p:nvSpPr>
              <p:spPr bwMode="auto">
                <a:xfrm>
                  <a:off x="890" y="1481"/>
                  <a:ext cx="105" cy="105"/>
                </a:xfrm>
                <a:prstGeom prst="ellipse">
                  <a:avLst/>
                </a:prstGeom>
                <a:solidFill>
                  <a:srgbClr val="088C0E"/>
                </a:solidFill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210" name="Oval 114"/>
                <p:cNvSpPr>
                  <a:spLocks noChangeArrowheads="1"/>
                </p:cNvSpPr>
                <p:nvPr/>
              </p:nvSpPr>
              <p:spPr bwMode="auto">
                <a:xfrm>
                  <a:off x="890" y="1622"/>
                  <a:ext cx="105" cy="105"/>
                </a:xfrm>
                <a:prstGeom prst="ellipse">
                  <a:avLst/>
                </a:prstGeom>
                <a:solidFill>
                  <a:srgbClr val="088C0E"/>
                </a:solidFill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211" name="Group 115"/>
              <p:cNvGrpSpPr>
                <a:grpSpLocks/>
              </p:cNvGrpSpPr>
              <p:nvPr/>
            </p:nvGrpSpPr>
            <p:grpSpPr bwMode="auto">
              <a:xfrm>
                <a:off x="1511" y="796"/>
                <a:ext cx="105" cy="246"/>
                <a:chOff x="4179" y="876"/>
                <a:chExt cx="105" cy="246"/>
              </a:xfrm>
            </p:grpSpPr>
            <p:sp>
              <p:nvSpPr>
                <p:cNvPr id="132212" name="Oval 116"/>
                <p:cNvSpPr>
                  <a:spLocks noChangeArrowheads="1"/>
                </p:cNvSpPr>
                <p:nvPr/>
              </p:nvSpPr>
              <p:spPr bwMode="auto">
                <a:xfrm>
                  <a:off x="4179" y="876"/>
                  <a:ext cx="105" cy="105"/>
                </a:xfrm>
                <a:prstGeom prst="ellipse">
                  <a:avLst/>
                </a:prstGeom>
                <a:solidFill>
                  <a:srgbClr val="088C0E"/>
                </a:solidFill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213" name="Oval 117"/>
                <p:cNvSpPr>
                  <a:spLocks noChangeArrowheads="1"/>
                </p:cNvSpPr>
                <p:nvPr/>
              </p:nvSpPr>
              <p:spPr bwMode="auto">
                <a:xfrm>
                  <a:off x="4179" y="1017"/>
                  <a:ext cx="105" cy="105"/>
                </a:xfrm>
                <a:prstGeom prst="ellipse">
                  <a:avLst/>
                </a:prstGeom>
                <a:solidFill>
                  <a:srgbClr val="088C0E"/>
                </a:solidFill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214" name="Group 118"/>
              <p:cNvGrpSpPr>
                <a:grpSpLocks/>
              </p:cNvGrpSpPr>
              <p:nvPr/>
            </p:nvGrpSpPr>
            <p:grpSpPr bwMode="auto">
              <a:xfrm>
                <a:off x="1135" y="562"/>
                <a:ext cx="253" cy="105"/>
                <a:chOff x="3845" y="688"/>
                <a:chExt cx="253" cy="105"/>
              </a:xfrm>
            </p:grpSpPr>
            <p:sp>
              <p:nvSpPr>
                <p:cNvPr id="132215" name="Oval 119"/>
                <p:cNvSpPr>
                  <a:spLocks noChangeArrowheads="1"/>
                </p:cNvSpPr>
                <p:nvPr/>
              </p:nvSpPr>
              <p:spPr bwMode="auto">
                <a:xfrm>
                  <a:off x="3845" y="688"/>
                  <a:ext cx="105" cy="105"/>
                </a:xfrm>
                <a:prstGeom prst="ellipse">
                  <a:avLst/>
                </a:prstGeom>
                <a:solidFill>
                  <a:srgbClr val="088C0E"/>
                </a:solidFill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216" name="Oval 120"/>
                <p:cNvSpPr>
                  <a:spLocks noChangeArrowheads="1"/>
                </p:cNvSpPr>
                <p:nvPr/>
              </p:nvSpPr>
              <p:spPr bwMode="auto">
                <a:xfrm>
                  <a:off x="3993" y="688"/>
                  <a:ext cx="105" cy="105"/>
                </a:xfrm>
                <a:prstGeom prst="ellipse">
                  <a:avLst/>
                </a:prstGeom>
                <a:solidFill>
                  <a:srgbClr val="088C0E"/>
                </a:solidFill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2268" name="Group 172"/>
            <p:cNvGrpSpPr>
              <a:grpSpLocks/>
            </p:cNvGrpSpPr>
            <p:nvPr/>
          </p:nvGrpSpPr>
          <p:grpSpPr bwMode="auto">
            <a:xfrm rot="4320000">
              <a:off x="1453" y="2032"/>
              <a:ext cx="251" cy="108"/>
              <a:chOff x="1107" y="1853"/>
              <a:chExt cx="251" cy="108"/>
            </a:xfrm>
          </p:grpSpPr>
          <p:sp>
            <p:nvSpPr>
              <p:cNvPr id="132269" name="Oval 173"/>
              <p:cNvSpPr>
                <a:spLocks noChangeArrowheads="1"/>
              </p:cNvSpPr>
              <p:nvPr/>
            </p:nvSpPr>
            <p:spPr bwMode="auto">
              <a:xfrm>
                <a:off x="1253" y="1856"/>
                <a:ext cx="105" cy="105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270" name="Oval 174"/>
              <p:cNvSpPr>
                <a:spLocks noChangeArrowheads="1"/>
              </p:cNvSpPr>
              <p:nvPr/>
            </p:nvSpPr>
            <p:spPr bwMode="auto">
              <a:xfrm>
                <a:off x="1107" y="1853"/>
                <a:ext cx="105" cy="105"/>
              </a:xfrm>
              <a:prstGeom prst="ellipse">
                <a:avLst/>
              </a:prstGeom>
              <a:solidFill>
                <a:srgbClr val="088C0E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281" name="WordArt 185"/>
            <p:cNvSpPr>
              <a:spLocks noChangeArrowheads="1" noChangeShapeType="1" noTextEdit="1"/>
            </p:cNvSpPr>
            <p:nvPr/>
          </p:nvSpPr>
          <p:spPr bwMode="auto">
            <a:xfrm>
              <a:off x="1686" y="1848"/>
              <a:ext cx="340" cy="3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Cl</a:t>
              </a:r>
            </a:p>
          </p:txBody>
        </p:sp>
      </p:grpSp>
      <p:grpSp>
        <p:nvGrpSpPr>
          <p:cNvPr id="132285" name="Group 189"/>
          <p:cNvGrpSpPr>
            <a:grpSpLocks/>
          </p:cNvGrpSpPr>
          <p:nvPr/>
        </p:nvGrpSpPr>
        <p:grpSpPr bwMode="auto">
          <a:xfrm>
            <a:off x="2336800" y="3741738"/>
            <a:ext cx="1203325" cy="1012825"/>
            <a:chOff x="1282" y="2415"/>
            <a:chExt cx="758" cy="638"/>
          </a:xfrm>
        </p:grpSpPr>
        <p:grpSp>
          <p:nvGrpSpPr>
            <p:cNvPr id="132237" name="Group 141"/>
            <p:cNvGrpSpPr>
              <a:grpSpLocks/>
            </p:cNvGrpSpPr>
            <p:nvPr/>
          </p:nvGrpSpPr>
          <p:grpSpPr bwMode="auto">
            <a:xfrm rot="8640000">
              <a:off x="1314" y="2573"/>
              <a:ext cx="726" cy="480"/>
              <a:chOff x="890" y="562"/>
              <a:chExt cx="726" cy="480"/>
            </a:xfrm>
          </p:grpSpPr>
          <p:grpSp>
            <p:nvGrpSpPr>
              <p:cNvPr id="132238" name="Group 142"/>
              <p:cNvGrpSpPr>
                <a:grpSpLocks/>
              </p:cNvGrpSpPr>
              <p:nvPr/>
            </p:nvGrpSpPr>
            <p:grpSpPr bwMode="auto">
              <a:xfrm>
                <a:off x="890" y="796"/>
                <a:ext cx="105" cy="246"/>
                <a:chOff x="890" y="1481"/>
                <a:chExt cx="105" cy="246"/>
              </a:xfrm>
            </p:grpSpPr>
            <p:sp>
              <p:nvSpPr>
                <p:cNvPr id="132239" name="Oval 143"/>
                <p:cNvSpPr>
                  <a:spLocks noChangeArrowheads="1"/>
                </p:cNvSpPr>
                <p:nvPr/>
              </p:nvSpPr>
              <p:spPr bwMode="auto">
                <a:xfrm>
                  <a:off x="890" y="1481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240" name="Oval 144"/>
                <p:cNvSpPr>
                  <a:spLocks noChangeArrowheads="1"/>
                </p:cNvSpPr>
                <p:nvPr/>
              </p:nvSpPr>
              <p:spPr bwMode="auto">
                <a:xfrm>
                  <a:off x="890" y="1622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241" name="Group 145"/>
              <p:cNvGrpSpPr>
                <a:grpSpLocks/>
              </p:cNvGrpSpPr>
              <p:nvPr/>
            </p:nvGrpSpPr>
            <p:grpSpPr bwMode="auto">
              <a:xfrm>
                <a:off x="1511" y="796"/>
                <a:ext cx="105" cy="246"/>
                <a:chOff x="4179" y="876"/>
                <a:chExt cx="105" cy="246"/>
              </a:xfrm>
            </p:grpSpPr>
            <p:sp>
              <p:nvSpPr>
                <p:cNvPr id="132242" name="Oval 146"/>
                <p:cNvSpPr>
                  <a:spLocks noChangeArrowheads="1"/>
                </p:cNvSpPr>
                <p:nvPr/>
              </p:nvSpPr>
              <p:spPr bwMode="auto">
                <a:xfrm>
                  <a:off x="4179" y="876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243" name="Oval 147"/>
                <p:cNvSpPr>
                  <a:spLocks noChangeArrowheads="1"/>
                </p:cNvSpPr>
                <p:nvPr/>
              </p:nvSpPr>
              <p:spPr bwMode="auto">
                <a:xfrm>
                  <a:off x="4179" y="1017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244" name="Group 148"/>
              <p:cNvGrpSpPr>
                <a:grpSpLocks/>
              </p:cNvGrpSpPr>
              <p:nvPr/>
            </p:nvGrpSpPr>
            <p:grpSpPr bwMode="auto">
              <a:xfrm>
                <a:off x="1135" y="562"/>
                <a:ext cx="253" cy="105"/>
                <a:chOff x="3845" y="688"/>
                <a:chExt cx="253" cy="105"/>
              </a:xfrm>
            </p:grpSpPr>
            <p:sp>
              <p:nvSpPr>
                <p:cNvPr id="132245" name="Oval 149"/>
                <p:cNvSpPr>
                  <a:spLocks noChangeArrowheads="1"/>
                </p:cNvSpPr>
                <p:nvPr/>
              </p:nvSpPr>
              <p:spPr bwMode="auto">
                <a:xfrm>
                  <a:off x="3845" y="688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246" name="Oval 150"/>
                <p:cNvSpPr>
                  <a:spLocks noChangeArrowheads="1"/>
                </p:cNvSpPr>
                <p:nvPr/>
              </p:nvSpPr>
              <p:spPr bwMode="auto">
                <a:xfrm>
                  <a:off x="3993" y="688"/>
                  <a:ext cx="105" cy="105"/>
                </a:xfrm>
                <a:prstGeom prst="ellipse">
                  <a:avLst/>
                </a:prstGeom>
                <a:solidFill>
                  <a:srgbClr val="00FF0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2271" name="Group 175"/>
            <p:cNvGrpSpPr>
              <a:grpSpLocks/>
            </p:cNvGrpSpPr>
            <p:nvPr/>
          </p:nvGrpSpPr>
          <p:grpSpPr bwMode="auto">
            <a:xfrm rot="8640000">
              <a:off x="1282" y="2415"/>
              <a:ext cx="251" cy="108"/>
              <a:chOff x="1107" y="1853"/>
              <a:chExt cx="251" cy="108"/>
            </a:xfrm>
          </p:grpSpPr>
          <p:sp>
            <p:nvSpPr>
              <p:cNvPr id="132272" name="Oval 176"/>
              <p:cNvSpPr>
                <a:spLocks noChangeArrowheads="1"/>
              </p:cNvSpPr>
              <p:nvPr/>
            </p:nvSpPr>
            <p:spPr bwMode="auto">
              <a:xfrm>
                <a:off x="1253" y="1856"/>
                <a:ext cx="105" cy="105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273" name="Oval 177"/>
              <p:cNvSpPr>
                <a:spLocks noChangeArrowheads="1"/>
              </p:cNvSpPr>
              <p:nvPr/>
            </p:nvSpPr>
            <p:spPr bwMode="auto">
              <a:xfrm>
                <a:off x="1107" y="1853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282" name="WordArt 186"/>
            <p:cNvSpPr>
              <a:spLocks noChangeArrowheads="1" noChangeShapeType="1" noTextEdit="1"/>
            </p:cNvSpPr>
            <p:nvPr/>
          </p:nvSpPr>
          <p:spPr bwMode="auto">
            <a:xfrm>
              <a:off x="1414" y="2523"/>
              <a:ext cx="340" cy="3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Cl</a:t>
              </a:r>
            </a:p>
          </p:txBody>
        </p:sp>
      </p:grpSp>
      <p:grpSp>
        <p:nvGrpSpPr>
          <p:cNvPr id="132286" name="Group 190"/>
          <p:cNvGrpSpPr>
            <a:grpSpLocks/>
          </p:cNvGrpSpPr>
          <p:nvPr/>
        </p:nvGrpSpPr>
        <p:grpSpPr bwMode="auto">
          <a:xfrm>
            <a:off x="993775" y="3741738"/>
            <a:ext cx="1152525" cy="1046162"/>
            <a:chOff x="436" y="2415"/>
            <a:chExt cx="726" cy="659"/>
          </a:xfrm>
        </p:grpSpPr>
        <p:grpSp>
          <p:nvGrpSpPr>
            <p:cNvPr id="132247" name="Group 151"/>
            <p:cNvGrpSpPr>
              <a:grpSpLocks/>
            </p:cNvGrpSpPr>
            <p:nvPr/>
          </p:nvGrpSpPr>
          <p:grpSpPr bwMode="auto">
            <a:xfrm rot="12960000">
              <a:off x="436" y="2594"/>
              <a:ext cx="726" cy="480"/>
              <a:chOff x="890" y="562"/>
              <a:chExt cx="726" cy="480"/>
            </a:xfrm>
          </p:grpSpPr>
          <p:grpSp>
            <p:nvGrpSpPr>
              <p:cNvPr id="132248" name="Group 152"/>
              <p:cNvGrpSpPr>
                <a:grpSpLocks/>
              </p:cNvGrpSpPr>
              <p:nvPr/>
            </p:nvGrpSpPr>
            <p:grpSpPr bwMode="auto">
              <a:xfrm>
                <a:off x="890" y="796"/>
                <a:ext cx="105" cy="246"/>
                <a:chOff x="890" y="1481"/>
                <a:chExt cx="105" cy="246"/>
              </a:xfrm>
            </p:grpSpPr>
            <p:sp>
              <p:nvSpPr>
                <p:cNvPr id="132249" name="Oval 153"/>
                <p:cNvSpPr>
                  <a:spLocks noChangeArrowheads="1"/>
                </p:cNvSpPr>
                <p:nvPr/>
              </p:nvSpPr>
              <p:spPr bwMode="auto">
                <a:xfrm>
                  <a:off x="890" y="1481"/>
                  <a:ext cx="105" cy="105"/>
                </a:xfrm>
                <a:prstGeom prst="ellipse">
                  <a:avLst/>
                </a:prstGeom>
                <a:solidFill>
                  <a:srgbClr val="088C0E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250" name="Oval 154"/>
                <p:cNvSpPr>
                  <a:spLocks noChangeArrowheads="1"/>
                </p:cNvSpPr>
                <p:nvPr/>
              </p:nvSpPr>
              <p:spPr bwMode="auto">
                <a:xfrm>
                  <a:off x="890" y="1622"/>
                  <a:ext cx="105" cy="105"/>
                </a:xfrm>
                <a:prstGeom prst="ellipse">
                  <a:avLst/>
                </a:prstGeom>
                <a:solidFill>
                  <a:srgbClr val="088C0E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251" name="Group 155"/>
              <p:cNvGrpSpPr>
                <a:grpSpLocks/>
              </p:cNvGrpSpPr>
              <p:nvPr/>
            </p:nvGrpSpPr>
            <p:grpSpPr bwMode="auto">
              <a:xfrm>
                <a:off x="1511" y="796"/>
                <a:ext cx="105" cy="246"/>
                <a:chOff x="4179" y="876"/>
                <a:chExt cx="105" cy="246"/>
              </a:xfrm>
            </p:grpSpPr>
            <p:sp>
              <p:nvSpPr>
                <p:cNvPr id="132252" name="Oval 156"/>
                <p:cNvSpPr>
                  <a:spLocks noChangeArrowheads="1"/>
                </p:cNvSpPr>
                <p:nvPr/>
              </p:nvSpPr>
              <p:spPr bwMode="auto">
                <a:xfrm>
                  <a:off x="4179" y="876"/>
                  <a:ext cx="105" cy="105"/>
                </a:xfrm>
                <a:prstGeom prst="ellipse">
                  <a:avLst/>
                </a:prstGeom>
                <a:solidFill>
                  <a:srgbClr val="088C0E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253" name="Oval 157"/>
                <p:cNvSpPr>
                  <a:spLocks noChangeArrowheads="1"/>
                </p:cNvSpPr>
                <p:nvPr/>
              </p:nvSpPr>
              <p:spPr bwMode="auto">
                <a:xfrm>
                  <a:off x="4179" y="1017"/>
                  <a:ext cx="105" cy="105"/>
                </a:xfrm>
                <a:prstGeom prst="ellipse">
                  <a:avLst/>
                </a:prstGeom>
                <a:solidFill>
                  <a:srgbClr val="088C0E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254" name="Group 158"/>
              <p:cNvGrpSpPr>
                <a:grpSpLocks/>
              </p:cNvGrpSpPr>
              <p:nvPr/>
            </p:nvGrpSpPr>
            <p:grpSpPr bwMode="auto">
              <a:xfrm>
                <a:off x="1135" y="562"/>
                <a:ext cx="253" cy="105"/>
                <a:chOff x="3845" y="688"/>
                <a:chExt cx="253" cy="105"/>
              </a:xfrm>
            </p:grpSpPr>
            <p:sp>
              <p:nvSpPr>
                <p:cNvPr id="132255" name="Oval 159"/>
                <p:cNvSpPr>
                  <a:spLocks noChangeArrowheads="1"/>
                </p:cNvSpPr>
                <p:nvPr/>
              </p:nvSpPr>
              <p:spPr bwMode="auto">
                <a:xfrm>
                  <a:off x="3845" y="688"/>
                  <a:ext cx="105" cy="105"/>
                </a:xfrm>
                <a:prstGeom prst="ellipse">
                  <a:avLst/>
                </a:prstGeom>
                <a:solidFill>
                  <a:srgbClr val="088C0E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256" name="Oval 160"/>
                <p:cNvSpPr>
                  <a:spLocks noChangeArrowheads="1"/>
                </p:cNvSpPr>
                <p:nvPr/>
              </p:nvSpPr>
              <p:spPr bwMode="auto">
                <a:xfrm>
                  <a:off x="3993" y="688"/>
                  <a:ext cx="105" cy="105"/>
                </a:xfrm>
                <a:prstGeom prst="ellipse">
                  <a:avLst/>
                </a:prstGeom>
                <a:solidFill>
                  <a:srgbClr val="088C0E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2274" name="Group 178"/>
            <p:cNvGrpSpPr>
              <a:grpSpLocks/>
            </p:cNvGrpSpPr>
            <p:nvPr/>
          </p:nvGrpSpPr>
          <p:grpSpPr bwMode="auto">
            <a:xfrm rot="12960000">
              <a:off x="910" y="2415"/>
              <a:ext cx="251" cy="108"/>
              <a:chOff x="1107" y="1853"/>
              <a:chExt cx="251" cy="108"/>
            </a:xfrm>
          </p:grpSpPr>
          <p:sp>
            <p:nvSpPr>
              <p:cNvPr id="132275" name="Oval 179"/>
              <p:cNvSpPr>
                <a:spLocks noChangeArrowheads="1"/>
              </p:cNvSpPr>
              <p:nvPr/>
            </p:nvSpPr>
            <p:spPr bwMode="auto">
              <a:xfrm>
                <a:off x="1253" y="1856"/>
                <a:ext cx="105" cy="105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276" name="Oval 180"/>
              <p:cNvSpPr>
                <a:spLocks noChangeArrowheads="1"/>
              </p:cNvSpPr>
              <p:nvPr/>
            </p:nvSpPr>
            <p:spPr bwMode="auto">
              <a:xfrm>
                <a:off x="1107" y="1853"/>
                <a:ext cx="105" cy="105"/>
              </a:xfrm>
              <a:prstGeom prst="ellipse">
                <a:avLst/>
              </a:prstGeom>
              <a:solidFill>
                <a:srgbClr val="088C0E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283" name="WordArt 187"/>
            <p:cNvSpPr>
              <a:spLocks noChangeArrowheads="1" noChangeShapeType="1" noTextEdit="1"/>
            </p:cNvSpPr>
            <p:nvPr/>
          </p:nvSpPr>
          <p:spPr bwMode="auto">
            <a:xfrm>
              <a:off x="669" y="2567"/>
              <a:ext cx="340" cy="3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Cl</a:t>
              </a:r>
            </a:p>
          </p:txBody>
        </p:sp>
      </p:grpSp>
      <p:sp>
        <p:nvSpPr>
          <p:cNvPr id="132291" name="WordArt 195"/>
          <p:cNvSpPr>
            <a:spLocks noChangeArrowheads="1" noChangeShapeType="1" noTextEdit="1"/>
          </p:cNvSpPr>
          <p:nvPr/>
        </p:nvSpPr>
        <p:spPr bwMode="auto">
          <a:xfrm>
            <a:off x="6359525" y="2170113"/>
            <a:ext cx="539750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Cl</a:t>
            </a:r>
          </a:p>
        </p:txBody>
      </p:sp>
      <p:grpSp>
        <p:nvGrpSpPr>
          <p:cNvPr id="132292" name="Group 196"/>
          <p:cNvGrpSpPr>
            <a:grpSpLocks/>
          </p:cNvGrpSpPr>
          <p:nvPr/>
        </p:nvGrpSpPr>
        <p:grpSpPr bwMode="auto">
          <a:xfrm>
            <a:off x="6059488" y="1855788"/>
            <a:ext cx="1152525" cy="762000"/>
            <a:chOff x="890" y="562"/>
            <a:chExt cx="726" cy="480"/>
          </a:xfrm>
        </p:grpSpPr>
        <p:grpSp>
          <p:nvGrpSpPr>
            <p:cNvPr id="132293" name="Group 197"/>
            <p:cNvGrpSpPr>
              <a:grpSpLocks/>
            </p:cNvGrpSpPr>
            <p:nvPr/>
          </p:nvGrpSpPr>
          <p:grpSpPr bwMode="auto">
            <a:xfrm>
              <a:off x="890" y="796"/>
              <a:ext cx="105" cy="246"/>
              <a:chOff x="890" y="1481"/>
              <a:chExt cx="105" cy="246"/>
            </a:xfrm>
          </p:grpSpPr>
          <p:sp>
            <p:nvSpPr>
              <p:cNvPr id="132294" name="Oval 198"/>
              <p:cNvSpPr>
                <a:spLocks noChangeArrowheads="1"/>
              </p:cNvSpPr>
              <p:nvPr/>
            </p:nvSpPr>
            <p:spPr bwMode="auto">
              <a:xfrm>
                <a:off x="890" y="1481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295" name="Oval 199"/>
              <p:cNvSpPr>
                <a:spLocks noChangeArrowheads="1"/>
              </p:cNvSpPr>
              <p:nvPr/>
            </p:nvSpPr>
            <p:spPr bwMode="auto">
              <a:xfrm>
                <a:off x="890" y="1622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296" name="Group 200"/>
            <p:cNvGrpSpPr>
              <a:grpSpLocks/>
            </p:cNvGrpSpPr>
            <p:nvPr/>
          </p:nvGrpSpPr>
          <p:grpSpPr bwMode="auto">
            <a:xfrm>
              <a:off x="1511" y="796"/>
              <a:ext cx="105" cy="246"/>
              <a:chOff x="4179" y="876"/>
              <a:chExt cx="105" cy="246"/>
            </a:xfrm>
          </p:grpSpPr>
          <p:sp>
            <p:nvSpPr>
              <p:cNvPr id="132297" name="Oval 201"/>
              <p:cNvSpPr>
                <a:spLocks noChangeArrowheads="1"/>
              </p:cNvSpPr>
              <p:nvPr/>
            </p:nvSpPr>
            <p:spPr bwMode="auto">
              <a:xfrm>
                <a:off x="4179" y="876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298" name="Oval 202"/>
              <p:cNvSpPr>
                <a:spLocks noChangeArrowheads="1"/>
              </p:cNvSpPr>
              <p:nvPr/>
            </p:nvSpPr>
            <p:spPr bwMode="auto">
              <a:xfrm>
                <a:off x="4179" y="1017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299" name="Group 203"/>
            <p:cNvGrpSpPr>
              <a:grpSpLocks/>
            </p:cNvGrpSpPr>
            <p:nvPr/>
          </p:nvGrpSpPr>
          <p:grpSpPr bwMode="auto">
            <a:xfrm>
              <a:off x="1135" y="562"/>
              <a:ext cx="253" cy="105"/>
              <a:chOff x="3845" y="688"/>
              <a:chExt cx="253" cy="105"/>
            </a:xfrm>
          </p:grpSpPr>
          <p:sp>
            <p:nvSpPr>
              <p:cNvPr id="132300" name="Oval 204"/>
              <p:cNvSpPr>
                <a:spLocks noChangeArrowheads="1"/>
              </p:cNvSpPr>
              <p:nvPr/>
            </p:nvSpPr>
            <p:spPr bwMode="auto">
              <a:xfrm>
                <a:off x="3845" y="688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301" name="Oval 205"/>
              <p:cNvSpPr>
                <a:spLocks noChangeArrowheads="1"/>
              </p:cNvSpPr>
              <p:nvPr/>
            </p:nvSpPr>
            <p:spPr bwMode="auto">
              <a:xfrm>
                <a:off x="3993" y="688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32303" name="WordArt 207"/>
          <p:cNvSpPr>
            <a:spLocks noChangeArrowheads="1" noChangeShapeType="1" noTextEdit="1"/>
          </p:cNvSpPr>
          <p:nvPr/>
        </p:nvSpPr>
        <p:spPr bwMode="auto">
          <a:xfrm>
            <a:off x="6429375" y="3144838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P</a:t>
            </a:r>
          </a:p>
        </p:txBody>
      </p:sp>
      <p:grpSp>
        <p:nvGrpSpPr>
          <p:cNvPr id="132308" name="Group 212"/>
          <p:cNvGrpSpPr>
            <a:grpSpLocks/>
          </p:cNvGrpSpPr>
          <p:nvPr/>
        </p:nvGrpSpPr>
        <p:grpSpPr bwMode="auto">
          <a:xfrm rot="17280000">
            <a:off x="4973637" y="2744788"/>
            <a:ext cx="1152525" cy="762000"/>
            <a:chOff x="890" y="562"/>
            <a:chExt cx="726" cy="480"/>
          </a:xfrm>
        </p:grpSpPr>
        <p:grpSp>
          <p:nvGrpSpPr>
            <p:cNvPr id="132309" name="Group 213"/>
            <p:cNvGrpSpPr>
              <a:grpSpLocks/>
            </p:cNvGrpSpPr>
            <p:nvPr/>
          </p:nvGrpSpPr>
          <p:grpSpPr bwMode="auto">
            <a:xfrm>
              <a:off x="890" y="796"/>
              <a:ext cx="105" cy="246"/>
              <a:chOff x="890" y="1481"/>
              <a:chExt cx="105" cy="246"/>
            </a:xfrm>
          </p:grpSpPr>
          <p:sp>
            <p:nvSpPr>
              <p:cNvPr id="132310" name="Oval 214"/>
              <p:cNvSpPr>
                <a:spLocks noChangeArrowheads="1"/>
              </p:cNvSpPr>
              <p:nvPr/>
            </p:nvSpPr>
            <p:spPr bwMode="auto">
              <a:xfrm>
                <a:off x="890" y="1481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311" name="Oval 215"/>
              <p:cNvSpPr>
                <a:spLocks noChangeArrowheads="1"/>
              </p:cNvSpPr>
              <p:nvPr/>
            </p:nvSpPr>
            <p:spPr bwMode="auto">
              <a:xfrm>
                <a:off x="890" y="1622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312" name="Group 216"/>
            <p:cNvGrpSpPr>
              <a:grpSpLocks/>
            </p:cNvGrpSpPr>
            <p:nvPr/>
          </p:nvGrpSpPr>
          <p:grpSpPr bwMode="auto">
            <a:xfrm>
              <a:off x="1511" y="796"/>
              <a:ext cx="105" cy="246"/>
              <a:chOff x="4179" y="876"/>
              <a:chExt cx="105" cy="246"/>
            </a:xfrm>
          </p:grpSpPr>
          <p:sp>
            <p:nvSpPr>
              <p:cNvPr id="132313" name="Oval 217"/>
              <p:cNvSpPr>
                <a:spLocks noChangeArrowheads="1"/>
              </p:cNvSpPr>
              <p:nvPr/>
            </p:nvSpPr>
            <p:spPr bwMode="auto">
              <a:xfrm>
                <a:off x="4179" y="876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314" name="Oval 218"/>
              <p:cNvSpPr>
                <a:spLocks noChangeArrowheads="1"/>
              </p:cNvSpPr>
              <p:nvPr/>
            </p:nvSpPr>
            <p:spPr bwMode="auto">
              <a:xfrm>
                <a:off x="4179" y="1017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315" name="Group 219"/>
            <p:cNvGrpSpPr>
              <a:grpSpLocks/>
            </p:cNvGrpSpPr>
            <p:nvPr/>
          </p:nvGrpSpPr>
          <p:grpSpPr bwMode="auto">
            <a:xfrm>
              <a:off x="1135" y="562"/>
              <a:ext cx="253" cy="105"/>
              <a:chOff x="3845" y="688"/>
              <a:chExt cx="253" cy="105"/>
            </a:xfrm>
          </p:grpSpPr>
          <p:sp>
            <p:nvSpPr>
              <p:cNvPr id="132316" name="Oval 220"/>
              <p:cNvSpPr>
                <a:spLocks noChangeArrowheads="1"/>
              </p:cNvSpPr>
              <p:nvPr/>
            </p:nvSpPr>
            <p:spPr bwMode="auto">
              <a:xfrm>
                <a:off x="3845" y="688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317" name="Oval 221"/>
              <p:cNvSpPr>
                <a:spLocks noChangeArrowheads="1"/>
              </p:cNvSpPr>
              <p:nvPr/>
            </p:nvSpPr>
            <p:spPr bwMode="auto">
              <a:xfrm>
                <a:off x="3993" y="688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32321" name="WordArt 225"/>
          <p:cNvSpPr>
            <a:spLocks noChangeArrowheads="1" noChangeShapeType="1" noTextEdit="1"/>
          </p:cNvSpPr>
          <p:nvPr/>
        </p:nvSpPr>
        <p:spPr bwMode="auto">
          <a:xfrm>
            <a:off x="5438775" y="2882900"/>
            <a:ext cx="539750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Cl</a:t>
            </a:r>
          </a:p>
        </p:txBody>
      </p:sp>
      <p:grpSp>
        <p:nvGrpSpPr>
          <p:cNvPr id="132323" name="Group 227"/>
          <p:cNvGrpSpPr>
            <a:grpSpLocks/>
          </p:cNvGrpSpPr>
          <p:nvPr/>
        </p:nvGrpSpPr>
        <p:grpSpPr bwMode="auto">
          <a:xfrm rot="4320000">
            <a:off x="7164387" y="2728913"/>
            <a:ext cx="1152525" cy="762000"/>
            <a:chOff x="890" y="562"/>
            <a:chExt cx="726" cy="480"/>
          </a:xfrm>
        </p:grpSpPr>
        <p:grpSp>
          <p:nvGrpSpPr>
            <p:cNvPr id="132324" name="Group 228"/>
            <p:cNvGrpSpPr>
              <a:grpSpLocks/>
            </p:cNvGrpSpPr>
            <p:nvPr/>
          </p:nvGrpSpPr>
          <p:grpSpPr bwMode="auto">
            <a:xfrm>
              <a:off x="890" y="796"/>
              <a:ext cx="105" cy="246"/>
              <a:chOff x="890" y="1481"/>
              <a:chExt cx="105" cy="246"/>
            </a:xfrm>
          </p:grpSpPr>
          <p:sp>
            <p:nvSpPr>
              <p:cNvPr id="132325" name="Oval 229"/>
              <p:cNvSpPr>
                <a:spLocks noChangeArrowheads="1"/>
              </p:cNvSpPr>
              <p:nvPr/>
            </p:nvSpPr>
            <p:spPr bwMode="auto">
              <a:xfrm>
                <a:off x="890" y="1481"/>
                <a:ext cx="105" cy="105"/>
              </a:xfrm>
              <a:prstGeom prst="ellipse">
                <a:avLst/>
              </a:prstGeom>
              <a:solidFill>
                <a:srgbClr val="088C0E"/>
              </a:solidFill>
              <a:ln w="9525" algn="ctr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326" name="Oval 230"/>
              <p:cNvSpPr>
                <a:spLocks noChangeArrowheads="1"/>
              </p:cNvSpPr>
              <p:nvPr/>
            </p:nvSpPr>
            <p:spPr bwMode="auto">
              <a:xfrm>
                <a:off x="890" y="1622"/>
                <a:ext cx="105" cy="105"/>
              </a:xfrm>
              <a:prstGeom prst="ellipse">
                <a:avLst/>
              </a:prstGeom>
              <a:solidFill>
                <a:srgbClr val="088C0E"/>
              </a:solidFill>
              <a:ln w="9525" algn="ctr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327" name="Group 231"/>
            <p:cNvGrpSpPr>
              <a:grpSpLocks/>
            </p:cNvGrpSpPr>
            <p:nvPr/>
          </p:nvGrpSpPr>
          <p:grpSpPr bwMode="auto">
            <a:xfrm>
              <a:off x="1511" y="796"/>
              <a:ext cx="105" cy="246"/>
              <a:chOff x="4179" y="876"/>
              <a:chExt cx="105" cy="246"/>
            </a:xfrm>
          </p:grpSpPr>
          <p:sp>
            <p:nvSpPr>
              <p:cNvPr id="132328" name="Oval 232"/>
              <p:cNvSpPr>
                <a:spLocks noChangeArrowheads="1"/>
              </p:cNvSpPr>
              <p:nvPr/>
            </p:nvSpPr>
            <p:spPr bwMode="auto">
              <a:xfrm>
                <a:off x="4179" y="876"/>
                <a:ext cx="105" cy="105"/>
              </a:xfrm>
              <a:prstGeom prst="ellipse">
                <a:avLst/>
              </a:prstGeom>
              <a:solidFill>
                <a:srgbClr val="088C0E"/>
              </a:solidFill>
              <a:ln w="9525" algn="ctr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329" name="Oval 233"/>
              <p:cNvSpPr>
                <a:spLocks noChangeArrowheads="1"/>
              </p:cNvSpPr>
              <p:nvPr/>
            </p:nvSpPr>
            <p:spPr bwMode="auto">
              <a:xfrm>
                <a:off x="4179" y="1017"/>
                <a:ext cx="105" cy="105"/>
              </a:xfrm>
              <a:prstGeom prst="ellipse">
                <a:avLst/>
              </a:prstGeom>
              <a:solidFill>
                <a:srgbClr val="088C0E"/>
              </a:solidFill>
              <a:ln w="9525" algn="ctr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330" name="Group 234"/>
            <p:cNvGrpSpPr>
              <a:grpSpLocks/>
            </p:cNvGrpSpPr>
            <p:nvPr/>
          </p:nvGrpSpPr>
          <p:grpSpPr bwMode="auto">
            <a:xfrm>
              <a:off x="1135" y="562"/>
              <a:ext cx="253" cy="105"/>
              <a:chOff x="3845" y="688"/>
              <a:chExt cx="253" cy="105"/>
            </a:xfrm>
          </p:grpSpPr>
          <p:sp>
            <p:nvSpPr>
              <p:cNvPr id="132331" name="Oval 235"/>
              <p:cNvSpPr>
                <a:spLocks noChangeArrowheads="1"/>
              </p:cNvSpPr>
              <p:nvPr/>
            </p:nvSpPr>
            <p:spPr bwMode="auto">
              <a:xfrm>
                <a:off x="3845" y="688"/>
                <a:ext cx="105" cy="105"/>
              </a:xfrm>
              <a:prstGeom prst="ellipse">
                <a:avLst/>
              </a:prstGeom>
              <a:solidFill>
                <a:srgbClr val="088C0E"/>
              </a:solidFill>
              <a:ln w="9525" algn="ctr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332" name="Oval 236"/>
              <p:cNvSpPr>
                <a:spLocks noChangeArrowheads="1"/>
              </p:cNvSpPr>
              <p:nvPr/>
            </p:nvSpPr>
            <p:spPr bwMode="auto">
              <a:xfrm>
                <a:off x="3993" y="688"/>
                <a:ext cx="105" cy="105"/>
              </a:xfrm>
              <a:prstGeom prst="ellipse">
                <a:avLst/>
              </a:prstGeom>
              <a:solidFill>
                <a:srgbClr val="088C0E"/>
              </a:solidFill>
              <a:ln w="9525" algn="ctr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32336" name="WordArt 240"/>
          <p:cNvSpPr>
            <a:spLocks noChangeArrowheads="1" noChangeShapeType="1" noTextEdit="1"/>
          </p:cNvSpPr>
          <p:nvPr/>
        </p:nvSpPr>
        <p:spPr bwMode="auto">
          <a:xfrm>
            <a:off x="7323138" y="2855913"/>
            <a:ext cx="539750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Cl</a:t>
            </a:r>
          </a:p>
        </p:txBody>
      </p:sp>
      <p:grpSp>
        <p:nvGrpSpPr>
          <p:cNvPr id="132338" name="Group 242"/>
          <p:cNvGrpSpPr>
            <a:grpSpLocks/>
          </p:cNvGrpSpPr>
          <p:nvPr/>
        </p:nvGrpSpPr>
        <p:grpSpPr bwMode="auto">
          <a:xfrm rot="8640000">
            <a:off x="6732588" y="4006850"/>
            <a:ext cx="1152525" cy="762000"/>
            <a:chOff x="890" y="562"/>
            <a:chExt cx="726" cy="480"/>
          </a:xfrm>
        </p:grpSpPr>
        <p:grpSp>
          <p:nvGrpSpPr>
            <p:cNvPr id="132339" name="Group 243"/>
            <p:cNvGrpSpPr>
              <a:grpSpLocks/>
            </p:cNvGrpSpPr>
            <p:nvPr/>
          </p:nvGrpSpPr>
          <p:grpSpPr bwMode="auto">
            <a:xfrm>
              <a:off x="890" y="796"/>
              <a:ext cx="105" cy="246"/>
              <a:chOff x="890" y="1481"/>
              <a:chExt cx="105" cy="246"/>
            </a:xfrm>
          </p:grpSpPr>
          <p:sp>
            <p:nvSpPr>
              <p:cNvPr id="132340" name="Oval 244"/>
              <p:cNvSpPr>
                <a:spLocks noChangeArrowheads="1"/>
              </p:cNvSpPr>
              <p:nvPr/>
            </p:nvSpPr>
            <p:spPr bwMode="auto">
              <a:xfrm>
                <a:off x="890" y="1481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341" name="Oval 245"/>
              <p:cNvSpPr>
                <a:spLocks noChangeArrowheads="1"/>
              </p:cNvSpPr>
              <p:nvPr/>
            </p:nvSpPr>
            <p:spPr bwMode="auto">
              <a:xfrm>
                <a:off x="890" y="1622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342" name="Group 246"/>
            <p:cNvGrpSpPr>
              <a:grpSpLocks/>
            </p:cNvGrpSpPr>
            <p:nvPr/>
          </p:nvGrpSpPr>
          <p:grpSpPr bwMode="auto">
            <a:xfrm>
              <a:off x="1511" y="796"/>
              <a:ext cx="105" cy="246"/>
              <a:chOff x="4179" y="876"/>
              <a:chExt cx="105" cy="246"/>
            </a:xfrm>
          </p:grpSpPr>
          <p:sp>
            <p:nvSpPr>
              <p:cNvPr id="132343" name="Oval 247"/>
              <p:cNvSpPr>
                <a:spLocks noChangeArrowheads="1"/>
              </p:cNvSpPr>
              <p:nvPr/>
            </p:nvSpPr>
            <p:spPr bwMode="auto">
              <a:xfrm>
                <a:off x="4179" y="876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344" name="Oval 248"/>
              <p:cNvSpPr>
                <a:spLocks noChangeArrowheads="1"/>
              </p:cNvSpPr>
              <p:nvPr/>
            </p:nvSpPr>
            <p:spPr bwMode="auto">
              <a:xfrm>
                <a:off x="4179" y="1017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345" name="Group 249"/>
            <p:cNvGrpSpPr>
              <a:grpSpLocks/>
            </p:cNvGrpSpPr>
            <p:nvPr/>
          </p:nvGrpSpPr>
          <p:grpSpPr bwMode="auto">
            <a:xfrm>
              <a:off x="1135" y="562"/>
              <a:ext cx="253" cy="105"/>
              <a:chOff x="3845" y="688"/>
              <a:chExt cx="253" cy="105"/>
            </a:xfrm>
          </p:grpSpPr>
          <p:sp>
            <p:nvSpPr>
              <p:cNvPr id="132346" name="Oval 250"/>
              <p:cNvSpPr>
                <a:spLocks noChangeArrowheads="1"/>
              </p:cNvSpPr>
              <p:nvPr/>
            </p:nvSpPr>
            <p:spPr bwMode="auto">
              <a:xfrm>
                <a:off x="3845" y="688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347" name="Oval 251"/>
              <p:cNvSpPr>
                <a:spLocks noChangeArrowheads="1"/>
              </p:cNvSpPr>
              <p:nvPr/>
            </p:nvSpPr>
            <p:spPr bwMode="auto">
              <a:xfrm>
                <a:off x="3993" y="688"/>
                <a:ext cx="105" cy="10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32351" name="WordArt 255"/>
          <p:cNvSpPr>
            <a:spLocks noChangeArrowheads="1" noChangeShapeType="1" noTextEdit="1"/>
          </p:cNvSpPr>
          <p:nvPr/>
        </p:nvSpPr>
        <p:spPr bwMode="auto">
          <a:xfrm>
            <a:off x="6891338" y="3927475"/>
            <a:ext cx="539750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Cl</a:t>
            </a:r>
          </a:p>
        </p:txBody>
      </p:sp>
      <p:grpSp>
        <p:nvGrpSpPr>
          <p:cNvPr id="132353" name="Group 257"/>
          <p:cNvGrpSpPr>
            <a:grpSpLocks/>
          </p:cNvGrpSpPr>
          <p:nvPr/>
        </p:nvGrpSpPr>
        <p:grpSpPr bwMode="auto">
          <a:xfrm rot="12960000">
            <a:off x="5338763" y="4040188"/>
            <a:ext cx="1152525" cy="762000"/>
            <a:chOff x="890" y="562"/>
            <a:chExt cx="726" cy="480"/>
          </a:xfrm>
        </p:grpSpPr>
        <p:grpSp>
          <p:nvGrpSpPr>
            <p:cNvPr id="132354" name="Group 258"/>
            <p:cNvGrpSpPr>
              <a:grpSpLocks/>
            </p:cNvGrpSpPr>
            <p:nvPr/>
          </p:nvGrpSpPr>
          <p:grpSpPr bwMode="auto">
            <a:xfrm>
              <a:off x="890" y="796"/>
              <a:ext cx="105" cy="246"/>
              <a:chOff x="890" y="1481"/>
              <a:chExt cx="105" cy="246"/>
            </a:xfrm>
          </p:grpSpPr>
          <p:sp>
            <p:nvSpPr>
              <p:cNvPr id="132355" name="Oval 259"/>
              <p:cNvSpPr>
                <a:spLocks noChangeArrowheads="1"/>
              </p:cNvSpPr>
              <p:nvPr/>
            </p:nvSpPr>
            <p:spPr bwMode="auto">
              <a:xfrm>
                <a:off x="890" y="1481"/>
                <a:ext cx="105" cy="105"/>
              </a:xfrm>
              <a:prstGeom prst="ellipse">
                <a:avLst/>
              </a:prstGeom>
              <a:solidFill>
                <a:srgbClr val="088C0E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356" name="Oval 260"/>
              <p:cNvSpPr>
                <a:spLocks noChangeArrowheads="1"/>
              </p:cNvSpPr>
              <p:nvPr/>
            </p:nvSpPr>
            <p:spPr bwMode="auto">
              <a:xfrm>
                <a:off x="890" y="1622"/>
                <a:ext cx="105" cy="105"/>
              </a:xfrm>
              <a:prstGeom prst="ellipse">
                <a:avLst/>
              </a:prstGeom>
              <a:solidFill>
                <a:srgbClr val="088C0E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357" name="Group 261"/>
            <p:cNvGrpSpPr>
              <a:grpSpLocks/>
            </p:cNvGrpSpPr>
            <p:nvPr/>
          </p:nvGrpSpPr>
          <p:grpSpPr bwMode="auto">
            <a:xfrm>
              <a:off x="1511" y="796"/>
              <a:ext cx="105" cy="246"/>
              <a:chOff x="4179" y="876"/>
              <a:chExt cx="105" cy="246"/>
            </a:xfrm>
          </p:grpSpPr>
          <p:sp>
            <p:nvSpPr>
              <p:cNvPr id="132358" name="Oval 262"/>
              <p:cNvSpPr>
                <a:spLocks noChangeArrowheads="1"/>
              </p:cNvSpPr>
              <p:nvPr/>
            </p:nvSpPr>
            <p:spPr bwMode="auto">
              <a:xfrm>
                <a:off x="4179" y="876"/>
                <a:ext cx="105" cy="105"/>
              </a:xfrm>
              <a:prstGeom prst="ellipse">
                <a:avLst/>
              </a:prstGeom>
              <a:solidFill>
                <a:srgbClr val="088C0E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359" name="Oval 263"/>
              <p:cNvSpPr>
                <a:spLocks noChangeArrowheads="1"/>
              </p:cNvSpPr>
              <p:nvPr/>
            </p:nvSpPr>
            <p:spPr bwMode="auto">
              <a:xfrm>
                <a:off x="4179" y="1017"/>
                <a:ext cx="105" cy="105"/>
              </a:xfrm>
              <a:prstGeom prst="ellipse">
                <a:avLst/>
              </a:prstGeom>
              <a:solidFill>
                <a:srgbClr val="088C0E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360" name="Group 264"/>
            <p:cNvGrpSpPr>
              <a:grpSpLocks/>
            </p:cNvGrpSpPr>
            <p:nvPr/>
          </p:nvGrpSpPr>
          <p:grpSpPr bwMode="auto">
            <a:xfrm>
              <a:off x="1135" y="562"/>
              <a:ext cx="253" cy="105"/>
              <a:chOff x="3845" y="688"/>
              <a:chExt cx="253" cy="105"/>
            </a:xfrm>
          </p:grpSpPr>
          <p:sp>
            <p:nvSpPr>
              <p:cNvPr id="132361" name="Oval 265"/>
              <p:cNvSpPr>
                <a:spLocks noChangeArrowheads="1"/>
              </p:cNvSpPr>
              <p:nvPr/>
            </p:nvSpPr>
            <p:spPr bwMode="auto">
              <a:xfrm>
                <a:off x="3845" y="688"/>
                <a:ext cx="105" cy="105"/>
              </a:xfrm>
              <a:prstGeom prst="ellipse">
                <a:avLst/>
              </a:prstGeom>
              <a:solidFill>
                <a:srgbClr val="088C0E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362" name="Oval 266"/>
              <p:cNvSpPr>
                <a:spLocks noChangeArrowheads="1"/>
              </p:cNvSpPr>
              <p:nvPr/>
            </p:nvSpPr>
            <p:spPr bwMode="auto">
              <a:xfrm>
                <a:off x="3993" y="688"/>
                <a:ext cx="105" cy="105"/>
              </a:xfrm>
              <a:prstGeom prst="ellipse">
                <a:avLst/>
              </a:prstGeom>
              <a:solidFill>
                <a:srgbClr val="088C0E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32366" name="WordArt 270"/>
          <p:cNvSpPr>
            <a:spLocks noChangeArrowheads="1" noChangeShapeType="1" noTextEdit="1"/>
          </p:cNvSpPr>
          <p:nvPr/>
        </p:nvSpPr>
        <p:spPr bwMode="auto">
          <a:xfrm>
            <a:off x="5708650" y="3997325"/>
            <a:ext cx="539750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Cl</a:t>
            </a:r>
          </a:p>
        </p:txBody>
      </p:sp>
      <p:sp>
        <p:nvSpPr>
          <p:cNvPr id="132380" name="Rectangle 284"/>
          <p:cNvSpPr>
            <a:spLocks noChangeArrowheads="1"/>
          </p:cNvSpPr>
          <p:nvPr/>
        </p:nvSpPr>
        <p:spPr bwMode="auto">
          <a:xfrm>
            <a:off x="6583363" y="2830513"/>
            <a:ext cx="114300" cy="265112"/>
          </a:xfrm>
          <a:prstGeom prst="rect">
            <a:avLst/>
          </a:prstGeom>
          <a:gradFill rotWithShape="1">
            <a:gsLst>
              <a:gs pos="0">
                <a:srgbClr val="088C0E"/>
              </a:gs>
              <a:gs pos="100000">
                <a:schemeClr val="hlink">
                  <a:alpha val="75999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81" name="Rectangle 285"/>
          <p:cNvSpPr>
            <a:spLocks noChangeArrowheads="1"/>
          </p:cNvSpPr>
          <p:nvPr/>
        </p:nvSpPr>
        <p:spPr bwMode="auto">
          <a:xfrm rot="4320000">
            <a:off x="7074694" y="3164682"/>
            <a:ext cx="114300" cy="265112"/>
          </a:xfrm>
          <a:prstGeom prst="rect">
            <a:avLst/>
          </a:prstGeom>
          <a:gradFill rotWithShape="1">
            <a:gsLst>
              <a:gs pos="0">
                <a:srgbClr val="088C0E"/>
              </a:gs>
              <a:gs pos="100000">
                <a:schemeClr val="hlink">
                  <a:alpha val="75999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82" name="Rectangle 286"/>
          <p:cNvSpPr>
            <a:spLocks noChangeArrowheads="1"/>
          </p:cNvSpPr>
          <p:nvPr/>
        </p:nvSpPr>
        <p:spPr bwMode="auto">
          <a:xfrm rot="8640000">
            <a:off x="6873875" y="3663950"/>
            <a:ext cx="114300" cy="265113"/>
          </a:xfrm>
          <a:prstGeom prst="rect">
            <a:avLst/>
          </a:prstGeom>
          <a:gradFill rotWithShape="1">
            <a:gsLst>
              <a:gs pos="0">
                <a:srgbClr val="088C0E"/>
              </a:gs>
              <a:gs pos="100000">
                <a:schemeClr val="hlink">
                  <a:alpha val="75999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83" name="Rectangle 287"/>
          <p:cNvSpPr>
            <a:spLocks noChangeArrowheads="1"/>
          </p:cNvSpPr>
          <p:nvPr/>
        </p:nvSpPr>
        <p:spPr bwMode="auto">
          <a:xfrm rot="12960000">
            <a:off x="6186488" y="3602038"/>
            <a:ext cx="114300" cy="265112"/>
          </a:xfrm>
          <a:prstGeom prst="rect">
            <a:avLst/>
          </a:prstGeom>
          <a:gradFill rotWithShape="1">
            <a:gsLst>
              <a:gs pos="0">
                <a:srgbClr val="088C0E"/>
              </a:gs>
              <a:gs pos="100000">
                <a:schemeClr val="hlink">
                  <a:alpha val="75999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84" name="Rectangle 288"/>
          <p:cNvSpPr>
            <a:spLocks noChangeArrowheads="1"/>
          </p:cNvSpPr>
          <p:nvPr/>
        </p:nvSpPr>
        <p:spPr bwMode="auto">
          <a:xfrm rot="17280000">
            <a:off x="6134894" y="3147219"/>
            <a:ext cx="114300" cy="265112"/>
          </a:xfrm>
          <a:prstGeom prst="rect">
            <a:avLst/>
          </a:prstGeom>
          <a:gradFill rotWithShape="1">
            <a:gsLst>
              <a:gs pos="0">
                <a:srgbClr val="088C0E"/>
              </a:gs>
              <a:gs pos="100000">
                <a:schemeClr val="hlink">
                  <a:alpha val="75999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85" name="Freeform 289"/>
          <p:cNvSpPr>
            <a:spLocks/>
          </p:cNvSpPr>
          <p:nvPr/>
        </p:nvSpPr>
        <p:spPr bwMode="auto">
          <a:xfrm>
            <a:off x="4884738" y="1541463"/>
            <a:ext cx="3565525" cy="3506787"/>
          </a:xfrm>
          <a:custGeom>
            <a:avLst/>
            <a:gdLst/>
            <a:ahLst/>
            <a:cxnLst>
              <a:cxn ang="0">
                <a:pos x="1050" y="0"/>
              </a:cxn>
              <a:cxn ang="0">
                <a:pos x="219" y="605"/>
              </a:cxn>
              <a:cxn ang="0">
                <a:pos x="0" y="1028"/>
              </a:cxn>
              <a:cxn ang="0">
                <a:pos x="219" y="2114"/>
              </a:cxn>
              <a:cxn ang="0">
                <a:pos x="1108" y="2209"/>
              </a:cxn>
              <a:cxn ang="0">
                <a:pos x="1939" y="2077"/>
              </a:cxn>
              <a:cxn ang="0">
                <a:pos x="2187" y="1450"/>
              </a:cxn>
              <a:cxn ang="0">
                <a:pos x="2246" y="619"/>
              </a:cxn>
              <a:cxn ang="0">
                <a:pos x="1050" y="0"/>
              </a:cxn>
            </a:cxnLst>
            <a:rect l="0" t="0" r="r" b="b"/>
            <a:pathLst>
              <a:path w="2246" h="2209">
                <a:moveTo>
                  <a:pt x="1050" y="0"/>
                </a:moveTo>
                <a:lnTo>
                  <a:pt x="219" y="605"/>
                </a:lnTo>
                <a:lnTo>
                  <a:pt x="0" y="1028"/>
                </a:lnTo>
                <a:lnTo>
                  <a:pt x="219" y="2114"/>
                </a:lnTo>
                <a:lnTo>
                  <a:pt x="1108" y="2209"/>
                </a:lnTo>
                <a:lnTo>
                  <a:pt x="1939" y="2077"/>
                </a:lnTo>
                <a:lnTo>
                  <a:pt x="2187" y="1450"/>
                </a:lnTo>
                <a:lnTo>
                  <a:pt x="2246" y="619"/>
                </a:lnTo>
                <a:lnTo>
                  <a:pt x="105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2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2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2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50" grpId="0" animBg="1"/>
      <p:bldP spid="1323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167" name="Group 119"/>
          <p:cNvGrpSpPr>
            <a:grpSpLocks/>
          </p:cNvGrpSpPr>
          <p:nvPr/>
        </p:nvGrpSpPr>
        <p:grpSpPr bwMode="auto">
          <a:xfrm>
            <a:off x="5397500" y="1400175"/>
            <a:ext cx="3692525" cy="649288"/>
            <a:chOff x="3400" y="924"/>
            <a:chExt cx="2326" cy="409"/>
          </a:xfrm>
        </p:grpSpPr>
        <p:sp>
          <p:nvSpPr>
            <p:cNvPr id="130162" name="Rectangle 114"/>
            <p:cNvSpPr>
              <a:spLocks noChangeArrowheads="1"/>
            </p:cNvSpPr>
            <p:nvPr/>
          </p:nvSpPr>
          <p:spPr bwMode="auto">
            <a:xfrm>
              <a:off x="3400" y="924"/>
              <a:ext cx="464" cy="40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3" name="Rectangle 115"/>
            <p:cNvSpPr>
              <a:spLocks noChangeArrowheads="1"/>
            </p:cNvSpPr>
            <p:nvPr/>
          </p:nvSpPr>
          <p:spPr bwMode="auto">
            <a:xfrm>
              <a:off x="4329" y="924"/>
              <a:ext cx="464" cy="40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4" name="Rectangle 116"/>
            <p:cNvSpPr>
              <a:spLocks noChangeArrowheads="1"/>
            </p:cNvSpPr>
            <p:nvPr/>
          </p:nvSpPr>
          <p:spPr bwMode="auto">
            <a:xfrm>
              <a:off x="3863" y="924"/>
              <a:ext cx="464" cy="40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5" name="Rectangle 117"/>
            <p:cNvSpPr>
              <a:spLocks noChangeArrowheads="1"/>
            </p:cNvSpPr>
            <p:nvPr/>
          </p:nvSpPr>
          <p:spPr bwMode="auto">
            <a:xfrm>
              <a:off x="4790" y="924"/>
              <a:ext cx="464" cy="40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6" name="Rectangle 118"/>
            <p:cNvSpPr>
              <a:spLocks noChangeArrowheads="1"/>
            </p:cNvSpPr>
            <p:nvPr/>
          </p:nvSpPr>
          <p:spPr bwMode="auto">
            <a:xfrm>
              <a:off x="5262" y="924"/>
              <a:ext cx="464" cy="40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168" name="Group 120"/>
          <p:cNvGrpSpPr>
            <a:grpSpLocks/>
          </p:cNvGrpSpPr>
          <p:nvPr/>
        </p:nvGrpSpPr>
        <p:grpSpPr bwMode="auto">
          <a:xfrm>
            <a:off x="5399088" y="690563"/>
            <a:ext cx="3692525" cy="649287"/>
            <a:chOff x="3401" y="435"/>
            <a:chExt cx="2326" cy="409"/>
          </a:xfrm>
        </p:grpSpPr>
        <p:sp>
          <p:nvSpPr>
            <p:cNvPr id="130156" name="Rectangle 108"/>
            <p:cNvSpPr>
              <a:spLocks noChangeArrowheads="1"/>
            </p:cNvSpPr>
            <p:nvPr/>
          </p:nvSpPr>
          <p:spPr bwMode="auto">
            <a:xfrm>
              <a:off x="3401" y="435"/>
              <a:ext cx="464" cy="40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7" name="Rectangle 109"/>
            <p:cNvSpPr>
              <a:spLocks noChangeArrowheads="1"/>
            </p:cNvSpPr>
            <p:nvPr/>
          </p:nvSpPr>
          <p:spPr bwMode="auto">
            <a:xfrm>
              <a:off x="4330" y="435"/>
              <a:ext cx="464" cy="40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Rectangle 110"/>
            <p:cNvSpPr>
              <a:spLocks noChangeArrowheads="1"/>
            </p:cNvSpPr>
            <p:nvPr/>
          </p:nvSpPr>
          <p:spPr bwMode="auto">
            <a:xfrm>
              <a:off x="3864" y="435"/>
              <a:ext cx="464" cy="40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9" name="Rectangle 111"/>
            <p:cNvSpPr>
              <a:spLocks noChangeArrowheads="1"/>
            </p:cNvSpPr>
            <p:nvPr/>
          </p:nvSpPr>
          <p:spPr bwMode="auto">
            <a:xfrm>
              <a:off x="4791" y="435"/>
              <a:ext cx="464" cy="40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0" name="Rectangle 112"/>
            <p:cNvSpPr>
              <a:spLocks noChangeArrowheads="1"/>
            </p:cNvSpPr>
            <p:nvPr/>
          </p:nvSpPr>
          <p:spPr bwMode="auto">
            <a:xfrm>
              <a:off x="5263" y="435"/>
              <a:ext cx="464" cy="40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1612900" y="98583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1A60F"/>
                </a:solidFill>
              </a:rPr>
              <a:t>3s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2717800" y="98583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6699"/>
                </a:solidFill>
              </a:rPr>
              <a:t>3p</a:t>
            </a:r>
            <a:r>
              <a:rPr lang="en-US" sz="2800" baseline="-25000">
                <a:solidFill>
                  <a:srgbClr val="FF6699"/>
                </a:solidFill>
              </a:rPr>
              <a:t>x</a:t>
            </a: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4192588" y="98583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chemeClr val="folHlink"/>
                </a:solidFill>
              </a:rPr>
              <a:t>3p</a:t>
            </a:r>
            <a:r>
              <a:rPr lang="en-US" sz="2800" baseline="-25000">
                <a:solidFill>
                  <a:schemeClr val="folHlink"/>
                </a:solidFill>
              </a:rPr>
              <a:t>z</a:t>
            </a: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3452813" y="985838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3p</a:t>
            </a:r>
            <a:r>
              <a:rPr lang="en-US" sz="2800" baseline="-2500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520700" y="982663"/>
            <a:ext cx="736600" cy="6492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3399FF"/>
                </a:solidFill>
              </a:rPr>
              <a:t>2</a:t>
            </a:r>
          </a:p>
        </p:txBody>
      </p:sp>
      <p:sp>
        <p:nvSpPr>
          <p:cNvPr id="130061" name="Oval 13"/>
          <p:cNvSpPr>
            <a:spLocks noChangeArrowheads="1"/>
          </p:cNvSpPr>
          <p:nvPr/>
        </p:nvSpPr>
        <p:spPr bwMode="auto">
          <a:xfrm rot="24300000">
            <a:off x="4439444" y="2450306"/>
            <a:ext cx="1068388" cy="1108075"/>
          </a:xfrm>
          <a:prstGeom prst="ellipse">
            <a:avLst/>
          </a:prstGeom>
          <a:gradFill rotWithShape="1">
            <a:gsLst>
              <a:gs pos="0">
                <a:srgbClr val="8BFD93"/>
              </a:gs>
              <a:gs pos="100000">
                <a:srgbClr val="8BFD93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Freeform 14"/>
          <p:cNvSpPr>
            <a:spLocks/>
          </p:cNvSpPr>
          <p:nvPr/>
        </p:nvSpPr>
        <p:spPr bwMode="auto">
          <a:xfrm rot="18900000">
            <a:off x="4443413" y="2643188"/>
            <a:ext cx="1089025" cy="685800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 rot="18900000">
            <a:off x="2836863" y="3495675"/>
            <a:ext cx="3354387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>
            <a:off x="2424113" y="3429000"/>
            <a:ext cx="4379912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 rot="-5400000">
            <a:off x="2913856" y="3486944"/>
            <a:ext cx="3354388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30170" name="Group 122"/>
          <p:cNvGrpSpPr>
            <a:grpSpLocks/>
          </p:cNvGrpSpPr>
          <p:nvPr/>
        </p:nvGrpSpPr>
        <p:grpSpPr bwMode="auto">
          <a:xfrm>
            <a:off x="4302125" y="3100388"/>
            <a:ext cx="565150" cy="606425"/>
            <a:chOff x="2710" y="1953"/>
            <a:chExt cx="356" cy="382"/>
          </a:xfrm>
        </p:grpSpPr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2746" y="1976"/>
              <a:ext cx="158" cy="158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2768" y="2177"/>
              <a:ext cx="159" cy="158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2899" y="2122"/>
              <a:ext cx="159" cy="159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2805" y="1985"/>
              <a:ext cx="158" cy="158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70" name="Group 22"/>
            <p:cNvGrpSpPr>
              <a:grpSpLocks/>
            </p:cNvGrpSpPr>
            <p:nvPr/>
          </p:nvGrpSpPr>
          <p:grpSpPr bwMode="auto">
            <a:xfrm>
              <a:off x="2710" y="2047"/>
              <a:ext cx="152" cy="152"/>
              <a:chOff x="1951" y="2530"/>
              <a:chExt cx="384" cy="384"/>
            </a:xfrm>
          </p:grpSpPr>
          <p:sp>
            <p:nvSpPr>
              <p:cNvPr id="130071" name="Oval 23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72" name="AutoShape 24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73" name="Group 25"/>
            <p:cNvGrpSpPr>
              <a:grpSpLocks/>
            </p:cNvGrpSpPr>
            <p:nvPr/>
          </p:nvGrpSpPr>
          <p:grpSpPr bwMode="auto">
            <a:xfrm>
              <a:off x="2914" y="2045"/>
              <a:ext cx="152" cy="152"/>
              <a:chOff x="1951" y="2530"/>
              <a:chExt cx="384" cy="384"/>
            </a:xfrm>
          </p:grpSpPr>
          <p:sp>
            <p:nvSpPr>
              <p:cNvPr id="130074" name="Oval 26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75" name="AutoShape 27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2807" y="2134"/>
              <a:ext cx="158" cy="159"/>
            </a:xfrm>
            <a:prstGeom prst="ellipse">
              <a:avLst/>
            </a:prstGeom>
            <a:gradFill rotWithShape="1">
              <a:gsLst>
                <a:gs pos="0">
                  <a:srgbClr val="A1AEE7"/>
                </a:gs>
                <a:gs pos="100000">
                  <a:srgbClr val="A1AEE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84" name="Group 36"/>
            <p:cNvGrpSpPr>
              <a:grpSpLocks/>
            </p:cNvGrpSpPr>
            <p:nvPr/>
          </p:nvGrpSpPr>
          <p:grpSpPr bwMode="auto">
            <a:xfrm>
              <a:off x="2810" y="2069"/>
              <a:ext cx="152" cy="152"/>
              <a:chOff x="1951" y="2530"/>
              <a:chExt cx="384" cy="384"/>
            </a:xfrm>
          </p:grpSpPr>
          <p:sp>
            <p:nvSpPr>
              <p:cNvPr id="130085" name="Oval 37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86" name="AutoShape 38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94" name="Group 46"/>
            <p:cNvGrpSpPr>
              <a:grpSpLocks/>
            </p:cNvGrpSpPr>
            <p:nvPr/>
          </p:nvGrpSpPr>
          <p:grpSpPr bwMode="auto">
            <a:xfrm>
              <a:off x="2894" y="2163"/>
              <a:ext cx="152" cy="152"/>
              <a:chOff x="1951" y="2530"/>
              <a:chExt cx="384" cy="384"/>
            </a:xfrm>
          </p:grpSpPr>
          <p:sp>
            <p:nvSpPr>
              <p:cNvPr id="130095" name="Oval 47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96" name="AutoShape 48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104" name="Group 56"/>
            <p:cNvGrpSpPr>
              <a:grpSpLocks/>
            </p:cNvGrpSpPr>
            <p:nvPr/>
          </p:nvGrpSpPr>
          <p:grpSpPr bwMode="auto">
            <a:xfrm>
              <a:off x="2816" y="1953"/>
              <a:ext cx="152" cy="152"/>
              <a:chOff x="1951" y="2530"/>
              <a:chExt cx="384" cy="384"/>
            </a:xfrm>
          </p:grpSpPr>
          <p:sp>
            <p:nvSpPr>
              <p:cNvPr id="130105" name="Oval 57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06" name="AutoShape 58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107" name="Group 59"/>
            <p:cNvGrpSpPr>
              <a:grpSpLocks/>
            </p:cNvGrpSpPr>
            <p:nvPr/>
          </p:nvGrpSpPr>
          <p:grpSpPr bwMode="auto">
            <a:xfrm>
              <a:off x="2738" y="2175"/>
              <a:ext cx="152" cy="152"/>
              <a:chOff x="1951" y="2530"/>
              <a:chExt cx="384" cy="384"/>
            </a:xfrm>
          </p:grpSpPr>
          <p:sp>
            <p:nvSpPr>
              <p:cNvPr id="130108" name="Oval 60"/>
              <p:cNvSpPr>
                <a:spLocks noChangeArrowheads="1"/>
              </p:cNvSpPr>
              <p:nvPr/>
            </p:nvSpPr>
            <p:spPr bwMode="auto">
              <a:xfrm>
                <a:off x="1951" y="2530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E35353"/>
                  </a:gs>
                  <a:gs pos="100000">
                    <a:srgbClr val="E3535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09" name="AutoShape 61"/>
              <p:cNvSpPr>
                <a:spLocks noChangeArrowheads="1"/>
              </p:cNvSpPr>
              <p:nvPr/>
            </p:nvSpPr>
            <p:spPr bwMode="auto">
              <a:xfrm>
                <a:off x="2058" y="2634"/>
                <a:ext cx="177" cy="182"/>
              </a:xfrm>
              <a:prstGeom prst="plus">
                <a:avLst>
                  <a:gd name="adj" fmla="val 392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0111" name="Oval 63"/>
          <p:cNvSpPr>
            <a:spLocks noChangeArrowheads="1"/>
          </p:cNvSpPr>
          <p:nvPr/>
        </p:nvSpPr>
        <p:spPr bwMode="auto">
          <a:xfrm>
            <a:off x="3944938" y="2755900"/>
            <a:ext cx="1252537" cy="1346200"/>
          </a:xfrm>
          <a:prstGeom prst="ellipse">
            <a:avLst/>
          </a:prstGeom>
          <a:gradFill rotWithShape="1">
            <a:gsLst>
              <a:gs pos="0">
                <a:srgbClr val="FF6600">
                  <a:alpha val="83000"/>
                </a:srgbClr>
              </a:gs>
              <a:gs pos="100000">
                <a:srgbClr val="FF6600">
                  <a:gamma/>
                  <a:shade val="46275"/>
                  <a:invGamma/>
                  <a:alpha val="25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112" name="Group 64"/>
          <p:cNvGrpSpPr>
            <a:grpSpLocks/>
          </p:cNvGrpSpPr>
          <p:nvPr/>
        </p:nvGrpSpPr>
        <p:grpSpPr bwMode="auto">
          <a:xfrm>
            <a:off x="3908425" y="1782763"/>
            <a:ext cx="1289050" cy="3086100"/>
            <a:chOff x="2141" y="827"/>
            <a:chExt cx="1218" cy="2917"/>
          </a:xfrm>
        </p:grpSpPr>
        <p:sp>
          <p:nvSpPr>
            <p:cNvPr id="130113" name="Oval 65"/>
            <p:cNvSpPr>
              <a:spLocks noChangeArrowheads="1"/>
            </p:cNvSpPr>
            <p:nvPr/>
          </p:nvSpPr>
          <p:spPr bwMode="auto">
            <a:xfrm>
              <a:off x="2150" y="2564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14" name="Oval 66"/>
            <p:cNvSpPr>
              <a:spLocks noChangeArrowheads="1"/>
            </p:cNvSpPr>
            <p:nvPr/>
          </p:nvSpPr>
          <p:spPr bwMode="auto">
            <a:xfrm>
              <a:off x="2141" y="827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115" name="Group 67"/>
          <p:cNvGrpSpPr>
            <a:grpSpLocks/>
          </p:cNvGrpSpPr>
          <p:nvPr/>
        </p:nvGrpSpPr>
        <p:grpSpPr bwMode="auto">
          <a:xfrm rot="5400000">
            <a:off x="3904457" y="1870869"/>
            <a:ext cx="1287462" cy="3086100"/>
            <a:chOff x="2141" y="827"/>
            <a:chExt cx="1218" cy="2917"/>
          </a:xfrm>
        </p:grpSpPr>
        <p:sp>
          <p:nvSpPr>
            <p:cNvPr id="130116" name="Oval 68"/>
            <p:cNvSpPr>
              <a:spLocks noChangeArrowheads="1"/>
            </p:cNvSpPr>
            <p:nvPr/>
          </p:nvSpPr>
          <p:spPr bwMode="auto">
            <a:xfrm>
              <a:off x="2150" y="2564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17" name="Oval 69"/>
            <p:cNvSpPr>
              <a:spLocks noChangeArrowheads="1"/>
            </p:cNvSpPr>
            <p:nvPr/>
          </p:nvSpPr>
          <p:spPr bwMode="auto">
            <a:xfrm>
              <a:off x="2141" y="827"/>
              <a:ext cx="1209" cy="1180"/>
            </a:xfrm>
            <a:prstGeom prst="ellipse">
              <a:avLst/>
            </a:pr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118" name="Oval 70"/>
          <p:cNvSpPr>
            <a:spLocks noChangeArrowheads="1"/>
          </p:cNvSpPr>
          <p:nvPr/>
        </p:nvSpPr>
        <p:spPr bwMode="auto">
          <a:xfrm rot="24300000">
            <a:off x="3559969" y="3309144"/>
            <a:ext cx="1068387" cy="1108075"/>
          </a:xfrm>
          <a:prstGeom prst="ellipse">
            <a:avLst/>
          </a:prstGeom>
          <a:gradFill rotWithShape="1">
            <a:gsLst>
              <a:gs pos="0">
                <a:srgbClr val="8BFD93"/>
              </a:gs>
              <a:gs pos="100000">
                <a:srgbClr val="8BFD93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119" name="Group 71"/>
          <p:cNvGrpSpPr>
            <a:grpSpLocks/>
          </p:cNvGrpSpPr>
          <p:nvPr/>
        </p:nvGrpSpPr>
        <p:grpSpPr bwMode="auto">
          <a:xfrm>
            <a:off x="4262438" y="1974850"/>
            <a:ext cx="641350" cy="2906713"/>
            <a:chOff x="2087" y="1742"/>
            <a:chExt cx="311" cy="1673"/>
          </a:xfrm>
        </p:grpSpPr>
        <p:sp>
          <p:nvSpPr>
            <p:cNvPr id="130120" name="Freeform 72"/>
            <p:cNvSpPr>
              <a:spLocks/>
            </p:cNvSpPr>
            <p:nvPr/>
          </p:nvSpPr>
          <p:spPr bwMode="auto">
            <a:xfrm rot="5400000">
              <a:off x="1833" y="2851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21" name="Freeform 73"/>
            <p:cNvSpPr>
              <a:spLocks/>
            </p:cNvSpPr>
            <p:nvPr/>
          </p:nvSpPr>
          <p:spPr bwMode="auto">
            <a:xfrm rot="16200000">
              <a:off x="1832" y="1997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  <a:alpha val="50999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122" name="Group 74"/>
          <p:cNvGrpSpPr>
            <a:grpSpLocks/>
          </p:cNvGrpSpPr>
          <p:nvPr/>
        </p:nvGrpSpPr>
        <p:grpSpPr bwMode="auto">
          <a:xfrm>
            <a:off x="3222625" y="3138488"/>
            <a:ext cx="2670175" cy="581025"/>
            <a:chOff x="1122" y="1287"/>
            <a:chExt cx="2233" cy="501"/>
          </a:xfrm>
        </p:grpSpPr>
        <p:sp>
          <p:nvSpPr>
            <p:cNvPr id="130123" name="Freeform 75"/>
            <p:cNvSpPr>
              <a:spLocks/>
            </p:cNvSpPr>
            <p:nvPr/>
          </p:nvSpPr>
          <p:spPr bwMode="auto">
            <a:xfrm>
              <a:off x="2262" y="1295"/>
              <a:ext cx="1093" cy="49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  <a:alpha val="49001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24" name="Freeform 76"/>
            <p:cNvSpPr>
              <a:spLocks/>
            </p:cNvSpPr>
            <p:nvPr/>
          </p:nvSpPr>
          <p:spPr bwMode="auto">
            <a:xfrm flipH="1">
              <a:off x="1122" y="1287"/>
              <a:ext cx="1093" cy="49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  <a:alpha val="49001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128" name="Rectangle 80"/>
          <p:cNvSpPr>
            <a:spLocks noChangeArrowheads="1"/>
          </p:cNvSpPr>
          <p:nvPr/>
        </p:nvSpPr>
        <p:spPr bwMode="auto">
          <a:xfrm>
            <a:off x="1614488" y="450850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29" name="Rectangle 81"/>
          <p:cNvSpPr>
            <a:spLocks noChangeArrowheads="1"/>
          </p:cNvSpPr>
          <p:nvPr/>
        </p:nvSpPr>
        <p:spPr bwMode="auto">
          <a:xfrm>
            <a:off x="2719388" y="450850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30" name="Rectangle 82"/>
          <p:cNvSpPr>
            <a:spLocks noChangeArrowheads="1"/>
          </p:cNvSpPr>
          <p:nvPr/>
        </p:nvSpPr>
        <p:spPr bwMode="auto">
          <a:xfrm>
            <a:off x="4179888" y="450850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31" name="Rectangle 83"/>
          <p:cNvSpPr>
            <a:spLocks noChangeArrowheads="1"/>
          </p:cNvSpPr>
          <p:nvPr/>
        </p:nvSpPr>
        <p:spPr bwMode="auto">
          <a:xfrm>
            <a:off x="3454400" y="450850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32" name="Line 84"/>
          <p:cNvSpPr>
            <a:spLocks noChangeShapeType="1"/>
          </p:cNvSpPr>
          <p:nvPr/>
        </p:nvSpPr>
        <p:spPr bwMode="auto">
          <a:xfrm flipV="1">
            <a:off x="1822450" y="541338"/>
            <a:ext cx="0" cy="457200"/>
          </a:xfrm>
          <a:prstGeom prst="line">
            <a:avLst/>
          </a:prstGeom>
          <a:noFill/>
          <a:ln w="38100">
            <a:solidFill>
              <a:srgbClr val="F1A60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33" name="Line 85"/>
          <p:cNvSpPr>
            <a:spLocks noChangeShapeType="1"/>
          </p:cNvSpPr>
          <p:nvPr/>
        </p:nvSpPr>
        <p:spPr bwMode="auto">
          <a:xfrm flipV="1">
            <a:off x="3001963" y="541338"/>
            <a:ext cx="0" cy="4572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34" name="Line 86"/>
          <p:cNvSpPr>
            <a:spLocks noChangeShapeType="1"/>
          </p:cNvSpPr>
          <p:nvPr/>
        </p:nvSpPr>
        <p:spPr bwMode="auto">
          <a:xfrm flipV="1">
            <a:off x="3692525" y="541338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36" name="Rectangle 88"/>
          <p:cNvSpPr>
            <a:spLocks noChangeArrowheads="1"/>
          </p:cNvSpPr>
          <p:nvPr/>
        </p:nvSpPr>
        <p:spPr bwMode="auto">
          <a:xfrm>
            <a:off x="522288" y="447675"/>
            <a:ext cx="736600" cy="6492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Neon</a:t>
            </a:r>
          </a:p>
        </p:txBody>
      </p:sp>
      <p:grpSp>
        <p:nvGrpSpPr>
          <p:cNvPr id="130201" name="Group 153"/>
          <p:cNvGrpSpPr>
            <a:grpSpLocks/>
          </p:cNvGrpSpPr>
          <p:nvPr/>
        </p:nvGrpSpPr>
        <p:grpSpPr bwMode="auto">
          <a:xfrm>
            <a:off x="7426325" y="3041650"/>
            <a:ext cx="1052513" cy="587375"/>
            <a:chOff x="4678" y="1916"/>
            <a:chExt cx="663" cy="370"/>
          </a:xfrm>
        </p:grpSpPr>
        <p:sp>
          <p:nvSpPr>
            <p:cNvPr id="130141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4678" y="2007"/>
              <a:ext cx="663" cy="2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sp d</a:t>
              </a:r>
            </a:p>
          </p:txBody>
        </p:sp>
        <p:sp>
          <p:nvSpPr>
            <p:cNvPr id="130142" name="WordArt 94"/>
            <p:cNvSpPr>
              <a:spLocks noChangeArrowheads="1" noChangeShapeType="1" noTextEdit="1"/>
            </p:cNvSpPr>
            <p:nvPr/>
          </p:nvSpPr>
          <p:spPr bwMode="auto">
            <a:xfrm>
              <a:off x="5021" y="1916"/>
              <a:ext cx="124" cy="1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130144" name="Text Box 96"/>
          <p:cNvSpPr txBox="1">
            <a:spLocks noChangeArrowheads="1"/>
          </p:cNvSpPr>
          <p:nvPr/>
        </p:nvSpPr>
        <p:spPr bwMode="auto">
          <a:xfrm>
            <a:off x="5160963" y="4276725"/>
            <a:ext cx="736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120</a:t>
            </a:r>
            <a:r>
              <a:rPr lang="en-US" sz="2000" baseline="3000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130145" name="Text Box 97"/>
          <p:cNvSpPr txBox="1">
            <a:spLocks noChangeArrowheads="1"/>
          </p:cNvSpPr>
          <p:nvPr/>
        </p:nvSpPr>
        <p:spPr bwMode="auto">
          <a:xfrm>
            <a:off x="6627813" y="2454275"/>
            <a:ext cx="2197100" cy="50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0" bIns="0"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Hybridized</a:t>
            </a:r>
          </a:p>
        </p:txBody>
      </p:sp>
      <p:sp>
        <p:nvSpPr>
          <p:cNvPr id="130146" name="Text Box 98"/>
          <p:cNvSpPr txBox="1">
            <a:spLocks noChangeArrowheads="1"/>
          </p:cNvSpPr>
          <p:nvPr/>
        </p:nvSpPr>
        <p:spPr bwMode="auto">
          <a:xfrm>
            <a:off x="293688" y="5915025"/>
            <a:ext cx="75517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Phosphorus Pentachloride:  </a:t>
            </a:r>
            <a:r>
              <a:rPr lang="en-US" sz="3200">
                <a:solidFill>
                  <a:srgbClr val="FFFF00"/>
                </a:solidFill>
              </a:rPr>
              <a:t>Phosphorus</a:t>
            </a:r>
          </a:p>
        </p:txBody>
      </p:sp>
      <p:sp>
        <p:nvSpPr>
          <p:cNvPr id="130150" name="Text Box 102"/>
          <p:cNvSpPr txBox="1">
            <a:spLocks noChangeArrowheads="1"/>
          </p:cNvSpPr>
          <p:nvPr/>
        </p:nvSpPr>
        <p:spPr bwMode="auto">
          <a:xfrm>
            <a:off x="6473825" y="3643313"/>
            <a:ext cx="2670175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99CC"/>
                </a:solidFill>
              </a:rPr>
              <a:t>Trigonal</a:t>
            </a:r>
            <a:br>
              <a:rPr lang="en-US" sz="3600">
                <a:solidFill>
                  <a:srgbClr val="FF99CC"/>
                </a:solidFill>
              </a:rPr>
            </a:br>
            <a:r>
              <a:rPr lang="en-US" sz="3600">
                <a:solidFill>
                  <a:srgbClr val="FF99CC"/>
                </a:solidFill>
              </a:rPr>
              <a:t>Bipyrimidal</a:t>
            </a:r>
          </a:p>
        </p:txBody>
      </p:sp>
      <p:sp>
        <p:nvSpPr>
          <p:cNvPr id="130151" name="Oval 103"/>
          <p:cNvSpPr>
            <a:spLocks noChangeArrowheads="1"/>
          </p:cNvSpPr>
          <p:nvPr/>
        </p:nvSpPr>
        <p:spPr bwMode="auto">
          <a:xfrm>
            <a:off x="4959350" y="555625"/>
            <a:ext cx="395288" cy="395288"/>
          </a:xfrm>
          <a:prstGeom prst="ellipse">
            <a:avLst/>
          </a:prstGeom>
          <a:noFill/>
          <a:ln w="1905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2" name="Oval 104"/>
          <p:cNvSpPr>
            <a:spLocks noChangeArrowheads="1"/>
          </p:cNvSpPr>
          <p:nvPr/>
        </p:nvSpPr>
        <p:spPr bwMode="auto">
          <a:xfrm>
            <a:off x="4960938" y="555625"/>
            <a:ext cx="395287" cy="395288"/>
          </a:xfrm>
          <a:prstGeom prst="ellipse">
            <a:avLst/>
          </a:prstGeom>
          <a:noFill/>
          <a:ln w="1905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3" name="Line 105"/>
          <p:cNvSpPr>
            <a:spLocks noChangeShapeType="1"/>
          </p:cNvSpPr>
          <p:nvPr/>
        </p:nvSpPr>
        <p:spPr bwMode="auto">
          <a:xfrm flipV="1">
            <a:off x="4429125" y="536575"/>
            <a:ext cx="0" cy="457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4" name="Text Box 106"/>
          <p:cNvSpPr txBox="1">
            <a:spLocks noChangeArrowheads="1"/>
          </p:cNvSpPr>
          <p:nvPr/>
        </p:nvSpPr>
        <p:spPr bwMode="auto">
          <a:xfrm>
            <a:off x="5492750" y="247650"/>
            <a:ext cx="36179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 Narrow" pitchFamily="34" charset="0"/>
              </a:rPr>
              <a:t>sp</a:t>
            </a:r>
            <a:r>
              <a:rPr lang="en-US" sz="2400" baseline="3000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>
                <a:solidFill>
                  <a:schemeClr val="bg1"/>
                </a:solidFill>
                <a:latin typeface="Arial Narrow" pitchFamily="34" charset="0"/>
              </a:rPr>
              <a:t>d   sp</a:t>
            </a:r>
            <a:r>
              <a:rPr lang="en-US" sz="2400" baseline="3000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>
                <a:solidFill>
                  <a:schemeClr val="bg1"/>
                </a:solidFill>
                <a:latin typeface="Arial Narrow" pitchFamily="34" charset="0"/>
              </a:rPr>
              <a:t>d   sp</a:t>
            </a:r>
            <a:r>
              <a:rPr lang="en-US" sz="2400" baseline="3000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>
                <a:solidFill>
                  <a:schemeClr val="bg1"/>
                </a:solidFill>
                <a:latin typeface="Arial Narrow" pitchFamily="34" charset="0"/>
              </a:rPr>
              <a:t>d    sp</a:t>
            </a:r>
            <a:r>
              <a:rPr lang="en-US" sz="2400" baseline="3000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>
                <a:solidFill>
                  <a:schemeClr val="bg1"/>
                </a:solidFill>
                <a:latin typeface="Arial Narrow" pitchFamily="34" charset="0"/>
              </a:rPr>
              <a:t>d   sp</a:t>
            </a:r>
            <a:r>
              <a:rPr lang="en-US" sz="2400" baseline="3000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>
                <a:solidFill>
                  <a:schemeClr val="bg1"/>
                </a:solidFill>
                <a:latin typeface="Arial Narrow" pitchFamily="34" charset="0"/>
              </a:rPr>
              <a:t>d </a:t>
            </a:r>
          </a:p>
        </p:txBody>
      </p:sp>
      <p:sp>
        <p:nvSpPr>
          <p:cNvPr id="130169" name="Text Box 121"/>
          <p:cNvSpPr txBox="1">
            <a:spLocks noChangeArrowheads="1"/>
          </p:cNvSpPr>
          <p:nvPr/>
        </p:nvSpPr>
        <p:spPr bwMode="auto">
          <a:xfrm>
            <a:off x="5526088" y="1974850"/>
            <a:ext cx="36179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FFFF"/>
                </a:solidFill>
                <a:latin typeface="Arial Narrow" pitchFamily="34" charset="0"/>
              </a:rPr>
              <a:t>d</a:t>
            </a:r>
            <a:r>
              <a:rPr lang="en-US" sz="2400" baseline="-25000">
                <a:solidFill>
                  <a:srgbClr val="00FFFF"/>
                </a:solidFill>
                <a:latin typeface="Arial Narrow" pitchFamily="34" charset="0"/>
              </a:rPr>
              <a:t>xz</a:t>
            </a:r>
            <a:r>
              <a:rPr lang="en-US" sz="2400">
                <a:solidFill>
                  <a:srgbClr val="00FFFF"/>
                </a:solidFill>
                <a:latin typeface="Arial Narrow" pitchFamily="34" charset="0"/>
              </a:rPr>
              <a:t>       d</a:t>
            </a:r>
            <a:r>
              <a:rPr lang="en-US" sz="2400" baseline="-25000">
                <a:solidFill>
                  <a:srgbClr val="00FFFF"/>
                </a:solidFill>
                <a:latin typeface="Arial Narrow" pitchFamily="34" charset="0"/>
              </a:rPr>
              <a:t>yz    </a:t>
            </a:r>
            <a:r>
              <a:rPr lang="en-US" sz="2400">
                <a:solidFill>
                  <a:srgbClr val="00FFFF"/>
                </a:solidFill>
                <a:latin typeface="Arial Narrow" pitchFamily="34" charset="0"/>
              </a:rPr>
              <a:t>   d</a:t>
            </a:r>
            <a:r>
              <a:rPr lang="en-US" sz="2400" baseline="-25000">
                <a:solidFill>
                  <a:srgbClr val="00FFFF"/>
                </a:solidFill>
                <a:latin typeface="Arial Narrow" pitchFamily="34" charset="0"/>
              </a:rPr>
              <a:t>xy</a:t>
            </a:r>
            <a:r>
              <a:rPr lang="en-US" sz="2400">
                <a:solidFill>
                  <a:srgbClr val="00FFFF"/>
                </a:solidFill>
                <a:latin typeface="Arial Narrow" pitchFamily="34" charset="0"/>
              </a:rPr>
              <a:t>     d</a:t>
            </a:r>
            <a:r>
              <a:rPr lang="en-US" sz="2400" baseline="-25000">
                <a:solidFill>
                  <a:srgbClr val="00FFFF"/>
                </a:solidFill>
                <a:latin typeface="Arial Narrow" pitchFamily="34" charset="0"/>
              </a:rPr>
              <a:t>x</a:t>
            </a:r>
            <a:r>
              <a:rPr lang="en-US" sz="1200">
                <a:solidFill>
                  <a:srgbClr val="00FFFF"/>
                </a:solidFill>
                <a:latin typeface="Arial Narrow" pitchFamily="34" charset="0"/>
              </a:rPr>
              <a:t>2</a:t>
            </a:r>
            <a:r>
              <a:rPr lang="en-US" sz="2400" baseline="-25000">
                <a:solidFill>
                  <a:srgbClr val="00FFFF"/>
                </a:solidFill>
                <a:latin typeface="Arial Narrow" pitchFamily="34" charset="0"/>
              </a:rPr>
              <a:t>-y</a:t>
            </a:r>
            <a:r>
              <a:rPr lang="en-US" sz="1200">
                <a:solidFill>
                  <a:srgbClr val="00FFFF"/>
                </a:solidFill>
                <a:latin typeface="Arial Narrow" pitchFamily="34" charset="0"/>
              </a:rPr>
              <a:t>2</a:t>
            </a:r>
            <a:r>
              <a:rPr lang="en-US" sz="2400">
                <a:solidFill>
                  <a:srgbClr val="00FFFF"/>
                </a:solidFill>
                <a:latin typeface="Arial Narrow" pitchFamily="34" charset="0"/>
              </a:rPr>
              <a:t>    d</a:t>
            </a:r>
            <a:r>
              <a:rPr lang="en-US" sz="2400" baseline="-25000">
                <a:solidFill>
                  <a:srgbClr val="00FFFF"/>
                </a:solidFill>
                <a:latin typeface="Arial Narrow" pitchFamily="34" charset="0"/>
              </a:rPr>
              <a:t>z</a:t>
            </a:r>
            <a:r>
              <a:rPr lang="en-US" sz="1200">
                <a:solidFill>
                  <a:srgbClr val="00FFFF"/>
                </a:solidFill>
                <a:latin typeface="Arial Narrow" pitchFamily="34" charset="0"/>
              </a:rPr>
              <a:t>2</a:t>
            </a:r>
            <a:r>
              <a:rPr lang="en-US" sz="2400" baseline="-25000">
                <a:solidFill>
                  <a:srgbClr val="00FFFF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30135" name="Line 87"/>
          <p:cNvSpPr>
            <a:spLocks noChangeShapeType="1"/>
          </p:cNvSpPr>
          <p:nvPr/>
        </p:nvSpPr>
        <p:spPr bwMode="auto">
          <a:xfrm>
            <a:off x="2082800" y="544513"/>
            <a:ext cx="0" cy="457200"/>
          </a:xfrm>
          <a:prstGeom prst="line">
            <a:avLst/>
          </a:prstGeom>
          <a:noFill/>
          <a:ln w="38100">
            <a:solidFill>
              <a:srgbClr val="F1A60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178" name="Group 130"/>
          <p:cNvGrpSpPr>
            <a:grpSpLocks/>
          </p:cNvGrpSpPr>
          <p:nvPr/>
        </p:nvGrpSpPr>
        <p:grpSpPr bwMode="auto">
          <a:xfrm>
            <a:off x="3387725" y="2279650"/>
            <a:ext cx="2185988" cy="2246313"/>
            <a:chOff x="2134" y="1436"/>
            <a:chExt cx="1377" cy="1415"/>
          </a:xfrm>
        </p:grpSpPr>
        <p:grpSp>
          <p:nvGrpSpPr>
            <p:cNvPr id="130174" name="Group 126"/>
            <p:cNvGrpSpPr>
              <a:grpSpLocks/>
            </p:cNvGrpSpPr>
            <p:nvPr/>
          </p:nvGrpSpPr>
          <p:grpSpPr bwMode="auto">
            <a:xfrm>
              <a:off x="2134" y="2333"/>
              <a:ext cx="1377" cy="518"/>
              <a:chOff x="2117" y="2333"/>
              <a:chExt cx="1377" cy="518"/>
            </a:xfrm>
          </p:grpSpPr>
          <p:sp>
            <p:nvSpPr>
              <p:cNvPr id="130172" name="Oval 124"/>
              <p:cNvSpPr>
                <a:spLocks noChangeArrowheads="1"/>
              </p:cNvSpPr>
              <p:nvPr/>
            </p:nvSpPr>
            <p:spPr bwMode="auto">
              <a:xfrm rot="8100000">
                <a:off x="3110" y="2333"/>
                <a:ext cx="384" cy="518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34902"/>
                      <a:invGamma/>
                      <a:alpha val="49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73" name="Oval 125"/>
              <p:cNvSpPr>
                <a:spLocks noChangeArrowheads="1"/>
              </p:cNvSpPr>
              <p:nvPr/>
            </p:nvSpPr>
            <p:spPr bwMode="auto">
              <a:xfrm rot="2700000">
                <a:off x="2184" y="2333"/>
                <a:ext cx="384" cy="518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34902"/>
                      <a:invGamma/>
                      <a:alpha val="49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175" name="Group 127"/>
            <p:cNvGrpSpPr>
              <a:grpSpLocks/>
            </p:cNvGrpSpPr>
            <p:nvPr/>
          </p:nvGrpSpPr>
          <p:grpSpPr bwMode="auto">
            <a:xfrm flipV="1">
              <a:off x="2134" y="1436"/>
              <a:ext cx="1377" cy="518"/>
              <a:chOff x="2117" y="2333"/>
              <a:chExt cx="1377" cy="518"/>
            </a:xfrm>
          </p:grpSpPr>
          <p:sp>
            <p:nvSpPr>
              <p:cNvPr id="130176" name="Oval 128"/>
              <p:cNvSpPr>
                <a:spLocks noChangeArrowheads="1"/>
              </p:cNvSpPr>
              <p:nvPr/>
            </p:nvSpPr>
            <p:spPr bwMode="auto">
              <a:xfrm rot="8100000">
                <a:off x="3110" y="2333"/>
                <a:ext cx="384" cy="518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34902"/>
                      <a:invGamma/>
                      <a:alpha val="49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77" name="Oval 129"/>
              <p:cNvSpPr>
                <a:spLocks noChangeArrowheads="1"/>
              </p:cNvSpPr>
              <p:nvPr/>
            </p:nvSpPr>
            <p:spPr bwMode="auto">
              <a:xfrm rot="2700000">
                <a:off x="2184" y="2333"/>
                <a:ext cx="384" cy="518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34902"/>
                      <a:invGamma/>
                      <a:alpha val="49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0125" name="Freeform 77"/>
          <p:cNvSpPr>
            <a:spLocks/>
          </p:cNvSpPr>
          <p:nvPr/>
        </p:nvSpPr>
        <p:spPr bwMode="auto">
          <a:xfrm rot="8100000">
            <a:off x="3497263" y="3490913"/>
            <a:ext cx="1089025" cy="706437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  <a:alpha val="48000"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190" name="Group 142"/>
          <p:cNvGrpSpPr>
            <a:grpSpLocks/>
          </p:cNvGrpSpPr>
          <p:nvPr/>
        </p:nvGrpSpPr>
        <p:grpSpPr bwMode="auto">
          <a:xfrm>
            <a:off x="4637088" y="3105150"/>
            <a:ext cx="1422400" cy="639763"/>
            <a:chOff x="2921" y="1956"/>
            <a:chExt cx="896" cy="403"/>
          </a:xfrm>
        </p:grpSpPr>
        <p:sp>
          <p:nvSpPr>
            <p:cNvPr id="130127" name="Freeform 79"/>
            <p:cNvSpPr>
              <a:spLocks/>
            </p:cNvSpPr>
            <p:nvPr/>
          </p:nvSpPr>
          <p:spPr bwMode="auto">
            <a:xfrm>
              <a:off x="2921" y="1956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00">
                    <a:alpha val="73000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81" name="Oval 133"/>
            <p:cNvSpPr>
              <a:spLocks noChangeArrowheads="1"/>
            </p:cNvSpPr>
            <p:nvPr/>
          </p:nvSpPr>
          <p:spPr bwMode="auto">
            <a:xfrm rot="5400000">
              <a:off x="3331" y="1951"/>
              <a:ext cx="336" cy="421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alpha val="75999"/>
                  </a:srgbClr>
                </a:gs>
                <a:gs pos="100000">
                  <a:srgbClr val="00FFFF">
                    <a:gamma/>
                    <a:shade val="34902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192" name="Group 144"/>
          <p:cNvGrpSpPr>
            <a:grpSpLocks/>
          </p:cNvGrpSpPr>
          <p:nvPr/>
        </p:nvGrpSpPr>
        <p:grpSpPr bwMode="auto">
          <a:xfrm>
            <a:off x="3287713" y="3551238"/>
            <a:ext cx="1422400" cy="815975"/>
            <a:chOff x="2071" y="2237"/>
            <a:chExt cx="896" cy="514"/>
          </a:xfrm>
        </p:grpSpPr>
        <p:sp>
          <p:nvSpPr>
            <p:cNvPr id="130126" name="Freeform 78"/>
            <p:cNvSpPr>
              <a:spLocks/>
            </p:cNvSpPr>
            <p:nvPr/>
          </p:nvSpPr>
          <p:spPr bwMode="auto">
            <a:xfrm rot="8724194">
              <a:off x="2071" y="2237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FF6600">
                    <a:alpha val="75000"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85" name="Oval 137"/>
            <p:cNvSpPr>
              <a:spLocks noChangeArrowheads="1"/>
            </p:cNvSpPr>
            <p:nvPr/>
          </p:nvSpPr>
          <p:spPr bwMode="auto">
            <a:xfrm flipV="1">
              <a:off x="2187" y="2379"/>
              <a:ext cx="384" cy="372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alpha val="75999"/>
                  </a:srgbClr>
                </a:gs>
                <a:gs pos="100000">
                  <a:srgbClr val="00FFFF">
                    <a:gamma/>
                    <a:shade val="34902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191" name="Group 143"/>
          <p:cNvGrpSpPr>
            <a:grpSpLocks/>
          </p:cNvGrpSpPr>
          <p:nvPr/>
        </p:nvGrpSpPr>
        <p:grpSpPr bwMode="auto">
          <a:xfrm>
            <a:off x="3546475" y="2779713"/>
            <a:ext cx="1049338" cy="655637"/>
            <a:chOff x="2234" y="1751"/>
            <a:chExt cx="661" cy="413"/>
          </a:xfrm>
        </p:grpSpPr>
        <p:sp>
          <p:nvSpPr>
            <p:cNvPr id="130051" name="Freeform 3"/>
            <p:cNvSpPr>
              <a:spLocks/>
            </p:cNvSpPr>
            <p:nvPr/>
          </p:nvSpPr>
          <p:spPr bwMode="auto">
            <a:xfrm rot="34045657">
              <a:off x="2234" y="1751"/>
              <a:ext cx="661" cy="41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1A60F"/>
                </a:gs>
                <a:gs pos="50000">
                  <a:srgbClr val="FF6600">
                    <a:alpha val="75000"/>
                  </a:srgbClr>
                </a:gs>
                <a:gs pos="100000">
                  <a:srgbClr val="F1A60F"/>
                </a:gs>
              </a:gsLst>
              <a:lin ang="5400000" scaled="1"/>
            </a:gra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86" name="Oval 138"/>
            <p:cNvSpPr>
              <a:spLocks noChangeArrowheads="1"/>
            </p:cNvSpPr>
            <p:nvPr/>
          </p:nvSpPr>
          <p:spPr bwMode="auto">
            <a:xfrm rot="6781153">
              <a:off x="2347" y="1746"/>
              <a:ext cx="336" cy="421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alpha val="75999"/>
                  </a:srgbClr>
                </a:gs>
                <a:gs pos="100000">
                  <a:srgbClr val="00FFFF">
                    <a:gamma/>
                    <a:shade val="34902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196" name="Group 148"/>
          <p:cNvGrpSpPr>
            <a:grpSpLocks/>
          </p:cNvGrpSpPr>
          <p:nvPr/>
        </p:nvGrpSpPr>
        <p:grpSpPr bwMode="auto">
          <a:xfrm>
            <a:off x="4241800" y="1946275"/>
            <a:ext cx="676275" cy="2946400"/>
            <a:chOff x="992" y="2464"/>
            <a:chExt cx="426" cy="1856"/>
          </a:xfrm>
        </p:grpSpPr>
        <p:grpSp>
          <p:nvGrpSpPr>
            <p:cNvPr id="130189" name="Group 141"/>
            <p:cNvGrpSpPr>
              <a:grpSpLocks/>
            </p:cNvGrpSpPr>
            <p:nvPr/>
          </p:nvGrpSpPr>
          <p:grpSpPr bwMode="auto">
            <a:xfrm>
              <a:off x="992" y="2464"/>
              <a:ext cx="426" cy="896"/>
              <a:chOff x="1460" y="2887"/>
              <a:chExt cx="426" cy="896"/>
            </a:xfrm>
          </p:grpSpPr>
          <p:sp>
            <p:nvSpPr>
              <p:cNvPr id="130187" name="Freeform 139"/>
              <p:cNvSpPr>
                <a:spLocks/>
              </p:cNvSpPr>
              <p:nvPr/>
            </p:nvSpPr>
            <p:spPr bwMode="auto">
              <a:xfrm rot="-5400000">
                <a:off x="1237" y="3133"/>
                <a:ext cx="896" cy="403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7873B">
                      <a:alpha val="50999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285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8" name="Oval 140"/>
              <p:cNvSpPr>
                <a:spLocks noChangeArrowheads="1"/>
              </p:cNvSpPr>
              <p:nvPr/>
            </p:nvSpPr>
            <p:spPr bwMode="auto">
              <a:xfrm rot="5400000">
                <a:off x="1503" y="2869"/>
                <a:ext cx="336" cy="421"/>
              </a:xfrm>
              <a:prstGeom prst="ellipse">
                <a:avLst/>
              </a:prstGeom>
              <a:gradFill rotWithShape="1">
                <a:gsLst>
                  <a:gs pos="0">
                    <a:srgbClr val="00FFFF">
                      <a:alpha val="75999"/>
                    </a:srgbClr>
                  </a:gs>
                  <a:gs pos="100000">
                    <a:srgbClr val="00FFFF">
                      <a:gamma/>
                      <a:shade val="34902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193" name="Group 145"/>
            <p:cNvGrpSpPr>
              <a:grpSpLocks/>
            </p:cNvGrpSpPr>
            <p:nvPr/>
          </p:nvGrpSpPr>
          <p:grpSpPr bwMode="auto">
            <a:xfrm flipV="1">
              <a:off x="992" y="3424"/>
              <a:ext cx="426" cy="896"/>
              <a:chOff x="1460" y="2887"/>
              <a:chExt cx="426" cy="896"/>
            </a:xfrm>
          </p:grpSpPr>
          <p:sp>
            <p:nvSpPr>
              <p:cNvPr id="130194" name="Freeform 146"/>
              <p:cNvSpPr>
                <a:spLocks/>
              </p:cNvSpPr>
              <p:nvPr/>
            </p:nvSpPr>
            <p:spPr bwMode="auto">
              <a:xfrm rot="-5400000">
                <a:off x="1237" y="3133"/>
                <a:ext cx="896" cy="403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7873B">
                      <a:alpha val="50999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285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5" name="Oval 147"/>
              <p:cNvSpPr>
                <a:spLocks noChangeArrowheads="1"/>
              </p:cNvSpPr>
              <p:nvPr/>
            </p:nvSpPr>
            <p:spPr bwMode="auto">
              <a:xfrm rot="5400000">
                <a:off x="1503" y="2869"/>
                <a:ext cx="336" cy="421"/>
              </a:xfrm>
              <a:prstGeom prst="ellipse">
                <a:avLst/>
              </a:prstGeom>
              <a:gradFill rotWithShape="1">
                <a:gsLst>
                  <a:gs pos="0">
                    <a:srgbClr val="00FFFF">
                      <a:alpha val="75999"/>
                    </a:srgbClr>
                  </a:gs>
                  <a:gs pos="100000">
                    <a:srgbClr val="00FFFF">
                      <a:gamma/>
                      <a:shade val="34902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0197" name="Freeform 149"/>
          <p:cNvSpPr>
            <a:spLocks/>
          </p:cNvSpPr>
          <p:nvPr/>
        </p:nvSpPr>
        <p:spPr bwMode="auto">
          <a:xfrm>
            <a:off x="3143250" y="3048000"/>
            <a:ext cx="407988" cy="868363"/>
          </a:xfrm>
          <a:custGeom>
            <a:avLst/>
            <a:gdLst/>
            <a:ahLst/>
            <a:cxnLst>
              <a:cxn ang="0">
                <a:pos x="151" y="547"/>
              </a:cxn>
              <a:cxn ang="0">
                <a:pos x="12" y="252"/>
              </a:cxn>
              <a:cxn ang="0">
                <a:pos x="257" y="0"/>
              </a:cxn>
            </a:cxnLst>
            <a:rect l="0" t="0" r="r" b="b"/>
            <a:pathLst>
              <a:path w="257" h="547">
                <a:moveTo>
                  <a:pt x="151" y="547"/>
                </a:moveTo>
                <a:cubicBezTo>
                  <a:pt x="128" y="498"/>
                  <a:pt x="24" y="420"/>
                  <a:pt x="12" y="252"/>
                </a:cubicBezTo>
                <a:cubicBezTo>
                  <a:pt x="0" y="84"/>
                  <a:pt x="206" y="52"/>
                  <a:pt x="257" y="0"/>
                </a:cubicBezTo>
              </a:path>
            </a:pathLst>
          </a:custGeom>
          <a:noFill/>
          <a:ln w="38100" cap="flat" cmpd="sng">
            <a:solidFill>
              <a:srgbClr val="FFFF66"/>
            </a:solidFill>
            <a:prstDash val="solid"/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198" name="Text Box 150"/>
          <p:cNvSpPr txBox="1">
            <a:spLocks noChangeArrowheads="1"/>
          </p:cNvSpPr>
          <p:nvPr/>
        </p:nvSpPr>
        <p:spPr bwMode="auto">
          <a:xfrm>
            <a:off x="2332038" y="3244850"/>
            <a:ext cx="736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120</a:t>
            </a:r>
            <a:r>
              <a:rPr lang="en-US" sz="2000" baseline="3000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130199" name="Freeform 151"/>
          <p:cNvSpPr>
            <a:spLocks/>
          </p:cNvSpPr>
          <p:nvPr/>
        </p:nvSpPr>
        <p:spPr bwMode="auto">
          <a:xfrm>
            <a:off x="4981575" y="2238375"/>
            <a:ext cx="898525" cy="857250"/>
          </a:xfrm>
          <a:custGeom>
            <a:avLst/>
            <a:gdLst/>
            <a:ahLst/>
            <a:cxnLst>
              <a:cxn ang="0">
                <a:pos x="660" y="612"/>
              </a:cxn>
              <a:cxn ang="0">
                <a:pos x="558" y="192"/>
              </a:cxn>
              <a:cxn ang="0">
                <a:pos x="0" y="0"/>
              </a:cxn>
            </a:cxnLst>
            <a:rect l="0" t="0" r="r" b="b"/>
            <a:pathLst>
              <a:path w="668" h="612">
                <a:moveTo>
                  <a:pt x="660" y="612"/>
                </a:moveTo>
                <a:cubicBezTo>
                  <a:pt x="643" y="543"/>
                  <a:pt x="668" y="294"/>
                  <a:pt x="558" y="192"/>
                </a:cubicBezTo>
                <a:cubicBezTo>
                  <a:pt x="420" y="6"/>
                  <a:pt x="116" y="40"/>
                  <a:pt x="0" y="0"/>
                </a:cubicBezTo>
              </a:path>
            </a:pathLst>
          </a:custGeom>
          <a:noFill/>
          <a:ln w="38100" cap="flat" cmpd="sng">
            <a:solidFill>
              <a:srgbClr val="FFFF66"/>
            </a:solidFill>
            <a:prstDash val="solid"/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200" name="Text Box 152"/>
          <p:cNvSpPr txBox="1">
            <a:spLocks noChangeArrowheads="1"/>
          </p:cNvSpPr>
          <p:nvPr/>
        </p:nvSpPr>
        <p:spPr bwMode="auto">
          <a:xfrm>
            <a:off x="5926138" y="2514600"/>
            <a:ext cx="4603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90</a:t>
            </a:r>
            <a:r>
              <a:rPr lang="en-US" sz="2000" baseline="3000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130143" name="Freeform 95"/>
          <p:cNvSpPr>
            <a:spLocks/>
          </p:cNvSpPr>
          <p:nvPr/>
        </p:nvSpPr>
        <p:spPr bwMode="auto">
          <a:xfrm>
            <a:off x="3876675" y="3771900"/>
            <a:ext cx="1466850" cy="817563"/>
          </a:xfrm>
          <a:custGeom>
            <a:avLst/>
            <a:gdLst/>
            <a:ahLst/>
            <a:cxnLst>
              <a:cxn ang="0">
                <a:pos x="924" y="0"/>
              </a:cxn>
              <a:cxn ang="0">
                <a:pos x="621" y="367"/>
              </a:cxn>
              <a:cxn ang="0">
                <a:pos x="0" y="383"/>
              </a:cxn>
            </a:cxnLst>
            <a:rect l="0" t="0" r="r" b="b"/>
            <a:pathLst>
              <a:path w="924" h="515">
                <a:moveTo>
                  <a:pt x="924" y="0"/>
                </a:moveTo>
                <a:cubicBezTo>
                  <a:pt x="874" y="62"/>
                  <a:pt x="775" y="303"/>
                  <a:pt x="621" y="367"/>
                </a:cubicBezTo>
                <a:cubicBezTo>
                  <a:pt x="338" y="515"/>
                  <a:pt x="130" y="380"/>
                  <a:pt x="0" y="383"/>
                </a:cubicBezTo>
              </a:path>
            </a:pathLst>
          </a:custGeom>
          <a:noFill/>
          <a:ln w="38100" cap="flat" cmpd="sng">
            <a:solidFill>
              <a:srgbClr val="FFFF66"/>
            </a:solidFill>
            <a:prstDash val="solid"/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203" name="Freeform 155"/>
          <p:cNvSpPr>
            <a:spLocks/>
          </p:cNvSpPr>
          <p:nvPr/>
        </p:nvSpPr>
        <p:spPr bwMode="auto">
          <a:xfrm rot="18900000">
            <a:off x="1682750" y="4265613"/>
            <a:ext cx="858838" cy="492125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204" name="Group 156"/>
          <p:cNvGrpSpPr>
            <a:grpSpLocks/>
          </p:cNvGrpSpPr>
          <p:nvPr/>
        </p:nvGrpSpPr>
        <p:grpSpPr bwMode="auto">
          <a:xfrm>
            <a:off x="685800" y="4610100"/>
            <a:ext cx="2230438" cy="493713"/>
            <a:chOff x="1400" y="2394"/>
            <a:chExt cx="1673" cy="311"/>
          </a:xfrm>
        </p:grpSpPr>
        <p:sp>
          <p:nvSpPr>
            <p:cNvPr id="130205" name="Freeform 157"/>
            <p:cNvSpPr>
              <a:spLocks/>
            </p:cNvSpPr>
            <p:nvPr/>
          </p:nvSpPr>
          <p:spPr bwMode="auto">
            <a:xfrm>
              <a:off x="2254" y="2394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06" name="Freeform 158"/>
            <p:cNvSpPr>
              <a:spLocks/>
            </p:cNvSpPr>
            <p:nvPr/>
          </p:nvSpPr>
          <p:spPr bwMode="auto">
            <a:xfrm rot="10800000">
              <a:off x="1400" y="2395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207" name="Group 159"/>
          <p:cNvGrpSpPr>
            <a:grpSpLocks/>
          </p:cNvGrpSpPr>
          <p:nvPr/>
        </p:nvGrpSpPr>
        <p:grpSpPr bwMode="auto">
          <a:xfrm>
            <a:off x="1554163" y="3711575"/>
            <a:ext cx="493712" cy="2241550"/>
            <a:chOff x="2087" y="1742"/>
            <a:chExt cx="311" cy="1673"/>
          </a:xfrm>
        </p:grpSpPr>
        <p:sp>
          <p:nvSpPr>
            <p:cNvPr id="130208" name="Freeform 160"/>
            <p:cNvSpPr>
              <a:spLocks/>
            </p:cNvSpPr>
            <p:nvPr/>
          </p:nvSpPr>
          <p:spPr bwMode="auto">
            <a:xfrm rot="5400000">
              <a:off x="1833" y="2851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09" name="Freeform 161"/>
            <p:cNvSpPr>
              <a:spLocks/>
            </p:cNvSpPr>
            <p:nvPr/>
          </p:nvSpPr>
          <p:spPr bwMode="auto">
            <a:xfrm rot="16200000">
              <a:off x="1832" y="1997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210" name="Freeform 162"/>
          <p:cNvSpPr>
            <a:spLocks/>
          </p:cNvSpPr>
          <p:nvPr/>
        </p:nvSpPr>
        <p:spPr bwMode="auto">
          <a:xfrm rot="8100000">
            <a:off x="1063625" y="4913313"/>
            <a:ext cx="858838" cy="492125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211" name="Text Box 163"/>
          <p:cNvSpPr txBox="1">
            <a:spLocks noChangeArrowheads="1"/>
          </p:cNvSpPr>
          <p:nvPr/>
        </p:nvSpPr>
        <p:spPr bwMode="auto">
          <a:xfrm>
            <a:off x="6530975" y="2884488"/>
            <a:ext cx="2197100" cy="50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0" bIns="0"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Promoted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319 0.04467 -0.02639 0.08935 0.01771 0.15463 C 0.06181 0.21991 0.1632 0.30555 0.26459 0.3912 " pathEditMode="relative" ptsTypes="aaA">
                                      <p:cBhvr>
                                        <p:cTn id="16" dur="2000" spd="-1000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319 0.04467 -0.02639 0.08935 0.01771 0.15463 C 0.06181 0.21991 0.1632 0.30555 0.26459 0.3912 " pathEditMode="relative" rAng="0" ptsTypes="aaA">
                                      <p:cBhvr>
                                        <p:cTn id="21" dur="2000" spd="-100000" fill="hold"/>
                                        <p:tgtEl>
                                          <p:spTgt spid="130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139 C -0.00452 0.06412 -0.00938 0.12963 0.00191 0.19652 C 0.01319 0.26342 0.04062 0.33194 0.06805 0.40069 " pathEditMode="relative" rAng="0" ptsTypes="aaA">
                                      <p:cBhvr>
                                        <p:cTn id="36" dur="2000" spd="-100000" fill="hold"/>
                                        <p:tgtEl>
                                          <p:spTgt spid="130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20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39 C -0.01007 0.02893 -0.01893 0.05671 -0.00434 0.09814 C 0.01024 0.13958 0.04809 0.19514 0.08611 0.25069 " pathEditMode="relative" rAng="0" ptsTypes="aaA">
                                      <p:cBhvr>
                                        <p:cTn id="41" dur="2000" spd="-100000" fill="hold"/>
                                        <p:tgtEl>
                                          <p:spTgt spid="130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39 C -0.01007 0.02896 -0.01389 0.0468 -0.00434 0.09824 C 0.00521 0.14967 0.0441 0.26599 0.05677 0.31024 " pathEditMode="relative" rAng="0" ptsTypes="aaa">
                                      <p:cBhvr>
                                        <p:cTn id="55" dur="2000" spd="-100000" fill="hold"/>
                                        <p:tgtEl>
                                          <p:spTgt spid="130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0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3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3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130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fill="hold"/>
                                        <p:tgtEl>
                                          <p:spTgt spid="130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repeatCount="indefinite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301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accel="50000" decel="5000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1000" fill="hold"/>
                                        <p:tgtEl>
                                          <p:spTgt spid="1301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0416E-6 C 0.11423 -0.00416 0.20156 -0.01041 0.29392 0.00972 C 0.38594 0.03031 0.50052 0.0997 0.55503 0.12353 " pathEditMode="relative" rAng="0" ptsTypes="aaa">
                                      <p:cBhvr>
                                        <p:cTn id="122" dur="2000" fill="hold"/>
                                        <p:tgtEl>
                                          <p:spTgt spid="130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5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4" dur="2000" fill="hold"/>
                                        <p:tgtEl>
                                          <p:spTgt spid="130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3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30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54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3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3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30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3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3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3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3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130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3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3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3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30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30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3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3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3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" presetClass="emp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500" fill="hold"/>
                                        <p:tgtEl>
                                          <p:spTgt spid="130151"/>
                                        </p:tgtEl>
                                      </p:cBhvr>
                                      <p:by x="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6" presetClass="emph" presetSubtype="0" repeatCount="indefinite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7" dur="500" fill="hold"/>
                                        <p:tgtEl>
                                          <p:spTgt spid="130152"/>
                                        </p:tgtEl>
                                      </p:cBhvr>
                                      <p:by x="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42274 0.03333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17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37048 0.0358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30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8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3816 0.03565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30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8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625 L 0.379 0.03727 " pathEditMode="relative" ptsTypes="AA">
                                      <p:cBhvr>
                                        <p:cTn id="217" dur="2000" fill="hold"/>
                                        <p:tgtEl>
                                          <p:spTgt spid="130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25 0.12792 C 0.43073 0.13648 0.3092 0.14527 0.26232 0.12353 C 0.21545 0.10178 0.19566 0.01504 0.27066 -0.003 C 0.34566 -0.02105 0.62014 0.01203 0.71198 0.01596 " pathEditMode="relative" rAng="0" ptsTypes="aaaa">
                                      <p:cBhvr>
                                        <p:cTn id="219" dur="2000" fill="hold"/>
                                        <p:tgtEl>
                                          <p:spTgt spid="130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6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3000" fill="hold"/>
                                        <p:tgtEl>
                                          <p:spTgt spid="130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3000" fill="hold"/>
                                        <p:tgtEl>
                                          <p:spTgt spid="1301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3000" fill="hold"/>
                                        <p:tgtEl>
                                          <p:spTgt spid="130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5" dur="3000" fill="hold"/>
                                        <p:tgtEl>
                                          <p:spTgt spid="130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3000" fill="hold"/>
                                        <p:tgtEl>
                                          <p:spTgt spid="130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3000" fill="hold"/>
                                        <p:tgtEl>
                                          <p:spTgt spid="130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30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1" dur="30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3000" fill="hold"/>
                                        <p:tgtEl>
                                          <p:spTgt spid="130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4" dur="3000" fill="hold"/>
                                        <p:tgtEl>
                                          <p:spTgt spid="130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0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20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2000"/>
                                        <p:tgtEl>
                                          <p:spTgt spid="130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2000"/>
                                        <p:tgtEl>
                                          <p:spTgt spid="130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2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30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30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3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/>
                                        <p:tgtEl>
                                          <p:spTgt spid="130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13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13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3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13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13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13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3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3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3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 animBg="1"/>
      <p:bldP spid="130061" grpId="1" animBg="1"/>
      <p:bldP spid="130061" grpId="2" animBg="1"/>
      <p:bldP spid="130062" grpId="0" animBg="1"/>
      <p:bldP spid="130062" grpId="1" animBg="1"/>
      <p:bldP spid="130063" grpId="0" animBg="1"/>
      <p:bldP spid="130064" grpId="0" animBg="1"/>
      <p:bldP spid="130064" grpId="1" animBg="1"/>
      <p:bldP spid="130065" grpId="0" animBg="1"/>
      <p:bldP spid="130111" grpId="0" animBg="1"/>
      <p:bldP spid="130111" grpId="1" animBg="1"/>
      <p:bldP spid="130111" grpId="2" animBg="1"/>
      <p:bldP spid="130111" grpId="3" animBg="1"/>
      <p:bldP spid="130118" grpId="0" animBg="1"/>
      <p:bldP spid="130118" grpId="1" animBg="1"/>
      <p:bldP spid="130118" grpId="2" animBg="1"/>
      <p:bldP spid="130132" grpId="0" animBg="1"/>
      <p:bldP spid="130132" grpId="1" animBg="1"/>
      <p:bldP spid="130132" grpId="2" animBg="1"/>
      <p:bldP spid="130133" grpId="0" animBg="1"/>
      <p:bldP spid="130133" grpId="1" animBg="1"/>
      <p:bldP spid="130133" grpId="2" animBg="1"/>
      <p:bldP spid="130134" grpId="0" animBg="1"/>
      <p:bldP spid="130134" grpId="1" animBg="1"/>
      <p:bldP spid="130134" grpId="2" animBg="1"/>
      <p:bldP spid="130144" grpId="0"/>
      <p:bldP spid="130145" grpId="0"/>
      <p:bldP spid="130145" grpId="1"/>
      <p:bldP spid="130150" grpId="0"/>
      <p:bldP spid="130151" grpId="0" animBg="1"/>
      <p:bldP spid="130151" grpId="1" animBg="1"/>
      <p:bldP spid="130152" grpId="0" animBg="1"/>
      <p:bldP spid="130152" grpId="1" animBg="1"/>
      <p:bldP spid="130153" grpId="0" animBg="1"/>
      <p:bldP spid="130153" grpId="1" animBg="1"/>
      <p:bldP spid="130153" grpId="2" animBg="1"/>
      <p:bldP spid="130169" grpId="0"/>
      <p:bldP spid="130135" grpId="0" animBg="1"/>
      <p:bldP spid="130135" grpId="1" animBg="1"/>
      <p:bldP spid="130135" grpId="2" animBg="1"/>
      <p:bldP spid="130135" grpId="3" animBg="1"/>
      <p:bldP spid="130135" grpId="4" animBg="1"/>
      <p:bldP spid="130125" grpId="0" animBg="1"/>
      <p:bldP spid="130125" grpId="1" animBg="1"/>
      <p:bldP spid="130197" grpId="0" animBg="1"/>
      <p:bldP spid="130198" grpId="0"/>
      <p:bldP spid="130199" grpId="0" animBg="1"/>
      <p:bldP spid="130200" grpId="0"/>
      <p:bldP spid="130143" grpId="0" animBg="1"/>
      <p:bldP spid="1302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04" name="Group 20"/>
          <p:cNvGrpSpPr>
            <a:grpSpLocks/>
          </p:cNvGrpSpPr>
          <p:nvPr/>
        </p:nvGrpSpPr>
        <p:grpSpPr bwMode="auto">
          <a:xfrm>
            <a:off x="4637088" y="3105150"/>
            <a:ext cx="1422400" cy="639763"/>
            <a:chOff x="2921" y="1956"/>
            <a:chExt cx="896" cy="403"/>
          </a:xfrm>
        </p:grpSpPr>
        <p:sp>
          <p:nvSpPr>
            <p:cNvPr id="144405" name="Freeform 21"/>
            <p:cNvSpPr>
              <a:spLocks/>
            </p:cNvSpPr>
            <p:nvPr/>
          </p:nvSpPr>
          <p:spPr bwMode="auto">
            <a:xfrm>
              <a:off x="2921" y="1956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00">
                    <a:alpha val="73000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6" name="Oval 22"/>
            <p:cNvSpPr>
              <a:spLocks noChangeArrowheads="1"/>
            </p:cNvSpPr>
            <p:nvPr/>
          </p:nvSpPr>
          <p:spPr bwMode="auto">
            <a:xfrm rot="5400000">
              <a:off x="3331" y="1951"/>
              <a:ext cx="336" cy="421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alpha val="75999"/>
                  </a:srgbClr>
                </a:gs>
                <a:gs pos="100000">
                  <a:srgbClr val="00FFFF">
                    <a:gamma/>
                    <a:shade val="34902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407" name="Group 23"/>
          <p:cNvGrpSpPr>
            <a:grpSpLocks/>
          </p:cNvGrpSpPr>
          <p:nvPr/>
        </p:nvGrpSpPr>
        <p:grpSpPr bwMode="auto">
          <a:xfrm>
            <a:off x="3287713" y="3551238"/>
            <a:ext cx="1422400" cy="815975"/>
            <a:chOff x="2071" y="2237"/>
            <a:chExt cx="896" cy="514"/>
          </a:xfrm>
        </p:grpSpPr>
        <p:sp>
          <p:nvSpPr>
            <p:cNvPr id="144408" name="Freeform 24"/>
            <p:cNvSpPr>
              <a:spLocks/>
            </p:cNvSpPr>
            <p:nvPr/>
          </p:nvSpPr>
          <p:spPr bwMode="auto">
            <a:xfrm rot="8724194">
              <a:off x="2071" y="2237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FF6600">
                    <a:alpha val="75000"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9" name="Oval 25"/>
            <p:cNvSpPr>
              <a:spLocks noChangeArrowheads="1"/>
            </p:cNvSpPr>
            <p:nvPr/>
          </p:nvSpPr>
          <p:spPr bwMode="auto">
            <a:xfrm flipV="1">
              <a:off x="2187" y="2379"/>
              <a:ext cx="384" cy="372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alpha val="75999"/>
                  </a:srgbClr>
                </a:gs>
                <a:gs pos="100000">
                  <a:srgbClr val="00FFFF">
                    <a:gamma/>
                    <a:shade val="34902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410" name="Group 26"/>
          <p:cNvGrpSpPr>
            <a:grpSpLocks/>
          </p:cNvGrpSpPr>
          <p:nvPr/>
        </p:nvGrpSpPr>
        <p:grpSpPr bwMode="auto">
          <a:xfrm>
            <a:off x="3546475" y="2779713"/>
            <a:ext cx="1049338" cy="655637"/>
            <a:chOff x="2234" y="1751"/>
            <a:chExt cx="661" cy="413"/>
          </a:xfrm>
        </p:grpSpPr>
        <p:sp>
          <p:nvSpPr>
            <p:cNvPr id="144411" name="Freeform 27"/>
            <p:cNvSpPr>
              <a:spLocks/>
            </p:cNvSpPr>
            <p:nvPr/>
          </p:nvSpPr>
          <p:spPr bwMode="auto">
            <a:xfrm rot="34045657">
              <a:off x="2234" y="1751"/>
              <a:ext cx="661" cy="41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1A60F"/>
                </a:gs>
                <a:gs pos="50000">
                  <a:srgbClr val="FF6600">
                    <a:alpha val="75000"/>
                  </a:srgbClr>
                </a:gs>
                <a:gs pos="100000">
                  <a:srgbClr val="F1A60F"/>
                </a:gs>
              </a:gsLst>
              <a:lin ang="5400000" scaled="1"/>
            </a:gra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2" name="Oval 28"/>
            <p:cNvSpPr>
              <a:spLocks noChangeArrowheads="1"/>
            </p:cNvSpPr>
            <p:nvPr/>
          </p:nvSpPr>
          <p:spPr bwMode="auto">
            <a:xfrm rot="6781153">
              <a:off x="2347" y="1746"/>
              <a:ext cx="336" cy="421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alpha val="75999"/>
                  </a:srgbClr>
                </a:gs>
                <a:gs pos="100000">
                  <a:srgbClr val="00FFFF">
                    <a:gamma/>
                    <a:shade val="34902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413" name="Group 29"/>
          <p:cNvGrpSpPr>
            <a:grpSpLocks/>
          </p:cNvGrpSpPr>
          <p:nvPr/>
        </p:nvGrpSpPr>
        <p:grpSpPr bwMode="auto">
          <a:xfrm>
            <a:off x="4241800" y="1946275"/>
            <a:ext cx="676275" cy="2946400"/>
            <a:chOff x="992" y="2464"/>
            <a:chExt cx="426" cy="1856"/>
          </a:xfrm>
        </p:grpSpPr>
        <p:grpSp>
          <p:nvGrpSpPr>
            <p:cNvPr id="144414" name="Group 30"/>
            <p:cNvGrpSpPr>
              <a:grpSpLocks/>
            </p:cNvGrpSpPr>
            <p:nvPr/>
          </p:nvGrpSpPr>
          <p:grpSpPr bwMode="auto">
            <a:xfrm>
              <a:off x="992" y="2464"/>
              <a:ext cx="426" cy="896"/>
              <a:chOff x="1460" y="2887"/>
              <a:chExt cx="426" cy="896"/>
            </a:xfrm>
          </p:grpSpPr>
          <p:sp>
            <p:nvSpPr>
              <p:cNvPr id="144415" name="Freeform 31"/>
              <p:cNvSpPr>
                <a:spLocks/>
              </p:cNvSpPr>
              <p:nvPr/>
            </p:nvSpPr>
            <p:spPr bwMode="auto">
              <a:xfrm rot="-5400000">
                <a:off x="1237" y="3133"/>
                <a:ext cx="896" cy="403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7873B">
                      <a:alpha val="50999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16" name="Oval 32"/>
              <p:cNvSpPr>
                <a:spLocks noChangeArrowheads="1"/>
              </p:cNvSpPr>
              <p:nvPr/>
            </p:nvSpPr>
            <p:spPr bwMode="auto">
              <a:xfrm rot="5400000">
                <a:off x="1503" y="2869"/>
                <a:ext cx="336" cy="421"/>
              </a:xfrm>
              <a:prstGeom prst="ellipse">
                <a:avLst/>
              </a:prstGeom>
              <a:gradFill rotWithShape="1">
                <a:gsLst>
                  <a:gs pos="0">
                    <a:srgbClr val="00FFFF">
                      <a:alpha val="75999"/>
                    </a:srgbClr>
                  </a:gs>
                  <a:gs pos="100000">
                    <a:srgbClr val="00FFFF">
                      <a:gamma/>
                      <a:shade val="34902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417" name="Group 33"/>
            <p:cNvGrpSpPr>
              <a:grpSpLocks/>
            </p:cNvGrpSpPr>
            <p:nvPr/>
          </p:nvGrpSpPr>
          <p:grpSpPr bwMode="auto">
            <a:xfrm flipV="1">
              <a:off x="992" y="3424"/>
              <a:ext cx="426" cy="896"/>
              <a:chOff x="1460" y="2887"/>
              <a:chExt cx="426" cy="896"/>
            </a:xfrm>
          </p:grpSpPr>
          <p:sp>
            <p:nvSpPr>
              <p:cNvPr id="144418" name="Freeform 34"/>
              <p:cNvSpPr>
                <a:spLocks/>
              </p:cNvSpPr>
              <p:nvPr/>
            </p:nvSpPr>
            <p:spPr bwMode="auto">
              <a:xfrm rot="-5400000">
                <a:off x="1237" y="3133"/>
                <a:ext cx="896" cy="403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7873B">
                      <a:alpha val="50999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19" name="Oval 35"/>
              <p:cNvSpPr>
                <a:spLocks noChangeArrowheads="1"/>
              </p:cNvSpPr>
              <p:nvPr/>
            </p:nvSpPr>
            <p:spPr bwMode="auto">
              <a:xfrm rot="5400000">
                <a:off x="1503" y="2869"/>
                <a:ext cx="336" cy="421"/>
              </a:xfrm>
              <a:prstGeom prst="ellipse">
                <a:avLst/>
              </a:prstGeom>
              <a:gradFill rotWithShape="1">
                <a:gsLst>
                  <a:gs pos="0">
                    <a:srgbClr val="00FFFF">
                      <a:alpha val="75999"/>
                    </a:srgbClr>
                  </a:gs>
                  <a:gs pos="100000">
                    <a:srgbClr val="00FFFF">
                      <a:gamma/>
                      <a:shade val="34902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4445" name="WordArt 61"/>
          <p:cNvSpPr>
            <a:spLocks noChangeArrowheads="1" noChangeShapeType="1" noTextEdit="1"/>
          </p:cNvSpPr>
          <p:nvPr/>
        </p:nvSpPr>
        <p:spPr bwMode="auto">
          <a:xfrm>
            <a:off x="4321175" y="3087688"/>
            <a:ext cx="51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P</a:t>
            </a:r>
          </a:p>
        </p:txBody>
      </p:sp>
      <p:grpSp>
        <p:nvGrpSpPr>
          <p:cNvPr id="144496" name="Group 112"/>
          <p:cNvGrpSpPr>
            <a:grpSpLocks/>
          </p:cNvGrpSpPr>
          <p:nvPr/>
        </p:nvGrpSpPr>
        <p:grpSpPr bwMode="auto">
          <a:xfrm>
            <a:off x="3473450" y="311150"/>
            <a:ext cx="2241550" cy="2230438"/>
            <a:chOff x="2188" y="196"/>
            <a:chExt cx="1412" cy="1405"/>
          </a:xfrm>
        </p:grpSpPr>
        <p:sp>
          <p:nvSpPr>
            <p:cNvPr id="144476" name="Freeform 92"/>
            <p:cNvSpPr>
              <a:spLocks/>
            </p:cNvSpPr>
            <p:nvPr/>
          </p:nvSpPr>
          <p:spPr bwMode="auto">
            <a:xfrm rot="13500000">
              <a:off x="2432" y="550"/>
              <a:ext cx="541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00AC00">
                    <a:gamma/>
                    <a:tint val="12549"/>
                    <a:invGamma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38100" cap="flat" cmpd="sng">
              <a:solidFill>
                <a:srgbClr val="203DB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470" name="Group 86"/>
            <p:cNvGrpSpPr>
              <a:grpSpLocks/>
            </p:cNvGrpSpPr>
            <p:nvPr/>
          </p:nvGrpSpPr>
          <p:grpSpPr bwMode="auto">
            <a:xfrm rot="5400000">
              <a:off x="2190" y="743"/>
              <a:ext cx="1405" cy="311"/>
              <a:chOff x="1400" y="2394"/>
              <a:chExt cx="1673" cy="311"/>
            </a:xfrm>
          </p:grpSpPr>
          <p:sp>
            <p:nvSpPr>
              <p:cNvPr id="144471" name="Freeform 87"/>
              <p:cNvSpPr>
                <a:spLocks/>
              </p:cNvSpPr>
              <p:nvPr/>
            </p:nvSpPr>
            <p:spPr bwMode="auto">
              <a:xfrm>
                <a:off x="2254" y="2394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50000">
                    <a:srgbClr val="FF66CC">
                      <a:gamma/>
                      <a:tint val="12549"/>
                      <a:invGamma/>
                      <a:alpha val="39999"/>
                    </a:srgbClr>
                  </a:gs>
                  <a:gs pos="100000">
                    <a:srgbClr val="FF66CC"/>
                  </a:gs>
                </a:gsLst>
                <a:lin ang="5400000" scaled="1"/>
              </a:gradFill>
              <a:ln w="571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72" name="Freeform 88"/>
              <p:cNvSpPr>
                <a:spLocks/>
              </p:cNvSpPr>
              <p:nvPr/>
            </p:nvSpPr>
            <p:spPr bwMode="auto">
              <a:xfrm rot="10800000">
                <a:off x="1400" y="2395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50000">
                    <a:srgbClr val="FF66CC">
                      <a:gamma/>
                      <a:tint val="12549"/>
                      <a:invGamma/>
                      <a:alpha val="39999"/>
                    </a:srgbClr>
                  </a:gs>
                  <a:gs pos="100000">
                    <a:srgbClr val="FF66CC"/>
                  </a:gs>
                </a:gsLst>
                <a:lin ang="5400000" scaled="1"/>
              </a:gradFill>
              <a:ln w="571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489" name="Oval 105"/>
            <p:cNvSpPr>
              <a:spLocks noChangeArrowheads="1"/>
            </p:cNvSpPr>
            <p:nvPr/>
          </p:nvSpPr>
          <p:spPr bwMode="auto">
            <a:xfrm>
              <a:off x="2679" y="703"/>
              <a:ext cx="405" cy="435"/>
            </a:xfrm>
            <a:prstGeom prst="ellipse">
              <a:avLst/>
            </a:prstGeom>
            <a:gradFill rotWithShape="1">
              <a:gsLst>
                <a:gs pos="0">
                  <a:srgbClr val="FF6600">
                    <a:alpha val="83000"/>
                  </a:srgbClr>
                </a:gs>
                <a:gs pos="100000">
                  <a:srgbClr val="FF6600">
                    <a:gamma/>
                    <a:shade val="46275"/>
                    <a:invGamma/>
                    <a:alpha val="78999"/>
                  </a:srgbClr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473" name="Group 89"/>
            <p:cNvGrpSpPr>
              <a:grpSpLocks/>
            </p:cNvGrpSpPr>
            <p:nvPr/>
          </p:nvGrpSpPr>
          <p:grpSpPr bwMode="auto">
            <a:xfrm rot="5400000">
              <a:off x="2738" y="200"/>
              <a:ext cx="311" cy="1412"/>
              <a:chOff x="2087" y="1742"/>
              <a:chExt cx="311" cy="1673"/>
            </a:xfrm>
          </p:grpSpPr>
          <p:sp>
            <p:nvSpPr>
              <p:cNvPr id="144474" name="Freeform 90"/>
              <p:cNvSpPr>
                <a:spLocks/>
              </p:cNvSpPr>
              <p:nvPr/>
            </p:nvSpPr>
            <p:spPr bwMode="auto">
              <a:xfrm rot="5400000">
                <a:off x="1833" y="2851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41176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57150" cap="flat" cmpd="sng">
                <a:solidFill>
                  <a:srgbClr val="203DB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75" name="Freeform 91"/>
              <p:cNvSpPr>
                <a:spLocks/>
              </p:cNvSpPr>
              <p:nvPr/>
            </p:nvSpPr>
            <p:spPr bwMode="auto">
              <a:xfrm rot="16200000">
                <a:off x="1832" y="1997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41176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57150" cap="flat" cmpd="sng">
                <a:solidFill>
                  <a:srgbClr val="203DB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469" name="Freeform 85"/>
            <p:cNvSpPr>
              <a:spLocks/>
            </p:cNvSpPr>
            <p:nvPr/>
          </p:nvSpPr>
          <p:spPr bwMode="auto">
            <a:xfrm rot="24300000">
              <a:off x="2840" y="940"/>
              <a:ext cx="541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00AC00">
                    <a:gamma/>
                    <a:tint val="12549"/>
                    <a:invGamma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38100" cap="flat" cmpd="sng">
              <a:solidFill>
                <a:srgbClr val="203DB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6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2761" y="785"/>
              <a:ext cx="250" cy="2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Cl</a:t>
              </a:r>
            </a:p>
          </p:txBody>
        </p:sp>
      </p:grpSp>
      <p:grpSp>
        <p:nvGrpSpPr>
          <p:cNvPr id="144497" name="Group 113"/>
          <p:cNvGrpSpPr>
            <a:grpSpLocks/>
          </p:cNvGrpSpPr>
          <p:nvPr/>
        </p:nvGrpSpPr>
        <p:grpSpPr bwMode="auto">
          <a:xfrm>
            <a:off x="5511800" y="2325688"/>
            <a:ext cx="2230438" cy="2241550"/>
            <a:chOff x="3472" y="1465"/>
            <a:chExt cx="1405" cy="1412"/>
          </a:xfrm>
        </p:grpSpPr>
        <p:grpSp>
          <p:nvGrpSpPr>
            <p:cNvPr id="144479" name="Group 95"/>
            <p:cNvGrpSpPr>
              <a:grpSpLocks/>
            </p:cNvGrpSpPr>
            <p:nvPr/>
          </p:nvGrpSpPr>
          <p:grpSpPr bwMode="auto">
            <a:xfrm rot="10800000">
              <a:off x="3472" y="1999"/>
              <a:ext cx="1405" cy="311"/>
              <a:chOff x="1400" y="2394"/>
              <a:chExt cx="1673" cy="311"/>
            </a:xfrm>
          </p:grpSpPr>
          <p:sp>
            <p:nvSpPr>
              <p:cNvPr id="144480" name="Freeform 96"/>
              <p:cNvSpPr>
                <a:spLocks/>
              </p:cNvSpPr>
              <p:nvPr/>
            </p:nvSpPr>
            <p:spPr bwMode="auto">
              <a:xfrm>
                <a:off x="2254" y="2394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50000">
                    <a:srgbClr val="FF66CC">
                      <a:gamma/>
                      <a:tint val="12549"/>
                      <a:invGamma/>
                      <a:alpha val="39999"/>
                    </a:srgbClr>
                  </a:gs>
                  <a:gs pos="100000">
                    <a:srgbClr val="FF66CC"/>
                  </a:gs>
                </a:gsLst>
                <a:lin ang="5400000" scaled="1"/>
              </a:gradFill>
              <a:ln w="571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81" name="Freeform 97"/>
              <p:cNvSpPr>
                <a:spLocks/>
              </p:cNvSpPr>
              <p:nvPr/>
            </p:nvSpPr>
            <p:spPr bwMode="auto">
              <a:xfrm rot="10800000">
                <a:off x="1400" y="2395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50000">
                    <a:srgbClr val="FF66CC">
                      <a:gamma/>
                      <a:tint val="12549"/>
                      <a:invGamma/>
                      <a:alpha val="39999"/>
                    </a:srgbClr>
                  </a:gs>
                  <a:gs pos="100000">
                    <a:srgbClr val="FF66CC"/>
                  </a:gs>
                </a:gsLst>
                <a:lin ang="5400000" scaled="1"/>
              </a:gradFill>
              <a:ln w="571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485" name="Freeform 101"/>
            <p:cNvSpPr>
              <a:spLocks/>
            </p:cNvSpPr>
            <p:nvPr/>
          </p:nvSpPr>
          <p:spPr bwMode="auto">
            <a:xfrm rot="18900000">
              <a:off x="4098" y="1810"/>
              <a:ext cx="541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00AC00">
                    <a:gamma/>
                    <a:tint val="12549"/>
                    <a:invGamma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38100" cap="flat" cmpd="sng">
              <a:solidFill>
                <a:srgbClr val="203DB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8" name="Oval 104"/>
            <p:cNvSpPr>
              <a:spLocks noChangeArrowheads="1"/>
            </p:cNvSpPr>
            <p:nvPr/>
          </p:nvSpPr>
          <p:spPr bwMode="auto">
            <a:xfrm>
              <a:off x="3970" y="1956"/>
              <a:ext cx="405" cy="435"/>
            </a:xfrm>
            <a:prstGeom prst="ellipse">
              <a:avLst/>
            </a:prstGeom>
            <a:gradFill rotWithShape="1">
              <a:gsLst>
                <a:gs pos="0">
                  <a:srgbClr val="FF6600">
                    <a:alpha val="83000"/>
                  </a:srgbClr>
                </a:gs>
                <a:gs pos="100000">
                  <a:srgbClr val="FF6600">
                    <a:gamma/>
                    <a:shade val="46275"/>
                    <a:invGamma/>
                    <a:alpha val="78999"/>
                  </a:srgbClr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482" name="Group 98"/>
            <p:cNvGrpSpPr>
              <a:grpSpLocks/>
            </p:cNvGrpSpPr>
            <p:nvPr/>
          </p:nvGrpSpPr>
          <p:grpSpPr bwMode="auto">
            <a:xfrm rot="10800000">
              <a:off x="4019" y="1465"/>
              <a:ext cx="311" cy="1412"/>
              <a:chOff x="2087" y="1742"/>
              <a:chExt cx="311" cy="1673"/>
            </a:xfrm>
          </p:grpSpPr>
          <p:sp>
            <p:nvSpPr>
              <p:cNvPr id="144483" name="Freeform 99"/>
              <p:cNvSpPr>
                <a:spLocks/>
              </p:cNvSpPr>
              <p:nvPr/>
            </p:nvSpPr>
            <p:spPr bwMode="auto">
              <a:xfrm rot="5400000">
                <a:off x="1833" y="2851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41176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57150" cap="flat" cmpd="sng">
                <a:solidFill>
                  <a:srgbClr val="203DB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84" name="Freeform 100"/>
              <p:cNvSpPr>
                <a:spLocks/>
              </p:cNvSpPr>
              <p:nvPr/>
            </p:nvSpPr>
            <p:spPr bwMode="auto">
              <a:xfrm rot="16200000">
                <a:off x="1832" y="1997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41176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57150" cap="flat" cmpd="sng">
                <a:solidFill>
                  <a:srgbClr val="203DB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478" name="Freeform 94"/>
            <p:cNvSpPr>
              <a:spLocks/>
            </p:cNvSpPr>
            <p:nvPr/>
          </p:nvSpPr>
          <p:spPr bwMode="auto">
            <a:xfrm rot="29700000">
              <a:off x="3707" y="2218"/>
              <a:ext cx="541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00AC00">
                    <a:gamma/>
                    <a:tint val="12549"/>
                    <a:invGamma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38100" cap="flat" cmpd="sng">
              <a:solidFill>
                <a:srgbClr val="203DB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2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4056" y="2044"/>
              <a:ext cx="250" cy="2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Cl</a:t>
              </a:r>
            </a:p>
          </p:txBody>
        </p:sp>
      </p:grpSp>
      <p:grpSp>
        <p:nvGrpSpPr>
          <p:cNvPr id="144498" name="Group 114"/>
          <p:cNvGrpSpPr>
            <a:grpSpLocks/>
          </p:cNvGrpSpPr>
          <p:nvPr/>
        </p:nvGrpSpPr>
        <p:grpSpPr bwMode="auto">
          <a:xfrm>
            <a:off x="3455988" y="4265613"/>
            <a:ext cx="2241550" cy="2230437"/>
            <a:chOff x="2177" y="2687"/>
            <a:chExt cx="1412" cy="1405"/>
          </a:xfrm>
        </p:grpSpPr>
        <p:sp>
          <p:nvSpPr>
            <p:cNvPr id="144451" name="Freeform 67"/>
            <p:cNvSpPr>
              <a:spLocks/>
            </p:cNvSpPr>
            <p:nvPr/>
          </p:nvSpPr>
          <p:spPr bwMode="auto">
            <a:xfrm rot="35100000">
              <a:off x="2410" y="3039"/>
              <a:ext cx="541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00AC00">
                    <a:gamma/>
                    <a:tint val="12549"/>
                    <a:invGamma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38100" cap="flat" cmpd="sng">
              <a:solidFill>
                <a:srgbClr val="203DB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452" name="Group 68"/>
            <p:cNvGrpSpPr>
              <a:grpSpLocks/>
            </p:cNvGrpSpPr>
            <p:nvPr/>
          </p:nvGrpSpPr>
          <p:grpSpPr bwMode="auto">
            <a:xfrm rot="16200000">
              <a:off x="2196" y="3234"/>
              <a:ext cx="1405" cy="311"/>
              <a:chOff x="1400" y="2394"/>
              <a:chExt cx="1673" cy="311"/>
            </a:xfrm>
          </p:grpSpPr>
          <p:sp>
            <p:nvSpPr>
              <p:cNvPr id="144453" name="Freeform 69"/>
              <p:cNvSpPr>
                <a:spLocks/>
              </p:cNvSpPr>
              <p:nvPr/>
            </p:nvSpPr>
            <p:spPr bwMode="auto">
              <a:xfrm>
                <a:off x="2254" y="2394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50000">
                    <a:srgbClr val="FF66CC">
                      <a:gamma/>
                      <a:tint val="12549"/>
                      <a:invGamma/>
                      <a:alpha val="39999"/>
                    </a:srgbClr>
                  </a:gs>
                  <a:gs pos="100000">
                    <a:srgbClr val="FF66CC"/>
                  </a:gs>
                </a:gsLst>
                <a:lin ang="5400000" scaled="1"/>
              </a:gradFill>
              <a:ln w="571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54" name="Freeform 70"/>
              <p:cNvSpPr>
                <a:spLocks/>
              </p:cNvSpPr>
              <p:nvPr/>
            </p:nvSpPr>
            <p:spPr bwMode="auto">
              <a:xfrm rot="10800000">
                <a:off x="1400" y="2395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50000">
                    <a:srgbClr val="FF66CC">
                      <a:gamma/>
                      <a:tint val="12549"/>
                      <a:invGamma/>
                      <a:alpha val="39999"/>
                    </a:srgbClr>
                  </a:gs>
                  <a:gs pos="100000">
                    <a:srgbClr val="FF66CC"/>
                  </a:gs>
                </a:gsLst>
                <a:lin ang="5400000" scaled="1"/>
              </a:gradFill>
              <a:ln w="571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487" name="Oval 103"/>
            <p:cNvSpPr>
              <a:spLocks noChangeArrowheads="1"/>
            </p:cNvSpPr>
            <p:nvPr/>
          </p:nvSpPr>
          <p:spPr bwMode="auto">
            <a:xfrm>
              <a:off x="2701" y="3160"/>
              <a:ext cx="405" cy="435"/>
            </a:xfrm>
            <a:prstGeom prst="ellipse">
              <a:avLst/>
            </a:prstGeom>
            <a:gradFill rotWithShape="1">
              <a:gsLst>
                <a:gs pos="0">
                  <a:srgbClr val="FF6600">
                    <a:alpha val="83000"/>
                  </a:srgbClr>
                </a:gs>
                <a:gs pos="100000">
                  <a:srgbClr val="FF6600">
                    <a:gamma/>
                    <a:shade val="46275"/>
                    <a:invGamma/>
                    <a:alpha val="78999"/>
                  </a:srgbClr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455" name="Group 71"/>
            <p:cNvGrpSpPr>
              <a:grpSpLocks/>
            </p:cNvGrpSpPr>
            <p:nvPr/>
          </p:nvGrpSpPr>
          <p:grpSpPr bwMode="auto">
            <a:xfrm rot="16200000">
              <a:off x="2727" y="2685"/>
              <a:ext cx="311" cy="1412"/>
              <a:chOff x="2087" y="1742"/>
              <a:chExt cx="311" cy="1673"/>
            </a:xfrm>
          </p:grpSpPr>
          <p:sp>
            <p:nvSpPr>
              <p:cNvPr id="144456" name="Freeform 72"/>
              <p:cNvSpPr>
                <a:spLocks/>
              </p:cNvSpPr>
              <p:nvPr/>
            </p:nvSpPr>
            <p:spPr bwMode="auto">
              <a:xfrm rot="5400000">
                <a:off x="1833" y="2851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41176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57150" cap="flat" cmpd="sng">
                <a:solidFill>
                  <a:srgbClr val="203DB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57" name="Freeform 73"/>
              <p:cNvSpPr>
                <a:spLocks/>
              </p:cNvSpPr>
              <p:nvPr/>
            </p:nvSpPr>
            <p:spPr bwMode="auto">
              <a:xfrm rot="16200000">
                <a:off x="1832" y="1997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41176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57150" cap="flat" cmpd="sng">
                <a:solidFill>
                  <a:srgbClr val="203DB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458" name="Freeform 74"/>
            <p:cNvSpPr>
              <a:spLocks/>
            </p:cNvSpPr>
            <p:nvPr/>
          </p:nvSpPr>
          <p:spPr bwMode="auto">
            <a:xfrm rot="24300000">
              <a:off x="2818" y="3429"/>
              <a:ext cx="541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00AC00">
                    <a:gamma/>
                    <a:tint val="12549"/>
                    <a:invGamma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38100" cap="flat" cmpd="sng">
              <a:solidFill>
                <a:srgbClr val="203DB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3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2787" y="3246"/>
              <a:ext cx="250" cy="2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Cl</a:t>
              </a:r>
            </a:p>
          </p:txBody>
        </p:sp>
      </p:grpSp>
      <p:grpSp>
        <p:nvGrpSpPr>
          <p:cNvPr id="144499" name="Group 115"/>
          <p:cNvGrpSpPr>
            <a:grpSpLocks/>
          </p:cNvGrpSpPr>
          <p:nvPr/>
        </p:nvGrpSpPr>
        <p:grpSpPr bwMode="auto">
          <a:xfrm>
            <a:off x="1822450" y="3476625"/>
            <a:ext cx="2230438" cy="2241550"/>
            <a:chOff x="1148" y="2190"/>
            <a:chExt cx="1405" cy="1412"/>
          </a:xfrm>
        </p:grpSpPr>
        <p:sp>
          <p:nvSpPr>
            <p:cNvPr id="144437" name="Freeform 53"/>
            <p:cNvSpPr>
              <a:spLocks/>
            </p:cNvSpPr>
            <p:nvPr/>
          </p:nvSpPr>
          <p:spPr bwMode="auto">
            <a:xfrm rot="16811693">
              <a:off x="1616" y="2463"/>
              <a:ext cx="541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00AC00">
                    <a:gamma/>
                    <a:tint val="12549"/>
                    <a:invGamma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38100" cap="flat" cmpd="sng">
              <a:solidFill>
                <a:srgbClr val="203DB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438" name="Group 54"/>
            <p:cNvGrpSpPr>
              <a:grpSpLocks/>
            </p:cNvGrpSpPr>
            <p:nvPr/>
          </p:nvGrpSpPr>
          <p:grpSpPr bwMode="auto">
            <a:xfrm rot="-2088306">
              <a:off x="1148" y="2753"/>
              <a:ext cx="1405" cy="311"/>
              <a:chOff x="1400" y="2394"/>
              <a:chExt cx="1673" cy="311"/>
            </a:xfrm>
          </p:grpSpPr>
          <p:sp>
            <p:nvSpPr>
              <p:cNvPr id="144439" name="Freeform 55"/>
              <p:cNvSpPr>
                <a:spLocks/>
              </p:cNvSpPr>
              <p:nvPr/>
            </p:nvSpPr>
            <p:spPr bwMode="auto">
              <a:xfrm>
                <a:off x="2254" y="2394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50000">
                    <a:srgbClr val="FF66CC">
                      <a:gamma/>
                      <a:tint val="12549"/>
                      <a:invGamma/>
                      <a:alpha val="39999"/>
                    </a:srgbClr>
                  </a:gs>
                  <a:gs pos="100000">
                    <a:srgbClr val="FF66CC"/>
                  </a:gs>
                </a:gsLst>
                <a:lin ang="5400000" scaled="1"/>
              </a:gradFill>
              <a:ln w="571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40" name="Freeform 56"/>
              <p:cNvSpPr>
                <a:spLocks/>
              </p:cNvSpPr>
              <p:nvPr/>
            </p:nvSpPr>
            <p:spPr bwMode="auto">
              <a:xfrm rot="10800000">
                <a:off x="1400" y="2395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50000">
                    <a:srgbClr val="FF66CC">
                      <a:gamma/>
                      <a:tint val="12549"/>
                      <a:invGamma/>
                      <a:alpha val="39999"/>
                    </a:srgbClr>
                  </a:gs>
                  <a:gs pos="100000">
                    <a:srgbClr val="FF66CC"/>
                  </a:gs>
                </a:gsLst>
                <a:lin ang="5400000" scaled="1"/>
              </a:gradFill>
              <a:ln w="571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486" name="Oval 102"/>
            <p:cNvSpPr>
              <a:spLocks noChangeArrowheads="1"/>
            </p:cNvSpPr>
            <p:nvPr/>
          </p:nvSpPr>
          <p:spPr bwMode="auto">
            <a:xfrm>
              <a:off x="1654" y="2630"/>
              <a:ext cx="405" cy="435"/>
            </a:xfrm>
            <a:prstGeom prst="ellipse">
              <a:avLst/>
            </a:prstGeom>
            <a:gradFill rotWithShape="1">
              <a:gsLst>
                <a:gs pos="0">
                  <a:srgbClr val="FF6600">
                    <a:alpha val="83000"/>
                  </a:srgbClr>
                </a:gs>
                <a:gs pos="100000">
                  <a:srgbClr val="FF6600">
                    <a:gamma/>
                    <a:shade val="46275"/>
                    <a:invGamma/>
                    <a:alpha val="78999"/>
                  </a:srgbClr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441" name="Group 57"/>
            <p:cNvGrpSpPr>
              <a:grpSpLocks/>
            </p:cNvGrpSpPr>
            <p:nvPr/>
          </p:nvGrpSpPr>
          <p:grpSpPr bwMode="auto">
            <a:xfrm rot="-2088306">
              <a:off x="1686" y="2190"/>
              <a:ext cx="311" cy="1412"/>
              <a:chOff x="2087" y="1742"/>
              <a:chExt cx="311" cy="1673"/>
            </a:xfrm>
          </p:grpSpPr>
          <p:sp>
            <p:nvSpPr>
              <p:cNvPr id="144442" name="Freeform 58"/>
              <p:cNvSpPr>
                <a:spLocks/>
              </p:cNvSpPr>
              <p:nvPr/>
            </p:nvSpPr>
            <p:spPr bwMode="auto">
              <a:xfrm rot="5400000">
                <a:off x="1833" y="2851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41176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57150" cap="flat" cmpd="sng">
                <a:solidFill>
                  <a:srgbClr val="203DB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43" name="Freeform 59"/>
              <p:cNvSpPr>
                <a:spLocks/>
              </p:cNvSpPr>
              <p:nvPr/>
            </p:nvSpPr>
            <p:spPr bwMode="auto">
              <a:xfrm rot="16200000">
                <a:off x="1832" y="1997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41176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57150" cap="flat" cmpd="sng">
                <a:solidFill>
                  <a:srgbClr val="203DB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444" name="Freeform 60"/>
            <p:cNvSpPr>
              <a:spLocks/>
            </p:cNvSpPr>
            <p:nvPr/>
          </p:nvSpPr>
          <p:spPr bwMode="auto">
            <a:xfrm rot="6011694">
              <a:off x="1529" y="3020"/>
              <a:ext cx="541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00AC00">
                    <a:gamma/>
                    <a:tint val="12549"/>
                    <a:invGamma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38100" cap="flat" cmpd="sng">
              <a:solidFill>
                <a:srgbClr val="203DB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4" name="WordArt 110"/>
            <p:cNvSpPr>
              <a:spLocks noChangeArrowheads="1" noChangeShapeType="1" noTextEdit="1"/>
            </p:cNvSpPr>
            <p:nvPr/>
          </p:nvSpPr>
          <p:spPr bwMode="auto">
            <a:xfrm>
              <a:off x="1752" y="2722"/>
              <a:ext cx="250" cy="2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Cl</a:t>
              </a:r>
            </a:p>
          </p:txBody>
        </p:sp>
      </p:grpSp>
      <p:grpSp>
        <p:nvGrpSpPr>
          <p:cNvPr id="144500" name="Group 116"/>
          <p:cNvGrpSpPr>
            <a:grpSpLocks/>
          </p:cNvGrpSpPr>
          <p:nvPr/>
        </p:nvGrpSpPr>
        <p:grpSpPr bwMode="auto">
          <a:xfrm>
            <a:off x="1905000" y="1354138"/>
            <a:ext cx="2230438" cy="2241550"/>
            <a:chOff x="1200" y="853"/>
            <a:chExt cx="1405" cy="1412"/>
          </a:xfrm>
        </p:grpSpPr>
        <p:sp>
          <p:nvSpPr>
            <p:cNvPr id="144460" name="Freeform 76"/>
            <p:cNvSpPr>
              <a:spLocks/>
            </p:cNvSpPr>
            <p:nvPr/>
          </p:nvSpPr>
          <p:spPr bwMode="auto">
            <a:xfrm rot="20742363">
              <a:off x="1912" y="1330"/>
              <a:ext cx="541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00AC00">
                    <a:gamma/>
                    <a:tint val="12549"/>
                    <a:invGamma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38100" cap="flat" cmpd="sng">
              <a:solidFill>
                <a:srgbClr val="203DB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461" name="Group 77"/>
            <p:cNvGrpSpPr>
              <a:grpSpLocks/>
            </p:cNvGrpSpPr>
            <p:nvPr/>
          </p:nvGrpSpPr>
          <p:grpSpPr bwMode="auto">
            <a:xfrm rot="1842364">
              <a:off x="1200" y="1416"/>
              <a:ext cx="1405" cy="311"/>
              <a:chOff x="1400" y="2394"/>
              <a:chExt cx="1673" cy="311"/>
            </a:xfrm>
          </p:grpSpPr>
          <p:sp>
            <p:nvSpPr>
              <p:cNvPr id="144462" name="Freeform 78"/>
              <p:cNvSpPr>
                <a:spLocks/>
              </p:cNvSpPr>
              <p:nvPr/>
            </p:nvSpPr>
            <p:spPr bwMode="auto">
              <a:xfrm>
                <a:off x="2254" y="2394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50000">
                    <a:srgbClr val="FF66CC">
                      <a:gamma/>
                      <a:tint val="12549"/>
                      <a:invGamma/>
                      <a:alpha val="39999"/>
                    </a:srgbClr>
                  </a:gs>
                  <a:gs pos="100000">
                    <a:srgbClr val="FF66CC"/>
                  </a:gs>
                </a:gsLst>
                <a:lin ang="5400000" scaled="1"/>
              </a:gradFill>
              <a:ln w="571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63" name="Freeform 79"/>
              <p:cNvSpPr>
                <a:spLocks/>
              </p:cNvSpPr>
              <p:nvPr/>
            </p:nvSpPr>
            <p:spPr bwMode="auto">
              <a:xfrm rot="10800000">
                <a:off x="1400" y="2395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50000">
                    <a:srgbClr val="FF66CC">
                      <a:gamma/>
                      <a:tint val="12549"/>
                      <a:invGamma/>
                      <a:alpha val="39999"/>
                    </a:srgbClr>
                  </a:gs>
                  <a:gs pos="100000">
                    <a:srgbClr val="FF66CC"/>
                  </a:gs>
                </a:gsLst>
                <a:lin ang="5400000" scaled="1"/>
              </a:gradFill>
              <a:ln w="571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490" name="Oval 106"/>
            <p:cNvSpPr>
              <a:spLocks noChangeArrowheads="1"/>
            </p:cNvSpPr>
            <p:nvPr/>
          </p:nvSpPr>
          <p:spPr bwMode="auto">
            <a:xfrm>
              <a:off x="1692" y="1379"/>
              <a:ext cx="405" cy="435"/>
            </a:xfrm>
            <a:prstGeom prst="ellipse">
              <a:avLst/>
            </a:prstGeom>
            <a:gradFill rotWithShape="1">
              <a:gsLst>
                <a:gs pos="0">
                  <a:srgbClr val="FF6600">
                    <a:alpha val="83000"/>
                  </a:srgbClr>
                </a:gs>
                <a:gs pos="100000">
                  <a:srgbClr val="FF6600">
                    <a:gamma/>
                    <a:shade val="46275"/>
                    <a:invGamma/>
                    <a:alpha val="78999"/>
                  </a:srgbClr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464" name="Group 80"/>
            <p:cNvGrpSpPr>
              <a:grpSpLocks/>
            </p:cNvGrpSpPr>
            <p:nvPr/>
          </p:nvGrpSpPr>
          <p:grpSpPr bwMode="auto">
            <a:xfrm rot="1842364">
              <a:off x="1756" y="853"/>
              <a:ext cx="311" cy="1412"/>
              <a:chOff x="2087" y="1742"/>
              <a:chExt cx="311" cy="1673"/>
            </a:xfrm>
          </p:grpSpPr>
          <p:sp>
            <p:nvSpPr>
              <p:cNvPr id="144465" name="Freeform 81"/>
              <p:cNvSpPr>
                <a:spLocks/>
              </p:cNvSpPr>
              <p:nvPr/>
            </p:nvSpPr>
            <p:spPr bwMode="auto">
              <a:xfrm rot="5400000">
                <a:off x="1833" y="2851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41176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57150" cap="flat" cmpd="sng">
                <a:solidFill>
                  <a:srgbClr val="203DB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66" name="Freeform 82"/>
              <p:cNvSpPr>
                <a:spLocks/>
              </p:cNvSpPr>
              <p:nvPr/>
            </p:nvSpPr>
            <p:spPr bwMode="auto">
              <a:xfrm rot="16200000">
                <a:off x="1832" y="1997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41176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57150" cap="flat" cmpd="sng">
                <a:solidFill>
                  <a:srgbClr val="203DB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467" name="Freeform 83"/>
            <p:cNvSpPr>
              <a:spLocks/>
            </p:cNvSpPr>
            <p:nvPr/>
          </p:nvSpPr>
          <p:spPr bwMode="auto">
            <a:xfrm rot="9942364">
              <a:off x="1369" y="1482"/>
              <a:ext cx="541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00AC00">
                    <a:gamma/>
                    <a:tint val="12549"/>
                    <a:invGamma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38100" cap="flat" cmpd="sng">
              <a:solidFill>
                <a:srgbClr val="203DB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5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1760" y="1460"/>
              <a:ext cx="250" cy="2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Cl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4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4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4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4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WordArt 2"/>
          <p:cNvSpPr>
            <a:spLocks noChangeArrowheads="1" noChangeShapeType="1" noTextEdit="1"/>
          </p:cNvSpPr>
          <p:nvPr/>
        </p:nvSpPr>
        <p:spPr bwMode="auto">
          <a:xfrm>
            <a:off x="692150" y="5476875"/>
            <a:ext cx="7758113" cy="661988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55394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DDDDD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2"/>
                    </a:gs>
                    <a:gs pos="100000">
                      <a:srgbClr val="603066"/>
                    </a:gs>
                  </a:gsLst>
                  <a:lin ang="5400000" scaled="1"/>
                </a:gradFill>
                <a:latin typeface="Arial Black"/>
              </a:rPr>
              <a:t>HYBRIDIZATION OF ATOMIC ORBITALS</a:t>
            </a:r>
          </a:p>
        </p:txBody>
      </p:sp>
      <p:sp>
        <p:nvSpPr>
          <p:cNvPr id="145411" name="WordArt 3"/>
          <p:cNvSpPr>
            <a:spLocks noChangeArrowheads="1" noChangeShapeType="1" noTextEdit="1"/>
          </p:cNvSpPr>
          <p:nvPr/>
        </p:nvSpPr>
        <p:spPr bwMode="auto">
          <a:xfrm>
            <a:off x="673100" y="595313"/>
            <a:ext cx="7797800" cy="7207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48389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DDDDD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latin typeface="Arial Black"/>
              </a:rPr>
              <a:t>UNDERSTANDING MOLECULAR GEOMETRIES</a:t>
            </a:r>
          </a:p>
        </p:txBody>
      </p:sp>
      <p:sp>
        <p:nvSpPr>
          <p:cNvPr id="145412" name="WordArt 4"/>
          <p:cNvSpPr>
            <a:spLocks noChangeArrowheads="1" noChangeShapeType="1" noTextEdit="1"/>
          </p:cNvSpPr>
          <p:nvPr/>
        </p:nvSpPr>
        <p:spPr bwMode="auto">
          <a:xfrm>
            <a:off x="668338" y="4694238"/>
            <a:ext cx="7805737" cy="66992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DDDDD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2"/>
                    </a:gs>
                    <a:gs pos="100000">
                      <a:srgbClr val="603066"/>
                    </a:gs>
                  </a:gsLst>
                  <a:lin ang="5400000" scaled="1"/>
                </a:gradFill>
                <a:latin typeface="Arial Black"/>
              </a:rPr>
              <a:t>FROM THE PERSPECTIVE OF</a:t>
            </a:r>
          </a:p>
        </p:txBody>
      </p:sp>
      <p:sp>
        <p:nvSpPr>
          <p:cNvPr id="145413" name="WordArt 5"/>
          <p:cNvSpPr>
            <a:spLocks noChangeArrowheads="1" noChangeShapeType="1" noTextEdit="1"/>
          </p:cNvSpPr>
          <p:nvPr/>
        </p:nvSpPr>
        <p:spPr bwMode="auto">
          <a:xfrm>
            <a:off x="676275" y="1409700"/>
            <a:ext cx="7793038" cy="611188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51611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DDDDD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F00"/>
                    </a:gs>
                    <a:gs pos="10001">
                      <a:srgbClr val="F27300"/>
                    </a:gs>
                    <a:gs pos="25000">
                      <a:srgbClr val="8F0040"/>
                    </a:gs>
                    <a:gs pos="50000">
                      <a:srgbClr val="400040"/>
                    </a:gs>
                    <a:gs pos="80000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Arial Black"/>
              </a:rPr>
              <a:t>PREDICTED BY VSEPR</a:t>
            </a:r>
          </a:p>
        </p:txBody>
      </p:sp>
      <p:sp>
        <p:nvSpPr>
          <p:cNvPr id="145414" name="WordArt 6"/>
          <p:cNvSpPr>
            <a:spLocks noChangeArrowheads="1" noChangeShapeType="1" noTextEdit="1"/>
          </p:cNvSpPr>
          <p:nvPr/>
        </p:nvSpPr>
        <p:spPr bwMode="auto">
          <a:xfrm>
            <a:off x="2214563" y="3328988"/>
            <a:ext cx="315912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45415" name="WordArt 7"/>
          <p:cNvSpPr>
            <a:spLocks noChangeArrowheads="1" noChangeShapeType="1" noTextEdit="1"/>
          </p:cNvSpPr>
          <p:nvPr/>
        </p:nvSpPr>
        <p:spPr bwMode="auto">
          <a:xfrm>
            <a:off x="2894013" y="3328988"/>
            <a:ext cx="315912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</a:t>
            </a:r>
          </a:p>
        </p:txBody>
      </p:sp>
      <p:sp>
        <p:nvSpPr>
          <p:cNvPr id="145416" name="WordArt 8"/>
          <p:cNvSpPr>
            <a:spLocks noChangeArrowheads="1" noChangeShapeType="1" noTextEdit="1"/>
          </p:cNvSpPr>
          <p:nvPr/>
        </p:nvSpPr>
        <p:spPr bwMode="auto">
          <a:xfrm>
            <a:off x="2894013" y="2593975"/>
            <a:ext cx="315912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45417" name="WordArt 9"/>
          <p:cNvSpPr>
            <a:spLocks noChangeArrowheads="1" noChangeShapeType="1" noTextEdit="1"/>
          </p:cNvSpPr>
          <p:nvPr/>
        </p:nvSpPr>
        <p:spPr bwMode="auto">
          <a:xfrm>
            <a:off x="3481388" y="3328988"/>
            <a:ext cx="315912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45418" name="WordArt 10"/>
          <p:cNvSpPr>
            <a:spLocks noChangeArrowheads="1" noChangeShapeType="1" noTextEdit="1"/>
          </p:cNvSpPr>
          <p:nvPr/>
        </p:nvSpPr>
        <p:spPr bwMode="auto">
          <a:xfrm>
            <a:off x="2895600" y="4106863"/>
            <a:ext cx="315913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grpSp>
        <p:nvGrpSpPr>
          <p:cNvPr id="145419" name="Group 11"/>
          <p:cNvGrpSpPr>
            <a:grpSpLocks/>
          </p:cNvGrpSpPr>
          <p:nvPr/>
        </p:nvGrpSpPr>
        <p:grpSpPr bwMode="auto">
          <a:xfrm>
            <a:off x="3019425" y="3067050"/>
            <a:ext cx="68263" cy="955675"/>
            <a:chOff x="3772" y="1573"/>
            <a:chExt cx="71" cy="983"/>
          </a:xfrm>
        </p:grpSpPr>
        <p:sp>
          <p:nvSpPr>
            <p:cNvPr id="145420" name="Rectangle 12"/>
            <p:cNvSpPr>
              <a:spLocks noChangeArrowheads="1"/>
            </p:cNvSpPr>
            <p:nvPr/>
          </p:nvSpPr>
          <p:spPr bwMode="auto">
            <a:xfrm>
              <a:off x="3772" y="2331"/>
              <a:ext cx="71" cy="225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C464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13"/>
            <p:cNvSpPr>
              <a:spLocks noChangeArrowheads="1"/>
            </p:cNvSpPr>
            <p:nvPr/>
          </p:nvSpPr>
          <p:spPr bwMode="auto">
            <a:xfrm>
              <a:off x="3772" y="1573"/>
              <a:ext cx="64" cy="7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22" name="Group 14"/>
          <p:cNvGrpSpPr>
            <a:grpSpLocks/>
          </p:cNvGrpSpPr>
          <p:nvPr/>
        </p:nvGrpSpPr>
        <p:grpSpPr bwMode="auto">
          <a:xfrm flipV="1">
            <a:off x="3017838" y="3040063"/>
            <a:ext cx="69850" cy="465137"/>
            <a:chOff x="3772" y="2058"/>
            <a:chExt cx="71" cy="478"/>
          </a:xfrm>
        </p:grpSpPr>
        <p:sp>
          <p:nvSpPr>
            <p:cNvPr id="145423" name="Rectangle 15"/>
            <p:cNvSpPr>
              <a:spLocks noChangeArrowheads="1"/>
            </p:cNvSpPr>
            <p:nvPr/>
          </p:nvSpPr>
          <p:spPr bwMode="auto">
            <a:xfrm>
              <a:off x="3772" y="2311"/>
              <a:ext cx="71" cy="225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C464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Rectangle 16"/>
            <p:cNvSpPr>
              <a:spLocks noChangeArrowheads="1"/>
            </p:cNvSpPr>
            <p:nvPr/>
          </p:nvSpPr>
          <p:spPr bwMode="auto">
            <a:xfrm>
              <a:off x="3772" y="2058"/>
              <a:ext cx="71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25" name="Group 17"/>
          <p:cNvGrpSpPr>
            <a:grpSpLocks/>
          </p:cNvGrpSpPr>
          <p:nvPr/>
        </p:nvGrpSpPr>
        <p:grpSpPr bwMode="auto">
          <a:xfrm>
            <a:off x="2717800" y="3492500"/>
            <a:ext cx="741363" cy="68263"/>
            <a:chOff x="3452" y="2020"/>
            <a:chExt cx="772" cy="71"/>
          </a:xfrm>
        </p:grpSpPr>
        <p:sp>
          <p:nvSpPr>
            <p:cNvPr id="145426" name="Rectangle 18"/>
            <p:cNvSpPr>
              <a:spLocks noChangeArrowheads="1"/>
            </p:cNvSpPr>
            <p:nvPr/>
          </p:nvSpPr>
          <p:spPr bwMode="auto">
            <a:xfrm rot="-5400000">
              <a:off x="3869" y="1746"/>
              <a:ext cx="57" cy="6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27" name="Group 19"/>
            <p:cNvGrpSpPr>
              <a:grpSpLocks/>
            </p:cNvGrpSpPr>
            <p:nvPr/>
          </p:nvGrpSpPr>
          <p:grpSpPr bwMode="auto">
            <a:xfrm>
              <a:off x="3452" y="2020"/>
              <a:ext cx="772" cy="71"/>
              <a:chOff x="3452" y="2020"/>
              <a:chExt cx="772" cy="71"/>
            </a:xfrm>
          </p:grpSpPr>
          <p:sp>
            <p:nvSpPr>
              <p:cNvPr id="145428" name="Rectangle 20"/>
              <p:cNvSpPr>
                <a:spLocks noChangeArrowheads="1"/>
              </p:cNvSpPr>
              <p:nvPr/>
            </p:nvSpPr>
            <p:spPr bwMode="auto">
              <a:xfrm rot="5400000" flipH="1">
                <a:off x="4076" y="1943"/>
                <a:ext cx="71" cy="225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C4646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29" name="Rectangle 21"/>
              <p:cNvSpPr>
                <a:spLocks noChangeArrowheads="1"/>
              </p:cNvSpPr>
              <p:nvPr/>
            </p:nvSpPr>
            <p:spPr bwMode="auto">
              <a:xfrm rot="5400000" flipH="1">
                <a:off x="3691" y="1781"/>
                <a:ext cx="64" cy="5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5430" name="Group 22"/>
          <p:cNvGrpSpPr>
            <a:grpSpLocks/>
          </p:cNvGrpSpPr>
          <p:nvPr/>
        </p:nvGrpSpPr>
        <p:grpSpPr bwMode="auto">
          <a:xfrm>
            <a:off x="2613025" y="3489325"/>
            <a:ext cx="803275" cy="74613"/>
            <a:chOff x="3364" y="2014"/>
            <a:chExt cx="829" cy="77"/>
          </a:xfrm>
        </p:grpSpPr>
        <p:sp>
          <p:nvSpPr>
            <p:cNvPr id="145431" name="Rectangle 23"/>
            <p:cNvSpPr>
              <a:spLocks noChangeArrowheads="1"/>
            </p:cNvSpPr>
            <p:nvPr/>
          </p:nvSpPr>
          <p:spPr bwMode="auto">
            <a:xfrm rot="-5400000">
              <a:off x="3441" y="1943"/>
              <a:ext cx="71" cy="225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C464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Rectangle 24"/>
            <p:cNvSpPr>
              <a:spLocks noChangeArrowheads="1"/>
            </p:cNvSpPr>
            <p:nvPr/>
          </p:nvSpPr>
          <p:spPr bwMode="auto">
            <a:xfrm rot="-5400000">
              <a:off x="3848" y="1741"/>
              <a:ext cx="71" cy="6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33" name="Group 25"/>
          <p:cNvGrpSpPr>
            <a:grpSpLocks/>
          </p:cNvGrpSpPr>
          <p:nvPr/>
        </p:nvGrpSpPr>
        <p:grpSpPr bwMode="auto">
          <a:xfrm>
            <a:off x="5067300" y="2652713"/>
            <a:ext cx="1768475" cy="1925637"/>
            <a:chOff x="3289" y="1548"/>
            <a:chExt cx="1114" cy="1213"/>
          </a:xfrm>
        </p:grpSpPr>
        <p:sp>
          <p:nvSpPr>
            <p:cNvPr id="145434" name="Freeform 26"/>
            <p:cNvSpPr>
              <a:spLocks/>
            </p:cNvSpPr>
            <p:nvPr/>
          </p:nvSpPr>
          <p:spPr bwMode="auto">
            <a:xfrm rot="18900000">
              <a:off x="3765" y="1765"/>
              <a:ext cx="455" cy="326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00AC00">
                    <a:gamma/>
                    <a:tint val="12549"/>
                    <a:invGamma/>
                    <a:alpha val="48000"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5" name="Oval 27"/>
            <p:cNvSpPr>
              <a:spLocks noChangeArrowheads="1"/>
            </p:cNvSpPr>
            <p:nvPr/>
          </p:nvSpPr>
          <p:spPr bwMode="auto">
            <a:xfrm>
              <a:off x="3570" y="1846"/>
              <a:ext cx="523" cy="562"/>
            </a:xfrm>
            <a:prstGeom prst="ellipse">
              <a:avLst/>
            </a:prstGeom>
            <a:gradFill rotWithShape="1">
              <a:gsLst>
                <a:gs pos="0">
                  <a:srgbClr val="FF6600">
                    <a:alpha val="83000"/>
                  </a:srgbClr>
                </a:gs>
                <a:gs pos="100000">
                  <a:srgbClr val="FF6600">
                    <a:gamma/>
                    <a:shade val="46275"/>
                    <a:invGamma/>
                    <a:alpha val="25999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6" name="Group 28"/>
            <p:cNvGrpSpPr>
              <a:grpSpLocks/>
            </p:cNvGrpSpPr>
            <p:nvPr/>
          </p:nvGrpSpPr>
          <p:grpSpPr bwMode="auto">
            <a:xfrm>
              <a:off x="3697" y="1548"/>
              <a:ext cx="267" cy="1213"/>
              <a:chOff x="2087" y="1742"/>
              <a:chExt cx="311" cy="1673"/>
            </a:xfrm>
          </p:grpSpPr>
          <p:sp>
            <p:nvSpPr>
              <p:cNvPr id="145437" name="Freeform 29"/>
              <p:cNvSpPr>
                <a:spLocks/>
              </p:cNvSpPr>
              <p:nvPr/>
            </p:nvSpPr>
            <p:spPr bwMode="auto">
              <a:xfrm rot="5400000">
                <a:off x="1833" y="2851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41176"/>
                      <a:invGamma/>
                      <a:alpha val="50999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38" name="Freeform 30"/>
              <p:cNvSpPr>
                <a:spLocks/>
              </p:cNvSpPr>
              <p:nvPr/>
            </p:nvSpPr>
            <p:spPr bwMode="auto">
              <a:xfrm rot="16200000">
                <a:off x="1832" y="1997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41176"/>
                      <a:invGamma/>
                      <a:alpha val="50999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5439" name="Group 31"/>
            <p:cNvGrpSpPr>
              <a:grpSpLocks/>
            </p:cNvGrpSpPr>
            <p:nvPr/>
          </p:nvGrpSpPr>
          <p:grpSpPr bwMode="auto">
            <a:xfrm>
              <a:off x="3289" y="2016"/>
              <a:ext cx="1114" cy="242"/>
              <a:chOff x="1122" y="1287"/>
              <a:chExt cx="2233" cy="501"/>
            </a:xfrm>
          </p:grpSpPr>
          <p:sp>
            <p:nvSpPr>
              <p:cNvPr id="145440" name="Freeform 32"/>
              <p:cNvSpPr>
                <a:spLocks/>
              </p:cNvSpPr>
              <p:nvPr/>
            </p:nvSpPr>
            <p:spPr bwMode="auto">
              <a:xfrm>
                <a:off x="2262" y="1295"/>
                <a:ext cx="1093" cy="493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50000">
                    <a:srgbClr val="FF66CC">
                      <a:gamma/>
                      <a:tint val="12549"/>
                      <a:invGamma/>
                      <a:alpha val="49001"/>
                    </a:srgbClr>
                  </a:gs>
                  <a:gs pos="100000">
                    <a:srgbClr val="FF66CC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41" name="Freeform 33"/>
              <p:cNvSpPr>
                <a:spLocks/>
              </p:cNvSpPr>
              <p:nvPr/>
            </p:nvSpPr>
            <p:spPr bwMode="auto">
              <a:xfrm flipH="1">
                <a:off x="1122" y="1287"/>
                <a:ext cx="1093" cy="493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50000">
                    <a:srgbClr val="FF66CC">
                      <a:gamma/>
                      <a:tint val="12549"/>
                      <a:invGamma/>
                      <a:alpha val="49001"/>
                    </a:srgbClr>
                  </a:gs>
                  <a:gs pos="100000">
                    <a:srgbClr val="FF66CC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442" name="Freeform 34"/>
            <p:cNvSpPr>
              <a:spLocks/>
            </p:cNvSpPr>
            <p:nvPr/>
          </p:nvSpPr>
          <p:spPr bwMode="auto">
            <a:xfrm rot="8100000">
              <a:off x="3434" y="2148"/>
              <a:ext cx="454" cy="327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00AC00">
                    <a:gamma/>
                    <a:tint val="12549"/>
                    <a:invGamma/>
                    <a:alpha val="48000"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43" name="Group 35"/>
          <p:cNvGrpSpPr>
            <a:grpSpLocks/>
          </p:cNvGrpSpPr>
          <p:nvPr/>
        </p:nvGrpSpPr>
        <p:grpSpPr bwMode="auto">
          <a:xfrm>
            <a:off x="5043488" y="2605088"/>
            <a:ext cx="1819275" cy="1984375"/>
            <a:chOff x="3177" y="1451"/>
            <a:chExt cx="1146" cy="1250"/>
          </a:xfrm>
        </p:grpSpPr>
        <p:sp>
          <p:nvSpPr>
            <p:cNvPr id="145444" name="Freeform 36"/>
            <p:cNvSpPr>
              <a:spLocks/>
            </p:cNvSpPr>
            <p:nvPr/>
          </p:nvSpPr>
          <p:spPr bwMode="auto">
            <a:xfrm rot="8804923">
              <a:off x="3177" y="2102"/>
              <a:ext cx="594" cy="267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FF6600">
                    <a:alpha val="75000"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Freeform 37"/>
            <p:cNvSpPr>
              <a:spLocks/>
            </p:cNvSpPr>
            <p:nvPr/>
          </p:nvSpPr>
          <p:spPr bwMode="auto">
            <a:xfrm rot="16200000">
              <a:off x="3433" y="1614"/>
              <a:ext cx="594" cy="267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6600">
                    <a:alpha val="75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Freeform 38"/>
            <p:cNvSpPr>
              <a:spLocks/>
            </p:cNvSpPr>
            <p:nvPr/>
          </p:nvSpPr>
          <p:spPr bwMode="auto">
            <a:xfrm rot="1346514">
              <a:off x="3729" y="2067"/>
              <a:ext cx="594" cy="267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00">
                    <a:alpha val="73000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 rot="4265787">
              <a:off x="3537" y="2270"/>
              <a:ext cx="594" cy="267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1A60F"/>
                </a:gs>
                <a:gs pos="50000">
                  <a:srgbClr val="FF6600">
                    <a:alpha val="75000"/>
                  </a:srgbClr>
                </a:gs>
                <a:gs pos="100000">
                  <a:srgbClr val="F1A60F"/>
                </a:gs>
              </a:gsLst>
              <a:lin ang="5400000" scaled="1"/>
            </a:gradFill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448" name="Oval 40"/>
          <p:cNvSpPr>
            <a:spLocks noChangeArrowheads="1"/>
          </p:cNvSpPr>
          <p:nvPr/>
        </p:nvSpPr>
        <p:spPr bwMode="auto">
          <a:xfrm>
            <a:off x="5899150" y="4162425"/>
            <a:ext cx="606425" cy="6064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449" name="Oval 41"/>
          <p:cNvSpPr>
            <a:spLocks noChangeArrowheads="1"/>
          </p:cNvSpPr>
          <p:nvPr/>
        </p:nvSpPr>
        <p:spPr bwMode="auto">
          <a:xfrm>
            <a:off x="6467475" y="3665538"/>
            <a:ext cx="608013" cy="6064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450" name="Oval 42"/>
          <p:cNvSpPr>
            <a:spLocks noChangeArrowheads="1"/>
          </p:cNvSpPr>
          <p:nvPr/>
        </p:nvSpPr>
        <p:spPr bwMode="auto">
          <a:xfrm>
            <a:off x="4881563" y="3751263"/>
            <a:ext cx="608012" cy="6080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451" name="Oval 43"/>
          <p:cNvSpPr>
            <a:spLocks noChangeArrowheads="1"/>
          </p:cNvSpPr>
          <p:nvPr/>
        </p:nvSpPr>
        <p:spPr bwMode="auto">
          <a:xfrm>
            <a:off x="5599113" y="2287588"/>
            <a:ext cx="606425" cy="6080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46 L 0.01979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02066 0.05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01407 0.0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2" dur="20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4" dur="2000" fill="hold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6" dur="2000" fill="hold"/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542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4543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5433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5443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544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4544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545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545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 animBg="1"/>
      <p:bldP spid="145417" grpId="0" animBg="1"/>
      <p:bldP spid="145418" grpId="0" animBg="1"/>
      <p:bldP spid="145448" grpId="0" animBg="1"/>
      <p:bldP spid="145449" grpId="0" animBg="1"/>
      <p:bldP spid="145450" grpId="0" animBg="1"/>
      <p:bldP spid="1454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PyramidOnlyAlp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513" y="180975"/>
            <a:ext cx="3265487" cy="1871663"/>
          </a:xfrm>
          <a:prstGeom prst="rect">
            <a:avLst/>
          </a:prstGeom>
          <a:noFill/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82575" y="306388"/>
            <a:ext cx="557371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What are the building blocks?</a:t>
            </a:r>
          </a:p>
        </p:txBody>
      </p:sp>
      <p:grpSp>
        <p:nvGrpSpPr>
          <p:cNvPr id="89129" name="Group 41"/>
          <p:cNvGrpSpPr>
            <a:grpSpLocks/>
          </p:cNvGrpSpPr>
          <p:nvPr/>
        </p:nvGrpSpPr>
        <p:grpSpPr bwMode="auto">
          <a:xfrm>
            <a:off x="2717800" y="1741488"/>
            <a:ext cx="2814638" cy="4389437"/>
            <a:chOff x="1712" y="1097"/>
            <a:chExt cx="1773" cy="2765"/>
          </a:xfrm>
        </p:grpSpPr>
        <p:sp>
          <p:nvSpPr>
            <p:cNvPr id="89121" name="Text Box 33"/>
            <p:cNvSpPr txBox="1">
              <a:spLocks noChangeArrowheads="1"/>
            </p:cNvSpPr>
            <p:nvPr/>
          </p:nvSpPr>
          <p:spPr bwMode="auto">
            <a:xfrm>
              <a:off x="1712" y="1546"/>
              <a:ext cx="1773" cy="20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576263" lvl="1" indent="-347663" defTabSz="517525">
                <a:lnSpc>
                  <a:spcPct val="80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800">
                  <a:solidFill>
                    <a:schemeClr val="accent1"/>
                  </a:solidFill>
                </a:rPr>
                <a:t>Carbon</a:t>
              </a:r>
            </a:p>
            <a:p>
              <a:pPr marL="576263" lvl="1" indent="-347663" defTabSz="517525">
                <a:lnSpc>
                  <a:spcPct val="80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800">
                  <a:solidFill>
                    <a:schemeClr val="accent1"/>
                  </a:solidFill>
                </a:rPr>
                <a:t>Hydrogen</a:t>
              </a:r>
            </a:p>
            <a:p>
              <a:pPr marL="576263" lvl="1" indent="-347663" defTabSz="517525">
                <a:lnSpc>
                  <a:spcPct val="80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800">
                  <a:solidFill>
                    <a:schemeClr val="accent1"/>
                  </a:solidFill>
                </a:rPr>
                <a:t>Oxygen</a:t>
              </a:r>
            </a:p>
            <a:p>
              <a:pPr marL="576263" lvl="1" indent="-347663" defTabSz="517525">
                <a:lnSpc>
                  <a:spcPct val="80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800">
                  <a:solidFill>
                    <a:schemeClr val="accent1"/>
                  </a:solidFill>
                </a:rPr>
                <a:t>Nitrogen</a:t>
              </a:r>
            </a:p>
            <a:p>
              <a:pPr marL="576263" lvl="1" indent="-347663" defTabSz="517525">
                <a:lnSpc>
                  <a:spcPct val="80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800">
                  <a:solidFill>
                    <a:schemeClr val="accent1"/>
                  </a:solidFill>
                </a:rPr>
                <a:t>Phosphorus</a:t>
              </a:r>
            </a:p>
            <a:p>
              <a:pPr marL="576263" lvl="1" indent="-347663" defTabSz="517525">
                <a:lnSpc>
                  <a:spcPct val="80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800">
                  <a:solidFill>
                    <a:schemeClr val="accent1"/>
                  </a:solidFill>
                </a:rPr>
                <a:t>Chlorine</a:t>
              </a:r>
            </a:p>
          </p:txBody>
        </p:sp>
        <p:sp>
          <p:nvSpPr>
            <p:cNvPr id="89123" name="Text Box 35"/>
            <p:cNvSpPr txBox="1">
              <a:spLocks noChangeArrowheads="1"/>
            </p:cNvSpPr>
            <p:nvPr/>
          </p:nvSpPr>
          <p:spPr bwMode="auto">
            <a:xfrm>
              <a:off x="1940" y="1114"/>
              <a:ext cx="119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chemeClr val="accent1"/>
                  </a:solidFill>
                  <a:latin typeface="Times New Roman" pitchFamily="18" charset="0"/>
                </a:rPr>
                <a:t>Atoms</a:t>
              </a:r>
            </a:p>
          </p:txBody>
        </p:sp>
        <p:sp>
          <p:nvSpPr>
            <p:cNvPr id="89124" name="Rectangle 36"/>
            <p:cNvSpPr>
              <a:spLocks noChangeArrowheads="1"/>
            </p:cNvSpPr>
            <p:nvPr/>
          </p:nvSpPr>
          <p:spPr bwMode="auto">
            <a:xfrm>
              <a:off x="1819" y="1097"/>
              <a:ext cx="1573" cy="2765"/>
            </a:xfrm>
            <a:prstGeom prst="rect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130" name="Group 42"/>
          <p:cNvGrpSpPr>
            <a:grpSpLocks/>
          </p:cNvGrpSpPr>
          <p:nvPr/>
        </p:nvGrpSpPr>
        <p:grpSpPr bwMode="auto">
          <a:xfrm>
            <a:off x="5360988" y="2371725"/>
            <a:ext cx="3298825" cy="3786188"/>
            <a:chOff x="3377" y="1494"/>
            <a:chExt cx="2078" cy="2385"/>
          </a:xfrm>
        </p:grpSpPr>
        <p:sp>
          <p:nvSpPr>
            <p:cNvPr id="89122" name="Text Box 34"/>
            <p:cNvSpPr txBox="1">
              <a:spLocks noChangeArrowheads="1"/>
            </p:cNvSpPr>
            <p:nvPr/>
          </p:nvSpPr>
          <p:spPr bwMode="auto">
            <a:xfrm>
              <a:off x="3377" y="1661"/>
              <a:ext cx="2078" cy="21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517525">
                <a:lnSpc>
                  <a:spcPct val="80000"/>
                </a:lnSpc>
                <a:spcBef>
                  <a:spcPct val="50000"/>
                </a:spcBef>
              </a:pPr>
              <a:endParaRPr lang="en-US" sz="2800">
                <a:solidFill>
                  <a:srgbClr val="660066"/>
                </a:solidFill>
              </a:endParaRPr>
            </a:p>
            <a:p>
              <a:pPr marL="576263" lvl="1" indent="-347663" defTabSz="517525">
                <a:lnSpc>
                  <a:spcPct val="80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800">
                  <a:solidFill>
                    <a:srgbClr val="660066"/>
                  </a:solidFill>
                </a:rPr>
                <a:t>Methane</a:t>
              </a:r>
            </a:p>
            <a:p>
              <a:pPr marL="576263" lvl="1" indent="-347663" defTabSz="517525">
                <a:lnSpc>
                  <a:spcPct val="80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800">
                  <a:solidFill>
                    <a:srgbClr val="660066"/>
                  </a:solidFill>
                </a:rPr>
                <a:t>Formaldehyde</a:t>
              </a:r>
            </a:p>
            <a:p>
              <a:pPr marL="576263" lvl="1" indent="-347663" defTabSz="517525">
                <a:lnSpc>
                  <a:spcPct val="80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800">
                  <a:solidFill>
                    <a:srgbClr val="660066"/>
                  </a:solidFill>
                </a:rPr>
                <a:t>Hydrogen cyanide</a:t>
              </a:r>
            </a:p>
            <a:p>
              <a:pPr marL="576263" lvl="1" indent="-347663" defTabSz="517525">
                <a:lnSpc>
                  <a:spcPct val="80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800">
                  <a:solidFill>
                    <a:srgbClr val="660066"/>
                  </a:solidFill>
                </a:rPr>
                <a:t>Phosphorus pentachloride</a:t>
              </a:r>
            </a:p>
          </p:txBody>
        </p:sp>
        <p:sp>
          <p:nvSpPr>
            <p:cNvPr id="89125" name="Text Box 37"/>
            <p:cNvSpPr txBox="1">
              <a:spLocks noChangeArrowheads="1"/>
            </p:cNvSpPr>
            <p:nvPr/>
          </p:nvSpPr>
          <p:spPr bwMode="auto">
            <a:xfrm>
              <a:off x="3732" y="1558"/>
              <a:ext cx="157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660066"/>
                  </a:solidFill>
                  <a:latin typeface="Times New Roman" pitchFamily="18" charset="0"/>
                </a:rPr>
                <a:t>Molecules</a:t>
              </a:r>
            </a:p>
          </p:txBody>
        </p:sp>
        <p:sp>
          <p:nvSpPr>
            <p:cNvPr id="89126" name="Rectangle 38"/>
            <p:cNvSpPr>
              <a:spLocks noChangeArrowheads="1"/>
            </p:cNvSpPr>
            <p:nvPr/>
          </p:nvSpPr>
          <p:spPr bwMode="auto">
            <a:xfrm>
              <a:off x="3507" y="1494"/>
              <a:ext cx="1867" cy="2385"/>
            </a:xfrm>
            <a:prstGeom prst="rect">
              <a:avLst/>
            </a:prstGeom>
            <a:noFill/>
            <a:ln w="28575" algn="ctr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660066"/>
                </a:solidFill>
              </a:endParaRPr>
            </a:p>
          </p:txBody>
        </p:sp>
      </p:grpSp>
      <p:sp>
        <p:nvSpPr>
          <p:cNvPr id="89120" name="Text Box 32"/>
          <p:cNvSpPr txBox="1">
            <a:spLocks noChangeArrowheads="1"/>
          </p:cNvSpPr>
          <p:nvPr/>
        </p:nvSpPr>
        <p:spPr bwMode="auto">
          <a:xfrm>
            <a:off x="150813" y="990600"/>
            <a:ext cx="4071937" cy="3865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defTabSz="517525">
              <a:lnSpc>
                <a:spcPct val="80000"/>
              </a:lnSpc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 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Subatomic particles</a:t>
            </a:r>
          </a:p>
          <a:p>
            <a:pPr marL="576263" lvl="1" indent="-347663" defTabSz="517525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1"/>
                </a:solidFill>
              </a:rPr>
              <a:t>Protons</a:t>
            </a:r>
          </a:p>
          <a:p>
            <a:pPr marL="576263" lvl="1" indent="-347663" defTabSz="517525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1"/>
                </a:solidFill>
              </a:rPr>
              <a:t>Electrons</a:t>
            </a:r>
          </a:p>
          <a:p>
            <a:pPr marL="969963" lvl="2" indent="-279400" defTabSz="5175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</a:rPr>
              <a:t>s orbital</a:t>
            </a:r>
          </a:p>
          <a:p>
            <a:pPr marL="969963" lvl="2" indent="-279400" defTabSz="5175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</a:rPr>
              <a:t>p orbital</a:t>
            </a:r>
          </a:p>
          <a:p>
            <a:pPr marL="969963" lvl="2" indent="-279400" defTabSz="5175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</a:rPr>
              <a:t>d orbital</a:t>
            </a:r>
          </a:p>
          <a:p>
            <a:pPr marL="969963" lvl="2" indent="-279400" defTabSz="5175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</a:rPr>
              <a:t>Hybrids</a:t>
            </a:r>
          </a:p>
        </p:txBody>
      </p:sp>
      <p:sp>
        <p:nvSpPr>
          <p:cNvPr id="89127" name="Freeform 39"/>
          <p:cNvSpPr>
            <a:spLocks/>
          </p:cNvSpPr>
          <p:nvPr/>
        </p:nvSpPr>
        <p:spPr bwMode="auto">
          <a:xfrm>
            <a:off x="142875" y="992188"/>
            <a:ext cx="3956050" cy="40227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492" y="0"/>
              </a:cxn>
              <a:cxn ang="0">
                <a:pos x="2490" y="344"/>
              </a:cxn>
              <a:cxn ang="0">
                <a:pos x="1561" y="355"/>
              </a:cxn>
              <a:cxn ang="0">
                <a:pos x="1561" y="2534"/>
              </a:cxn>
              <a:cxn ang="0">
                <a:pos x="0" y="2534"/>
              </a:cxn>
              <a:cxn ang="0">
                <a:pos x="6" y="0"/>
              </a:cxn>
            </a:cxnLst>
            <a:rect l="0" t="0" r="r" b="b"/>
            <a:pathLst>
              <a:path w="2492" h="2534">
                <a:moveTo>
                  <a:pt x="6" y="0"/>
                </a:moveTo>
                <a:lnTo>
                  <a:pt x="2492" y="0"/>
                </a:lnTo>
                <a:lnTo>
                  <a:pt x="2490" y="344"/>
                </a:lnTo>
                <a:lnTo>
                  <a:pt x="1561" y="355"/>
                </a:lnTo>
                <a:lnTo>
                  <a:pt x="1561" y="2534"/>
                </a:lnTo>
                <a:lnTo>
                  <a:pt x="0" y="2534"/>
                </a:lnTo>
                <a:lnTo>
                  <a:pt x="6" y="0"/>
                </a:lnTo>
                <a:close/>
              </a:path>
            </a:pathLst>
          </a:custGeom>
          <a:noFill/>
          <a:ln w="28575" cap="flat" cmpd="sng">
            <a:solidFill>
              <a:srgbClr val="603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9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9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9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9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9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20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Oval 3"/>
          <p:cNvSpPr>
            <a:spLocks noChangeArrowheads="1"/>
          </p:cNvSpPr>
          <p:nvPr/>
        </p:nvSpPr>
        <p:spPr bwMode="auto">
          <a:xfrm>
            <a:off x="1974850" y="411163"/>
            <a:ext cx="4929188" cy="5649912"/>
          </a:xfrm>
          <a:prstGeom prst="ellipse">
            <a:avLst/>
          </a:prstGeom>
          <a:gradFill rotWithShape="1">
            <a:gsLst>
              <a:gs pos="0">
                <a:srgbClr val="66CCFF">
                  <a:alpha val="62000"/>
                </a:srgbClr>
              </a:gs>
              <a:gs pos="100000">
                <a:srgbClr val="66CCFF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2874963" y="1712913"/>
            <a:ext cx="3170237" cy="3170237"/>
          </a:xfrm>
          <a:prstGeom prst="ellips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 flipV="1">
            <a:off x="2844800" y="1695450"/>
            <a:ext cx="3200400" cy="3200400"/>
          </a:xfrm>
          <a:prstGeom prst="ellips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82950" name="Group 6"/>
          <p:cNvGrpSpPr>
            <a:grpSpLocks/>
          </p:cNvGrpSpPr>
          <p:nvPr/>
        </p:nvGrpSpPr>
        <p:grpSpPr bwMode="auto">
          <a:xfrm>
            <a:off x="4311650" y="1566863"/>
            <a:ext cx="312738" cy="315912"/>
            <a:chOff x="5384" y="1264"/>
            <a:chExt cx="182" cy="182"/>
          </a:xfrm>
        </p:grpSpPr>
        <p:sp>
          <p:nvSpPr>
            <p:cNvPr id="82951" name="Oval 7"/>
            <p:cNvSpPr>
              <a:spLocks noChangeArrowheads="1"/>
            </p:cNvSpPr>
            <p:nvPr/>
          </p:nvSpPr>
          <p:spPr bwMode="auto">
            <a:xfrm>
              <a:off x="5384" y="1264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2" name="Line 8"/>
            <p:cNvSpPr>
              <a:spLocks noChangeShapeType="1"/>
            </p:cNvSpPr>
            <p:nvPr/>
          </p:nvSpPr>
          <p:spPr bwMode="auto">
            <a:xfrm>
              <a:off x="5430" y="1355"/>
              <a:ext cx="92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59" name="WordArt 15"/>
          <p:cNvSpPr>
            <a:spLocks noChangeArrowheads="1" noChangeShapeType="1" noTextEdit="1"/>
          </p:cNvSpPr>
          <p:nvPr/>
        </p:nvSpPr>
        <p:spPr bwMode="auto">
          <a:xfrm>
            <a:off x="966788" y="361950"/>
            <a:ext cx="7210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Harsh3" dir="l"/>
            </a:scene3d>
            <a:sp3d extrusionH="887400" prstMaterial="legacyMatte">
              <a:extrusionClr>
                <a:srgbClr val="3399FF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Electron,  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Both wave and particle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2948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C 0.09618 4.44444E-6 0.17448 0.1037 0.17448 0.23171 C 0.17448 0.35995 0.09618 0.46435 -2.22222E-6 0.46435 C -0.096 0.46435 -0.17378 0.35995 -0.17378 0.23171 C -0.17378 0.1037 -0.096 4.44444E-6 -2.22222E-6 4.44444E-6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82949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nimBg="1"/>
      <p:bldP spid="829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val 2"/>
          <p:cNvSpPr>
            <a:spLocks noChangeArrowheads="1"/>
          </p:cNvSpPr>
          <p:nvPr/>
        </p:nvSpPr>
        <p:spPr bwMode="auto">
          <a:xfrm>
            <a:off x="1574800" y="2106613"/>
            <a:ext cx="2862263" cy="3281362"/>
          </a:xfrm>
          <a:prstGeom prst="ellipse">
            <a:avLst/>
          </a:prstGeom>
          <a:gradFill rotWithShape="1">
            <a:gsLst>
              <a:gs pos="0">
                <a:srgbClr val="66CCFF">
                  <a:alpha val="62000"/>
                </a:srgbClr>
              </a:gs>
              <a:gs pos="100000">
                <a:srgbClr val="66CCFF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Oval 3"/>
          <p:cNvSpPr>
            <a:spLocks noChangeArrowheads="1"/>
          </p:cNvSpPr>
          <p:nvPr/>
        </p:nvSpPr>
        <p:spPr bwMode="auto">
          <a:xfrm>
            <a:off x="1989138" y="2622550"/>
            <a:ext cx="2201862" cy="2201863"/>
          </a:xfrm>
          <a:prstGeom prst="ellips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72" name="Oval 4"/>
          <p:cNvSpPr>
            <a:spLocks noChangeArrowheads="1"/>
          </p:cNvSpPr>
          <p:nvPr/>
        </p:nvSpPr>
        <p:spPr bwMode="auto">
          <a:xfrm flipV="1">
            <a:off x="1958975" y="2614613"/>
            <a:ext cx="2222500" cy="2222500"/>
          </a:xfrm>
          <a:prstGeom prst="ellips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76" name="WordArt 8"/>
          <p:cNvSpPr>
            <a:spLocks noChangeArrowheads="1" noChangeShapeType="1" noTextEdit="1"/>
          </p:cNvSpPr>
          <p:nvPr/>
        </p:nvSpPr>
        <p:spPr bwMode="auto">
          <a:xfrm>
            <a:off x="966788" y="361950"/>
            <a:ext cx="7210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Harsh3" dir="l"/>
            </a:scene3d>
            <a:sp3d extrusionH="887400" prstMaterial="legacyMatte">
              <a:extrusionClr>
                <a:srgbClr val="3399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Electron:  Both wave and particle</a:t>
            </a:r>
          </a:p>
        </p:txBody>
      </p:sp>
      <p:sp>
        <p:nvSpPr>
          <p:cNvPr id="83977" name="Oval 9"/>
          <p:cNvSpPr>
            <a:spLocks noChangeArrowheads="1"/>
          </p:cNvSpPr>
          <p:nvPr/>
        </p:nvSpPr>
        <p:spPr bwMode="auto">
          <a:xfrm>
            <a:off x="5018088" y="2214563"/>
            <a:ext cx="2649537" cy="3036887"/>
          </a:xfrm>
          <a:prstGeom prst="ellipse">
            <a:avLst/>
          </a:prstGeom>
          <a:gradFill rotWithShape="1">
            <a:gsLst>
              <a:gs pos="0">
                <a:srgbClr val="66CCFF">
                  <a:alpha val="62000"/>
                </a:srgbClr>
              </a:gs>
              <a:gs pos="100000">
                <a:srgbClr val="66CCFF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Oval 10"/>
          <p:cNvSpPr>
            <a:spLocks noChangeArrowheads="1"/>
          </p:cNvSpPr>
          <p:nvPr/>
        </p:nvSpPr>
        <p:spPr bwMode="auto">
          <a:xfrm>
            <a:off x="5291138" y="2665413"/>
            <a:ext cx="2201862" cy="2201862"/>
          </a:xfrm>
          <a:prstGeom prst="ellips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79" name="Oval 11"/>
          <p:cNvSpPr>
            <a:spLocks noChangeArrowheads="1"/>
          </p:cNvSpPr>
          <p:nvPr/>
        </p:nvSpPr>
        <p:spPr bwMode="auto">
          <a:xfrm flipV="1">
            <a:off x="5260975" y="2657475"/>
            <a:ext cx="2222500" cy="2222500"/>
          </a:xfrm>
          <a:prstGeom prst="ellips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1876425" y="3656013"/>
            <a:ext cx="217488" cy="219075"/>
            <a:chOff x="5384" y="1264"/>
            <a:chExt cx="182" cy="182"/>
          </a:xfrm>
        </p:grpSpPr>
        <p:sp>
          <p:nvSpPr>
            <p:cNvPr id="83974" name="Oval 6"/>
            <p:cNvSpPr>
              <a:spLocks noChangeArrowheads="1"/>
            </p:cNvSpPr>
            <p:nvPr/>
          </p:nvSpPr>
          <p:spPr bwMode="auto">
            <a:xfrm>
              <a:off x="5384" y="1264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Line 7"/>
            <p:cNvSpPr>
              <a:spLocks noChangeShapeType="1"/>
            </p:cNvSpPr>
            <p:nvPr/>
          </p:nvSpPr>
          <p:spPr bwMode="auto">
            <a:xfrm>
              <a:off x="5430" y="1355"/>
              <a:ext cx="92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4956175" y="3275013"/>
            <a:ext cx="323850" cy="1016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000000">
                  <a:gamma/>
                  <a:tint val="34902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4216400" y="3289300"/>
            <a:ext cx="265113" cy="1016000"/>
          </a:xfrm>
          <a:prstGeom prst="rect">
            <a:avLst/>
          </a:prstGeom>
          <a:gradFill rotWithShape="1">
            <a:gsLst>
              <a:gs pos="0">
                <a:srgbClr val="000000">
                  <a:gamma/>
                  <a:tint val="34902"/>
                  <a:invGamma/>
                  <a:alpha val="0"/>
                </a:srgbClr>
              </a:gs>
              <a:gs pos="100000">
                <a:srgbClr val="0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4424363" y="3289300"/>
            <a:ext cx="560387" cy="987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>
            <a:off x="530225" y="3773488"/>
            <a:ext cx="8437563" cy="0"/>
          </a:xfrm>
          <a:prstGeom prst="line">
            <a:avLst/>
          </a:prstGeom>
          <a:noFill/>
          <a:ln w="38100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995" name="Line 27"/>
          <p:cNvSpPr>
            <a:spLocks noChangeShapeType="1"/>
          </p:cNvSpPr>
          <p:nvPr/>
        </p:nvSpPr>
        <p:spPr bwMode="auto">
          <a:xfrm rot="-5400000">
            <a:off x="2137569" y="3831432"/>
            <a:ext cx="5221287" cy="0"/>
          </a:xfrm>
          <a:prstGeom prst="line">
            <a:avLst/>
          </a:prstGeom>
          <a:noFill/>
          <a:ln w="38100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 rot="18900000">
            <a:off x="2051050" y="3827463"/>
            <a:ext cx="5221288" cy="0"/>
          </a:xfrm>
          <a:prstGeom prst="line">
            <a:avLst/>
          </a:prstGeom>
          <a:noFill/>
          <a:ln w="28575">
            <a:solidFill>
              <a:srgbClr val="DDDDDD">
                <a:alpha val="50000"/>
              </a:srgb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833 C -3.88889E-6 0.09074 0.0533 0.1551 0.11129 0.1551 C 0.19862 0.1551 0.22691 0.06737 0.24028 0.0132 L 0.35591 -0.01111 C 0.36945 -0.06504 0.38316 -0.15648 0.48195 -0.15648 C 0.54566 -0.15648 0.60243 -0.10277 0.60243 -0.00347 C 0.60243 0.09561 0.54914 0.15718 0.48559 0.15718 C 0.38698 0.15718 0.36945 0.06088 0.35591 0.00672 L 0.24358 -0.00833 C 0.23021 -0.06226 0.21615 -0.16527 0.11302 -0.16527 C 0.05 -0.16319 -3.88889E-6 -0.10787 -3.88889E-6 -0.00833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83971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83978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83972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83979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  <p:bldP spid="83970" grpId="1" animBg="1"/>
      <p:bldP spid="83971" grpId="0" animBg="1"/>
      <p:bldP spid="83972" grpId="0" animBg="1"/>
      <p:bldP spid="83977" grpId="0" animBg="1"/>
      <p:bldP spid="83977" grpId="1" animBg="1"/>
      <p:bldP spid="83978" grpId="0" animBg="1"/>
      <p:bldP spid="839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unOn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3800" y="0"/>
            <a:ext cx="2870200" cy="2771775"/>
          </a:xfrm>
          <a:prstGeom prst="rect">
            <a:avLst/>
          </a:prstGeom>
          <a:noFill/>
        </p:spPr>
      </p:pic>
      <p:sp>
        <p:nvSpPr>
          <p:cNvPr id="140291" name="WordArt 3"/>
          <p:cNvSpPr>
            <a:spLocks noChangeArrowheads="1" noChangeShapeType="1" noTextEdit="1"/>
          </p:cNvSpPr>
          <p:nvPr/>
        </p:nvSpPr>
        <p:spPr bwMode="auto">
          <a:xfrm>
            <a:off x="730250" y="371475"/>
            <a:ext cx="4953000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FORCE &amp; ENERGY</a:t>
            </a:r>
          </a:p>
        </p:txBody>
      </p:sp>
      <p:sp>
        <p:nvSpPr>
          <p:cNvPr id="140333" name="Text Box 45"/>
          <p:cNvSpPr txBox="1">
            <a:spLocks noChangeArrowheads="1"/>
          </p:cNvSpPr>
          <p:nvPr/>
        </p:nvSpPr>
        <p:spPr bwMode="auto">
          <a:xfrm>
            <a:off x="212725" y="1244600"/>
            <a:ext cx="6519863" cy="5094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50000"/>
              </a:spcBef>
            </a:pPr>
            <a:r>
              <a:rPr lang="en-US" sz="2400"/>
              <a:t>The </a:t>
            </a:r>
            <a:r>
              <a:rPr lang="en-US" sz="2400">
                <a:solidFill>
                  <a:srgbClr val="F7873B"/>
                </a:solidFill>
              </a:rPr>
              <a:t>forces</a:t>
            </a:r>
            <a:r>
              <a:rPr lang="en-US" sz="2400"/>
              <a:t> at work are:</a:t>
            </a:r>
          </a:p>
          <a:p>
            <a:pPr marL="347663" indent="-347663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Electromagnetic:</a:t>
            </a:r>
          </a:p>
          <a:p>
            <a:pPr marL="347663" indent="-347663">
              <a:lnSpc>
                <a:spcPct val="90000"/>
              </a:lnSpc>
              <a:spcBef>
                <a:spcPct val="50000"/>
              </a:spcBef>
            </a:pPr>
            <a:r>
              <a:rPr lang="en-US" sz="2400"/>
              <a:t>	</a:t>
            </a:r>
            <a:r>
              <a:rPr lang="en-US" sz="2400" u="sng"/>
              <a:t>Repulsion</a:t>
            </a:r>
            <a:r>
              <a:rPr lang="en-US" sz="2400"/>
              <a:t> of like charges:</a:t>
            </a:r>
            <a:br>
              <a:rPr lang="en-US" sz="2400"/>
            </a:br>
            <a:r>
              <a:rPr lang="en-US" sz="2400"/>
              <a:t>	</a:t>
            </a:r>
            <a:r>
              <a:rPr lang="en-US" sz="2400">
                <a:solidFill>
                  <a:srgbClr val="00FFFF"/>
                </a:solidFill>
              </a:rPr>
              <a:t> proton-proton and electron-electron</a:t>
            </a:r>
            <a:r>
              <a:rPr lang="en-US" sz="2400"/>
              <a:t/>
            </a:r>
            <a:br>
              <a:rPr lang="en-US" sz="2400"/>
            </a:br>
            <a:r>
              <a:rPr lang="en-US" sz="2400" u="sng"/>
              <a:t>Attraction</a:t>
            </a:r>
            <a:r>
              <a:rPr lang="en-US" sz="2400"/>
              <a:t> of unlike charges:</a:t>
            </a:r>
            <a:br>
              <a:rPr lang="en-US" sz="2400"/>
            </a:br>
            <a:r>
              <a:rPr lang="en-US" sz="2400"/>
              <a:t>	 </a:t>
            </a:r>
            <a:r>
              <a:rPr lang="en-US" sz="2400">
                <a:solidFill>
                  <a:srgbClr val="00FFFF"/>
                </a:solidFill>
              </a:rPr>
              <a:t>proton-electron.</a:t>
            </a:r>
          </a:p>
          <a:p>
            <a:pPr marL="347663" indent="-347663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Magnetic:</a:t>
            </a:r>
          </a:p>
          <a:p>
            <a:pPr marL="347663" indent="-347663">
              <a:lnSpc>
                <a:spcPct val="90000"/>
              </a:lnSpc>
              <a:spcBef>
                <a:spcPct val="50000"/>
              </a:spcBef>
            </a:pPr>
            <a:r>
              <a:rPr lang="en-US" sz="2400"/>
              <a:t>	Electron spin introduces magnetic forces.  Electrons with opposite spins produce opposite magnetic poles.  Opposite magnetic poles attract. Opposite spin is required for electrons to occupy the same orbital.</a:t>
            </a:r>
          </a:p>
        </p:txBody>
      </p:sp>
      <p:sp>
        <p:nvSpPr>
          <p:cNvPr id="140384" name="Line 96"/>
          <p:cNvSpPr>
            <a:spLocks noChangeShapeType="1"/>
          </p:cNvSpPr>
          <p:nvPr/>
        </p:nvSpPr>
        <p:spPr bwMode="auto">
          <a:xfrm>
            <a:off x="744538" y="1100138"/>
            <a:ext cx="1936750" cy="0"/>
          </a:xfrm>
          <a:prstGeom prst="line">
            <a:avLst/>
          </a:prstGeom>
          <a:noFill/>
          <a:ln w="57150">
            <a:solidFill>
              <a:srgbClr val="F7873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89" name="Oval 101"/>
          <p:cNvSpPr>
            <a:spLocks noChangeArrowheads="1"/>
          </p:cNvSpPr>
          <p:nvPr/>
        </p:nvSpPr>
        <p:spPr bwMode="auto">
          <a:xfrm>
            <a:off x="8116888" y="3805238"/>
            <a:ext cx="474662" cy="474662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31373"/>
                  <a:invGamma/>
                  <a:alpha val="75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90" name="Line 102"/>
          <p:cNvSpPr>
            <a:spLocks noChangeShapeType="1"/>
          </p:cNvSpPr>
          <p:nvPr/>
        </p:nvSpPr>
        <p:spPr bwMode="auto">
          <a:xfrm>
            <a:off x="8232775" y="4041775"/>
            <a:ext cx="2428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405" name="WordArt 117"/>
          <p:cNvSpPr>
            <a:spLocks noChangeArrowheads="1" noChangeShapeType="1" noTextEdit="1"/>
          </p:cNvSpPr>
          <p:nvPr/>
        </p:nvSpPr>
        <p:spPr bwMode="auto">
          <a:xfrm>
            <a:off x="8237538" y="4870450"/>
            <a:ext cx="231775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</a:t>
            </a:r>
          </a:p>
        </p:txBody>
      </p:sp>
      <p:sp>
        <p:nvSpPr>
          <p:cNvPr id="140406" name="WordArt 118"/>
          <p:cNvSpPr>
            <a:spLocks noChangeArrowheads="1" noChangeShapeType="1" noTextEdit="1"/>
          </p:cNvSpPr>
          <p:nvPr/>
        </p:nvSpPr>
        <p:spPr bwMode="auto">
          <a:xfrm>
            <a:off x="8237538" y="2801938"/>
            <a:ext cx="231775" cy="382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</a:t>
            </a:r>
          </a:p>
        </p:txBody>
      </p:sp>
      <p:sp>
        <p:nvSpPr>
          <p:cNvPr id="140396" name="Oval 108"/>
          <p:cNvSpPr>
            <a:spLocks noChangeArrowheads="1"/>
          </p:cNvSpPr>
          <p:nvPr/>
        </p:nvSpPr>
        <p:spPr bwMode="auto">
          <a:xfrm>
            <a:off x="6665913" y="3835400"/>
            <a:ext cx="474662" cy="474663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31373"/>
                  <a:invGamma/>
                  <a:alpha val="75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97" name="Line 109"/>
          <p:cNvSpPr>
            <a:spLocks noChangeShapeType="1"/>
          </p:cNvSpPr>
          <p:nvPr/>
        </p:nvSpPr>
        <p:spPr bwMode="auto">
          <a:xfrm>
            <a:off x="6781800" y="4071938"/>
            <a:ext cx="2428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404" name="WordArt 116"/>
          <p:cNvSpPr>
            <a:spLocks noChangeArrowheads="1" noChangeShapeType="1" noTextEdit="1"/>
          </p:cNvSpPr>
          <p:nvPr/>
        </p:nvSpPr>
        <p:spPr bwMode="auto">
          <a:xfrm>
            <a:off x="6786563" y="2801938"/>
            <a:ext cx="231775" cy="382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</a:t>
            </a:r>
          </a:p>
        </p:txBody>
      </p:sp>
      <p:sp>
        <p:nvSpPr>
          <p:cNvPr id="140407" name="WordArt 119"/>
          <p:cNvSpPr>
            <a:spLocks noChangeArrowheads="1" noChangeShapeType="1" noTextEdit="1"/>
          </p:cNvSpPr>
          <p:nvPr/>
        </p:nvSpPr>
        <p:spPr bwMode="auto">
          <a:xfrm>
            <a:off x="6786563" y="4870450"/>
            <a:ext cx="231775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</a:t>
            </a:r>
          </a:p>
        </p:txBody>
      </p:sp>
      <p:grpSp>
        <p:nvGrpSpPr>
          <p:cNvPr id="140403" name="Group 115"/>
          <p:cNvGrpSpPr>
            <a:grpSpLocks/>
          </p:cNvGrpSpPr>
          <p:nvPr/>
        </p:nvGrpSpPr>
        <p:grpSpPr bwMode="auto">
          <a:xfrm>
            <a:off x="7721600" y="3186113"/>
            <a:ext cx="1258888" cy="1711325"/>
            <a:chOff x="4864" y="2007"/>
            <a:chExt cx="793" cy="1078"/>
          </a:xfrm>
        </p:grpSpPr>
        <p:sp>
          <p:nvSpPr>
            <p:cNvPr id="140392" name="Oval 104"/>
            <p:cNvSpPr>
              <a:spLocks noChangeArrowheads="1"/>
            </p:cNvSpPr>
            <p:nvPr/>
          </p:nvSpPr>
          <p:spPr bwMode="auto">
            <a:xfrm>
              <a:off x="5366" y="2171"/>
              <a:ext cx="219" cy="751"/>
            </a:xfrm>
            <a:prstGeom prst="ellipse">
              <a:avLst/>
            </a:prstGeom>
            <a:noFill/>
            <a:ln w="28575" algn="ctr">
              <a:solidFill>
                <a:srgbClr val="FF000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93" name="Oval 105"/>
            <p:cNvSpPr>
              <a:spLocks noChangeArrowheads="1"/>
            </p:cNvSpPr>
            <p:nvPr/>
          </p:nvSpPr>
          <p:spPr bwMode="auto">
            <a:xfrm>
              <a:off x="4926" y="2171"/>
              <a:ext cx="219" cy="751"/>
            </a:xfrm>
            <a:prstGeom prst="ellipse">
              <a:avLst/>
            </a:prstGeom>
            <a:noFill/>
            <a:ln w="28575" algn="ctr">
              <a:solidFill>
                <a:srgbClr val="FF000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94" name="Oval 106"/>
            <p:cNvSpPr>
              <a:spLocks noChangeArrowheads="1"/>
            </p:cNvSpPr>
            <p:nvPr/>
          </p:nvSpPr>
          <p:spPr bwMode="auto">
            <a:xfrm>
              <a:off x="4864" y="2007"/>
              <a:ext cx="343" cy="1078"/>
            </a:xfrm>
            <a:prstGeom prst="ellipse">
              <a:avLst/>
            </a:prstGeom>
            <a:noFill/>
            <a:ln w="28575" algn="ctr">
              <a:solidFill>
                <a:srgbClr val="FF000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95" name="Oval 107"/>
            <p:cNvSpPr>
              <a:spLocks noChangeArrowheads="1"/>
            </p:cNvSpPr>
            <p:nvPr/>
          </p:nvSpPr>
          <p:spPr bwMode="auto">
            <a:xfrm>
              <a:off x="5314" y="2007"/>
              <a:ext cx="343" cy="1078"/>
            </a:xfrm>
            <a:prstGeom prst="ellipse">
              <a:avLst/>
            </a:prstGeom>
            <a:noFill/>
            <a:ln w="28575" algn="ctr">
              <a:solidFill>
                <a:srgbClr val="FF000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402" name="Group 114"/>
          <p:cNvGrpSpPr>
            <a:grpSpLocks/>
          </p:cNvGrpSpPr>
          <p:nvPr/>
        </p:nvGrpSpPr>
        <p:grpSpPr bwMode="auto">
          <a:xfrm>
            <a:off x="6270625" y="3216275"/>
            <a:ext cx="1258888" cy="1711325"/>
            <a:chOff x="3950" y="2026"/>
            <a:chExt cx="793" cy="1078"/>
          </a:xfrm>
        </p:grpSpPr>
        <p:sp>
          <p:nvSpPr>
            <p:cNvPr id="140398" name="Oval 110"/>
            <p:cNvSpPr>
              <a:spLocks noChangeArrowheads="1"/>
            </p:cNvSpPr>
            <p:nvPr/>
          </p:nvSpPr>
          <p:spPr bwMode="auto">
            <a:xfrm>
              <a:off x="4452" y="2190"/>
              <a:ext cx="219" cy="751"/>
            </a:xfrm>
            <a:prstGeom prst="ellipse">
              <a:avLst/>
            </a:prstGeom>
            <a:noFill/>
            <a:ln w="28575" algn="ctr">
              <a:solidFill>
                <a:srgbClr val="FF000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99" name="Oval 111"/>
            <p:cNvSpPr>
              <a:spLocks noChangeArrowheads="1"/>
            </p:cNvSpPr>
            <p:nvPr/>
          </p:nvSpPr>
          <p:spPr bwMode="auto">
            <a:xfrm>
              <a:off x="4012" y="2190"/>
              <a:ext cx="219" cy="751"/>
            </a:xfrm>
            <a:prstGeom prst="ellipse">
              <a:avLst/>
            </a:prstGeom>
            <a:noFill/>
            <a:ln w="28575" algn="ctr">
              <a:solidFill>
                <a:srgbClr val="FF000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00" name="Oval 112"/>
            <p:cNvSpPr>
              <a:spLocks noChangeArrowheads="1"/>
            </p:cNvSpPr>
            <p:nvPr/>
          </p:nvSpPr>
          <p:spPr bwMode="auto">
            <a:xfrm>
              <a:off x="3950" y="2026"/>
              <a:ext cx="343" cy="1078"/>
            </a:xfrm>
            <a:prstGeom prst="ellipse">
              <a:avLst/>
            </a:prstGeom>
            <a:noFill/>
            <a:ln w="28575" algn="ctr">
              <a:solidFill>
                <a:srgbClr val="FF000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01" name="Oval 113"/>
            <p:cNvSpPr>
              <a:spLocks noChangeArrowheads="1"/>
            </p:cNvSpPr>
            <p:nvPr/>
          </p:nvSpPr>
          <p:spPr bwMode="auto">
            <a:xfrm>
              <a:off x="4400" y="2026"/>
              <a:ext cx="343" cy="1078"/>
            </a:xfrm>
            <a:prstGeom prst="ellipse">
              <a:avLst/>
            </a:prstGeom>
            <a:noFill/>
            <a:ln w="28575" algn="ctr">
              <a:solidFill>
                <a:srgbClr val="FF000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0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0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0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0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0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0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1.78869E-6 C 0.02726 -1.78869E-6 0.05226 0.01367 0.05226 0.03082 C 0.05226 0.04773 0.02726 0.06186 -0.0026 0.06186 C -0.03299 0.06186 -0.05712 0.04773 -0.05712 0.03082 C -0.05712 0.01367 -0.03299 -1.78869E-6 -0.0026 -1.78869E-6 Z " pathEditMode="relative" rAng="0" ptsTypes="fffff">
                                      <p:cBhvr>
                                        <p:cTn id="41" dur="500" spd="-100000" fill="hold"/>
                                        <p:tgtEl>
                                          <p:spTgt spid="140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0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0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1.78869E-6 C 0.02726 -1.78869E-6 0.05226 0.01367 0.05226 0.03082 C 0.05226 0.04773 0.02726 0.06186 -0.0026 0.06186 C -0.03299 0.06186 -0.05712 0.04773 -0.05712 0.03082 C -0.05712 0.01367 -0.03299 -1.78869E-6 -0.0026 -1.78869E-6 Z " pathEditMode="relative" rAng="0" ptsTypes="fffff">
                                      <p:cBhvr>
                                        <p:cTn id="60" dur="500" fill="hold"/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33" grpId="0" uiExpand="1" build="p"/>
      <p:bldP spid="140390" grpId="0" animBg="1"/>
      <p:bldP spid="140405" grpId="0" animBg="1"/>
      <p:bldP spid="140406" grpId="0" animBg="1"/>
      <p:bldP spid="140397" grpId="0" animBg="1"/>
      <p:bldP spid="140404" grpId="0" animBg="1"/>
      <p:bldP spid="1404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Sun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800" y="0"/>
            <a:ext cx="2870200" cy="2771775"/>
          </a:xfrm>
          <a:prstGeom prst="rect">
            <a:avLst/>
          </a:prstGeom>
          <a:noFill/>
        </p:spPr>
      </p:pic>
      <p:sp>
        <p:nvSpPr>
          <p:cNvPr id="141315" name="WordArt 3"/>
          <p:cNvSpPr>
            <a:spLocks noChangeArrowheads="1" noChangeShapeType="1" noTextEdit="1"/>
          </p:cNvSpPr>
          <p:nvPr/>
        </p:nvSpPr>
        <p:spPr bwMode="auto">
          <a:xfrm>
            <a:off x="730250" y="371475"/>
            <a:ext cx="4953000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FORCE &amp; ENERGY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315913" y="1174750"/>
            <a:ext cx="8405812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>
              <a:spcBef>
                <a:spcPct val="50000"/>
              </a:spcBef>
            </a:pPr>
            <a:r>
              <a:rPr lang="en-US" sz="2400"/>
              <a:t>The </a:t>
            </a:r>
            <a:r>
              <a:rPr lang="en-US" sz="2400">
                <a:solidFill>
                  <a:srgbClr val="F7873B"/>
                </a:solidFill>
              </a:rPr>
              <a:t>Energies </a:t>
            </a:r>
            <a:r>
              <a:rPr lang="en-US" sz="2400"/>
              <a:t>involved:</a:t>
            </a:r>
          </a:p>
          <a:p>
            <a:pPr marL="465138" indent="-465138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Electron (orbital) Potential Energy:</a:t>
            </a:r>
          </a:p>
          <a:p>
            <a:pPr marL="465138" indent="-465138">
              <a:spcBef>
                <a:spcPct val="50000"/>
              </a:spcBef>
            </a:pPr>
            <a:r>
              <a:rPr lang="en-US" sz="2400"/>
              <a:t>	</a:t>
            </a:r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3379788" y="1084263"/>
            <a:ext cx="2168525" cy="0"/>
          </a:xfrm>
          <a:prstGeom prst="line">
            <a:avLst/>
          </a:prstGeom>
          <a:noFill/>
          <a:ln w="57150">
            <a:solidFill>
              <a:srgbClr val="F7873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1841500" y="4902200"/>
            <a:ext cx="277813" cy="277813"/>
          </a:xfrm>
          <a:prstGeom prst="rect">
            <a:avLst/>
          </a:prstGeom>
          <a:solidFill>
            <a:srgbClr val="24AC3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1724025" y="5270500"/>
            <a:ext cx="4746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24AC34"/>
                </a:solidFill>
              </a:rPr>
              <a:t>2s</a:t>
            </a: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2176463" y="4692650"/>
            <a:ext cx="277812" cy="277813"/>
          </a:xfrm>
          <a:prstGeom prst="rect">
            <a:avLst/>
          </a:prstGeom>
          <a:solidFill>
            <a:srgbClr val="24AC3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2559050" y="4692650"/>
            <a:ext cx="277813" cy="277813"/>
          </a:xfrm>
          <a:prstGeom prst="rect">
            <a:avLst/>
          </a:prstGeom>
          <a:solidFill>
            <a:srgbClr val="24AC3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2943225" y="4692650"/>
            <a:ext cx="277813" cy="277813"/>
          </a:xfrm>
          <a:prstGeom prst="rect">
            <a:avLst/>
          </a:prstGeom>
          <a:solidFill>
            <a:srgbClr val="24AC3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3236913" y="3957638"/>
            <a:ext cx="277812" cy="2778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3571875" y="3748088"/>
            <a:ext cx="277813" cy="2778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3954463" y="3748088"/>
            <a:ext cx="277812" cy="2778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4338638" y="3748088"/>
            <a:ext cx="277812" cy="2778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4738688" y="3297238"/>
            <a:ext cx="277812" cy="2778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9" name="Rectangle 17"/>
          <p:cNvSpPr>
            <a:spLocks noChangeArrowheads="1"/>
          </p:cNvSpPr>
          <p:nvPr/>
        </p:nvSpPr>
        <p:spPr bwMode="auto">
          <a:xfrm>
            <a:off x="5073650" y="3297238"/>
            <a:ext cx="277813" cy="2778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Rectangle 18"/>
          <p:cNvSpPr>
            <a:spLocks noChangeArrowheads="1"/>
          </p:cNvSpPr>
          <p:nvPr/>
        </p:nvSpPr>
        <p:spPr bwMode="auto">
          <a:xfrm>
            <a:off x="5456238" y="3297238"/>
            <a:ext cx="277812" cy="2778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Rectangle 19"/>
          <p:cNvSpPr>
            <a:spLocks noChangeArrowheads="1"/>
          </p:cNvSpPr>
          <p:nvPr/>
        </p:nvSpPr>
        <p:spPr bwMode="auto">
          <a:xfrm>
            <a:off x="5840413" y="3297238"/>
            <a:ext cx="277812" cy="2778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2" name="Rectangle 20"/>
          <p:cNvSpPr>
            <a:spLocks noChangeArrowheads="1"/>
          </p:cNvSpPr>
          <p:nvPr/>
        </p:nvSpPr>
        <p:spPr bwMode="auto">
          <a:xfrm>
            <a:off x="6183313" y="3297238"/>
            <a:ext cx="277812" cy="2778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3" name="Rectangle 21"/>
          <p:cNvSpPr>
            <a:spLocks noChangeArrowheads="1"/>
          </p:cNvSpPr>
          <p:nvPr/>
        </p:nvSpPr>
        <p:spPr bwMode="auto">
          <a:xfrm>
            <a:off x="6554788" y="3417888"/>
            <a:ext cx="277812" cy="2778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4" name="Rectangle 22"/>
          <p:cNvSpPr>
            <a:spLocks noChangeArrowheads="1"/>
          </p:cNvSpPr>
          <p:nvPr/>
        </p:nvSpPr>
        <p:spPr bwMode="auto">
          <a:xfrm>
            <a:off x="6889750" y="3208338"/>
            <a:ext cx="277813" cy="2778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5" name="Rectangle 23"/>
          <p:cNvSpPr>
            <a:spLocks noChangeArrowheads="1"/>
          </p:cNvSpPr>
          <p:nvPr/>
        </p:nvSpPr>
        <p:spPr bwMode="auto">
          <a:xfrm>
            <a:off x="7272338" y="3208338"/>
            <a:ext cx="277812" cy="2778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6" name="Rectangle 24"/>
          <p:cNvSpPr>
            <a:spLocks noChangeArrowheads="1"/>
          </p:cNvSpPr>
          <p:nvPr/>
        </p:nvSpPr>
        <p:spPr bwMode="auto">
          <a:xfrm>
            <a:off x="7656513" y="3208338"/>
            <a:ext cx="277812" cy="2778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7" name="Text Box 25"/>
          <p:cNvSpPr txBox="1">
            <a:spLocks noChangeArrowheads="1"/>
          </p:cNvSpPr>
          <p:nvPr/>
        </p:nvSpPr>
        <p:spPr bwMode="auto">
          <a:xfrm>
            <a:off x="2468563" y="4976813"/>
            <a:ext cx="4746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24AC34"/>
                </a:solidFill>
              </a:rPr>
              <a:t>2p</a:t>
            </a:r>
          </a:p>
        </p:txBody>
      </p:sp>
      <p:sp>
        <p:nvSpPr>
          <p:cNvPr id="141338" name="Text Box 26"/>
          <p:cNvSpPr txBox="1">
            <a:spLocks noChangeArrowheads="1"/>
          </p:cNvSpPr>
          <p:nvPr/>
        </p:nvSpPr>
        <p:spPr bwMode="auto">
          <a:xfrm>
            <a:off x="3138488" y="4264025"/>
            <a:ext cx="474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3s</a:t>
            </a:r>
          </a:p>
        </p:txBody>
      </p:sp>
      <p:sp>
        <p:nvSpPr>
          <p:cNvPr id="141339" name="Text Box 27"/>
          <p:cNvSpPr txBox="1">
            <a:spLocks noChangeArrowheads="1"/>
          </p:cNvSpPr>
          <p:nvPr/>
        </p:nvSpPr>
        <p:spPr bwMode="auto">
          <a:xfrm>
            <a:off x="3840163" y="4051300"/>
            <a:ext cx="474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3p</a:t>
            </a:r>
          </a:p>
        </p:txBody>
      </p:sp>
      <p:sp>
        <p:nvSpPr>
          <p:cNvPr id="141340" name="Text Box 28"/>
          <p:cNvSpPr txBox="1">
            <a:spLocks noChangeArrowheads="1"/>
          </p:cNvSpPr>
          <p:nvPr/>
        </p:nvSpPr>
        <p:spPr bwMode="auto">
          <a:xfrm>
            <a:off x="5294313" y="3641725"/>
            <a:ext cx="474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3d</a:t>
            </a:r>
          </a:p>
        </p:txBody>
      </p:sp>
      <p:sp>
        <p:nvSpPr>
          <p:cNvPr id="141341" name="Text Box 29"/>
          <p:cNvSpPr txBox="1">
            <a:spLocks noChangeArrowheads="1"/>
          </p:cNvSpPr>
          <p:nvPr/>
        </p:nvSpPr>
        <p:spPr bwMode="auto">
          <a:xfrm>
            <a:off x="6446838" y="3706813"/>
            <a:ext cx="4746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5555"/>
                </a:solidFill>
              </a:rPr>
              <a:t>4s</a:t>
            </a:r>
          </a:p>
        </p:txBody>
      </p:sp>
      <p:sp>
        <p:nvSpPr>
          <p:cNvPr id="141342" name="Text Box 30"/>
          <p:cNvSpPr txBox="1">
            <a:spLocks noChangeArrowheads="1"/>
          </p:cNvSpPr>
          <p:nvPr/>
        </p:nvSpPr>
        <p:spPr bwMode="auto">
          <a:xfrm>
            <a:off x="7124700" y="3552825"/>
            <a:ext cx="4746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5555"/>
                </a:solidFill>
              </a:rPr>
              <a:t>4p</a:t>
            </a:r>
          </a:p>
        </p:txBody>
      </p:sp>
      <p:sp>
        <p:nvSpPr>
          <p:cNvPr id="141343" name="AutoShape 31"/>
          <p:cNvSpPr>
            <a:spLocks noChangeArrowheads="1"/>
          </p:cNvSpPr>
          <p:nvPr/>
        </p:nvSpPr>
        <p:spPr bwMode="auto">
          <a:xfrm>
            <a:off x="646113" y="2862263"/>
            <a:ext cx="703262" cy="3462337"/>
          </a:xfrm>
          <a:prstGeom prst="upArrow">
            <a:avLst>
              <a:gd name="adj1" fmla="val 50000"/>
              <a:gd name="adj2" fmla="val 123081"/>
            </a:avLst>
          </a:prstGeom>
          <a:gradFill rotWithShape="1">
            <a:gsLst>
              <a:gs pos="0">
                <a:srgbClr val="FF0000">
                  <a:alpha val="75999"/>
                </a:srgbClr>
              </a:gs>
              <a:gs pos="100000">
                <a:srgbClr val="24AC3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345" name="Rectangle 33"/>
          <p:cNvSpPr>
            <a:spLocks noChangeArrowheads="1"/>
          </p:cNvSpPr>
          <p:nvPr/>
        </p:nvSpPr>
        <p:spPr bwMode="auto">
          <a:xfrm>
            <a:off x="1431925" y="5678488"/>
            <a:ext cx="277813" cy="277812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46" name="Text Box 34"/>
          <p:cNvSpPr txBox="1">
            <a:spLocks noChangeArrowheads="1"/>
          </p:cNvSpPr>
          <p:nvPr/>
        </p:nvSpPr>
        <p:spPr bwMode="auto">
          <a:xfrm>
            <a:off x="1314450" y="6046788"/>
            <a:ext cx="4746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7389E7"/>
                </a:solidFill>
              </a:rPr>
              <a:t>1s</a:t>
            </a:r>
          </a:p>
        </p:txBody>
      </p:sp>
      <p:sp>
        <p:nvSpPr>
          <p:cNvPr id="141347" name="Rectangle 35"/>
          <p:cNvSpPr>
            <a:spLocks noChangeArrowheads="1"/>
          </p:cNvSpPr>
          <p:nvPr/>
        </p:nvSpPr>
        <p:spPr bwMode="auto">
          <a:xfrm>
            <a:off x="833438" y="5659438"/>
            <a:ext cx="347662" cy="671512"/>
          </a:xfrm>
          <a:prstGeom prst="rect">
            <a:avLst/>
          </a:prstGeom>
          <a:gradFill rotWithShape="1">
            <a:gsLst>
              <a:gs pos="0">
                <a:srgbClr val="24AC34">
                  <a:alpha val="75999"/>
                </a:srgbClr>
              </a:gs>
              <a:gs pos="100000">
                <a:srgbClr val="7389E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44" name="Text Box 32"/>
          <p:cNvSpPr txBox="1">
            <a:spLocks noChangeArrowheads="1"/>
          </p:cNvSpPr>
          <p:nvPr/>
        </p:nvSpPr>
        <p:spPr bwMode="auto">
          <a:xfrm>
            <a:off x="741363" y="3771900"/>
            <a:ext cx="488950" cy="243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336699"/>
                  </a:outerShdw>
                </a:effectLst>
              </a:rPr>
              <a:t>ENERGY LEVEL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MathOn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713" y="0"/>
            <a:ext cx="3189287" cy="2224088"/>
          </a:xfrm>
          <a:prstGeom prst="rect">
            <a:avLst/>
          </a:prstGeom>
          <a:noFill/>
        </p:spPr>
      </p:pic>
      <p:sp>
        <p:nvSpPr>
          <p:cNvPr id="68615" name="WordArt 7"/>
          <p:cNvSpPr>
            <a:spLocks noChangeArrowheads="1" noChangeShapeType="1" noTextEdit="1"/>
          </p:cNvSpPr>
          <p:nvPr/>
        </p:nvSpPr>
        <p:spPr bwMode="auto">
          <a:xfrm>
            <a:off x="746125" y="401638"/>
            <a:ext cx="4330700" cy="598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MATHEMATICS</a:t>
            </a:r>
          </a:p>
        </p:txBody>
      </p:sp>
      <p:grpSp>
        <p:nvGrpSpPr>
          <p:cNvPr id="68642" name="Group 34"/>
          <p:cNvGrpSpPr>
            <a:grpSpLocks/>
          </p:cNvGrpSpPr>
          <p:nvPr/>
        </p:nvGrpSpPr>
        <p:grpSpPr bwMode="auto">
          <a:xfrm>
            <a:off x="4214813" y="2216150"/>
            <a:ext cx="2771775" cy="1924050"/>
            <a:chOff x="2655" y="1396"/>
            <a:chExt cx="1746" cy="1212"/>
          </a:xfrm>
        </p:grpSpPr>
        <p:sp>
          <p:nvSpPr>
            <p:cNvPr id="68620" name="Freeform 12"/>
            <p:cNvSpPr>
              <a:spLocks/>
            </p:cNvSpPr>
            <p:nvPr/>
          </p:nvSpPr>
          <p:spPr bwMode="auto">
            <a:xfrm rot="34045657">
              <a:off x="2818" y="1396"/>
              <a:ext cx="661" cy="41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1A60F"/>
                </a:gs>
                <a:gs pos="50000">
                  <a:srgbClr val="FF6600">
                    <a:alpha val="75000"/>
                  </a:srgbClr>
                </a:gs>
                <a:gs pos="100000">
                  <a:srgbClr val="F1A60F"/>
                </a:gs>
              </a:gsLst>
              <a:lin ang="5400000" scaled="1"/>
            </a:gra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Freeform 13"/>
            <p:cNvSpPr>
              <a:spLocks/>
            </p:cNvSpPr>
            <p:nvPr/>
          </p:nvSpPr>
          <p:spPr bwMode="auto">
            <a:xfrm rot="8724194">
              <a:off x="2655" y="1882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C00"/>
                </a:gs>
                <a:gs pos="50000">
                  <a:srgbClr val="FF6600">
                    <a:alpha val="75000"/>
                  </a:srgbClr>
                </a:gs>
                <a:gs pos="100000">
                  <a:srgbClr val="00AC00"/>
                </a:gs>
              </a:gsLst>
              <a:lin ang="5400000" scaled="1"/>
            </a:gra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Freeform 14"/>
            <p:cNvSpPr>
              <a:spLocks/>
            </p:cNvSpPr>
            <p:nvPr/>
          </p:nvSpPr>
          <p:spPr bwMode="auto">
            <a:xfrm>
              <a:off x="3505" y="1601"/>
              <a:ext cx="896" cy="4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00">
                    <a:alpha val="73000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Freeform 15"/>
            <p:cNvSpPr>
              <a:spLocks/>
            </p:cNvSpPr>
            <p:nvPr/>
          </p:nvSpPr>
          <p:spPr bwMode="auto">
            <a:xfrm rot="-2164165">
              <a:off x="3036" y="2032"/>
              <a:ext cx="1134" cy="400"/>
            </a:xfrm>
            <a:custGeom>
              <a:avLst/>
              <a:gdLst/>
              <a:ahLst/>
              <a:cxnLst>
                <a:cxn ang="0">
                  <a:pos x="1134" y="130"/>
                </a:cxn>
                <a:cxn ang="0">
                  <a:pos x="511" y="353"/>
                </a:cxn>
                <a:cxn ang="0">
                  <a:pos x="0" y="0"/>
                </a:cxn>
              </a:cxnLst>
              <a:rect l="0" t="0" r="r" b="b"/>
              <a:pathLst>
                <a:path w="1134" h="400">
                  <a:moveTo>
                    <a:pt x="1134" y="130"/>
                  </a:moveTo>
                  <a:cubicBezTo>
                    <a:pt x="1030" y="167"/>
                    <a:pt x="827" y="400"/>
                    <a:pt x="511" y="353"/>
                  </a:cubicBezTo>
                  <a:cubicBezTo>
                    <a:pt x="195" y="306"/>
                    <a:pt x="106" y="74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FF66"/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24" name="Text Box 16"/>
            <p:cNvSpPr txBox="1">
              <a:spLocks noChangeArrowheads="1"/>
            </p:cNvSpPr>
            <p:nvPr/>
          </p:nvSpPr>
          <p:spPr bwMode="auto">
            <a:xfrm>
              <a:off x="3835" y="2339"/>
              <a:ext cx="464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FFFF"/>
                  </a:solidFill>
                </a:rPr>
                <a:t>120</a:t>
              </a:r>
              <a:r>
                <a:rPr lang="en-US" sz="2800" baseline="30000">
                  <a:solidFill>
                    <a:srgbClr val="FFFFFF"/>
                  </a:solidFill>
                </a:rPr>
                <a:t>o</a:t>
              </a:r>
            </a:p>
          </p:txBody>
        </p:sp>
      </p:grpSp>
      <p:grpSp>
        <p:nvGrpSpPr>
          <p:cNvPr id="68643" name="Group 35"/>
          <p:cNvGrpSpPr>
            <a:grpSpLocks/>
          </p:cNvGrpSpPr>
          <p:nvPr/>
        </p:nvGrpSpPr>
        <p:grpSpPr bwMode="auto">
          <a:xfrm>
            <a:off x="515938" y="1787525"/>
            <a:ext cx="3835400" cy="2657475"/>
            <a:chOff x="325" y="1126"/>
            <a:chExt cx="2416" cy="1674"/>
          </a:xfrm>
        </p:grpSpPr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 flipH="1">
              <a:off x="330" y="2348"/>
              <a:ext cx="1612" cy="10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617" name="Group 9"/>
            <p:cNvGrpSpPr>
              <a:grpSpLocks/>
            </p:cNvGrpSpPr>
            <p:nvPr/>
          </p:nvGrpSpPr>
          <p:grpSpPr bwMode="auto">
            <a:xfrm>
              <a:off x="325" y="1126"/>
              <a:ext cx="1644" cy="1674"/>
              <a:chOff x="1518" y="726"/>
              <a:chExt cx="2466" cy="2796"/>
            </a:xfrm>
          </p:grpSpPr>
          <p:sp>
            <p:nvSpPr>
              <p:cNvPr id="68618" name="Freeform 10"/>
              <p:cNvSpPr>
                <a:spLocks/>
              </p:cNvSpPr>
              <p:nvPr/>
            </p:nvSpPr>
            <p:spPr bwMode="auto">
              <a:xfrm>
                <a:off x="1518" y="726"/>
                <a:ext cx="2466" cy="2796"/>
              </a:xfrm>
              <a:custGeom>
                <a:avLst/>
                <a:gdLst/>
                <a:ahLst/>
                <a:cxnLst>
                  <a:cxn ang="0">
                    <a:pos x="1206" y="0"/>
                  </a:cxn>
                  <a:cxn ang="0">
                    <a:pos x="2466" y="2052"/>
                  </a:cxn>
                  <a:cxn ang="0">
                    <a:pos x="1542" y="2796"/>
                  </a:cxn>
                  <a:cxn ang="0">
                    <a:pos x="0" y="2238"/>
                  </a:cxn>
                  <a:cxn ang="0">
                    <a:pos x="1206" y="0"/>
                  </a:cxn>
                </a:cxnLst>
                <a:rect l="0" t="0" r="r" b="b"/>
                <a:pathLst>
                  <a:path w="2466" h="2796">
                    <a:moveTo>
                      <a:pt x="1206" y="0"/>
                    </a:moveTo>
                    <a:lnTo>
                      <a:pt x="2466" y="2052"/>
                    </a:lnTo>
                    <a:lnTo>
                      <a:pt x="1542" y="2796"/>
                    </a:lnTo>
                    <a:lnTo>
                      <a:pt x="0" y="2238"/>
                    </a:lnTo>
                    <a:lnTo>
                      <a:pt x="1206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9" name="Line 11"/>
              <p:cNvSpPr>
                <a:spLocks noChangeShapeType="1"/>
              </p:cNvSpPr>
              <p:nvPr/>
            </p:nvSpPr>
            <p:spPr bwMode="auto">
              <a:xfrm>
                <a:off x="2718" y="744"/>
                <a:ext cx="330" cy="277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25" name="Freeform 17"/>
            <p:cNvSpPr>
              <a:spLocks/>
            </p:cNvSpPr>
            <p:nvPr/>
          </p:nvSpPr>
          <p:spPr bwMode="auto">
            <a:xfrm rot="17547546" flipV="1">
              <a:off x="1556" y="2276"/>
              <a:ext cx="312" cy="90"/>
            </a:xfrm>
            <a:custGeom>
              <a:avLst/>
              <a:gdLst/>
              <a:ahLst/>
              <a:cxnLst>
                <a:cxn ang="0">
                  <a:pos x="450" y="15"/>
                </a:cxn>
                <a:cxn ang="0">
                  <a:pos x="216" y="126"/>
                </a:cxn>
                <a:cxn ang="0">
                  <a:pos x="0" y="0"/>
                </a:cxn>
              </a:cxnLst>
              <a:rect l="0" t="0" r="r" b="b"/>
              <a:pathLst>
                <a:path w="450" h="126">
                  <a:moveTo>
                    <a:pt x="450" y="15"/>
                  </a:moveTo>
                  <a:cubicBezTo>
                    <a:pt x="411" y="33"/>
                    <a:pt x="324" y="126"/>
                    <a:pt x="216" y="126"/>
                  </a:cubicBezTo>
                  <a:cubicBezTo>
                    <a:pt x="108" y="126"/>
                    <a:pt x="45" y="26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FF66"/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26" name="Text Box 18"/>
            <p:cNvSpPr txBox="1">
              <a:spLocks noChangeArrowheads="1"/>
            </p:cNvSpPr>
            <p:nvPr/>
          </p:nvSpPr>
          <p:spPr bwMode="auto">
            <a:xfrm>
              <a:off x="2035" y="2225"/>
              <a:ext cx="706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FFFF"/>
                  </a:solidFill>
                </a:rPr>
                <a:t>109.5</a:t>
              </a:r>
              <a:r>
                <a:rPr lang="en-US" sz="2800" baseline="30000">
                  <a:solidFill>
                    <a:srgbClr val="FFFFFF"/>
                  </a:solidFill>
                </a:rPr>
                <a:t>o</a:t>
              </a:r>
            </a:p>
          </p:txBody>
        </p:sp>
      </p:grpSp>
      <p:grpSp>
        <p:nvGrpSpPr>
          <p:cNvPr id="68641" name="Group 33"/>
          <p:cNvGrpSpPr>
            <a:grpSpLocks/>
          </p:cNvGrpSpPr>
          <p:nvPr/>
        </p:nvGrpSpPr>
        <p:grpSpPr bwMode="auto">
          <a:xfrm>
            <a:off x="5559425" y="4244975"/>
            <a:ext cx="2636838" cy="2241550"/>
            <a:chOff x="3502" y="2674"/>
            <a:chExt cx="1661" cy="1412"/>
          </a:xfrm>
        </p:grpSpPr>
        <p:grpSp>
          <p:nvGrpSpPr>
            <p:cNvPr id="68630" name="Group 22"/>
            <p:cNvGrpSpPr>
              <a:grpSpLocks/>
            </p:cNvGrpSpPr>
            <p:nvPr/>
          </p:nvGrpSpPr>
          <p:grpSpPr bwMode="auto">
            <a:xfrm>
              <a:off x="3758" y="3240"/>
              <a:ext cx="1405" cy="311"/>
              <a:chOff x="1400" y="2394"/>
              <a:chExt cx="1673" cy="311"/>
            </a:xfrm>
          </p:grpSpPr>
          <p:sp>
            <p:nvSpPr>
              <p:cNvPr id="68631" name="Freeform 23"/>
              <p:cNvSpPr>
                <a:spLocks/>
              </p:cNvSpPr>
              <p:nvPr/>
            </p:nvSpPr>
            <p:spPr bwMode="auto">
              <a:xfrm>
                <a:off x="2254" y="2394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50000">
                    <a:srgbClr val="FF66CC">
                      <a:gamma/>
                      <a:tint val="12549"/>
                      <a:invGamma/>
                    </a:srgbClr>
                  </a:gs>
                  <a:gs pos="100000">
                    <a:srgbClr val="FF66CC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32" name="Freeform 24"/>
              <p:cNvSpPr>
                <a:spLocks/>
              </p:cNvSpPr>
              <p:nvPr/>
            </p:nvSpPr>
            <p:spPr bwMode="auto">
              <a:xfrm rot="10800000">
                <a:off x="1400" y="2395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50000">
                    <a:srgbClr val="FF66CC">
                      <a:gamma/>
                      <a:tint val="12549"/>
                      <a:invGamma/>
                    </a:srgbClr>
                  </a:gs>
                  <a:gs pos="100000">
                    <a:srgbClr val="FF66CC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633" name="Group 25"/>
            <p:cNvGrpSpPr>
              <a:grpSpLocks/>
            </p:cNvGrpSpPr>
            <p:nvPr/>
          </p:nvGrpSpPr>
          <p:grpSpPr bwMode="auto">
            <a:xfrm>
              <a:off x="4305" y="2674"/>
              <a:ext cx="311" cy="1412"/>
              <a:chOff x="2087" y="1742"/>
              <a:chExt cx="311" cy="1673"/>
            </a:xfrm>
          </p:grpSpPr>
          <p:sp>
            <p:nvSpPr>
              <p:cNvPr id="68634" name="Freeform 26"/>
              <p:cNvSpPr>
                <a:spLocks/>
              </p:cNvSpPr>
              <p:nvPr/>
            </p:nvSpPr>
            <p:spPr bwMode="auto">
              <a:xfrm rot="5400000">
                <a:off x="1833" y="2851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41176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35" name="Freeform 27"/>
              <p:cNvSpPr>
                <a:spLocks/>
              </p:cNvSpPr>
              <p:nvPr/>
            </p:nvSpPr>
            <p:spPr bwMode="auto">
              <a:xfrm rot="16200000">
                <a:off x="1832" y="1997"/>
                <a:ext cx="819" cy="31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1264" y="0"/>
                  </a:cxn>
                  <a:cxn ang="0">
                    <a:pos x="1844" y="288"/>
                  </a:cxn>
                  <a:cxn ang="0">
                    <a:pos x="1264" y="572"/>
                  </a:cxn>
                  <a:cxn ang="0">
                    <a:pos x="0" y="292"/>
                  </a:cxn>
                </a:cxnLst>
                <a:rect l="0" t="0" r="r" b="b"/>
                <a:pathLst>
                  <a:path w="1844" h="576">
                    <a:moveTo>
                      <a:pt x="0" y="292"/>
                    </a:moveTo>
                    <a:cubicBezTo>
                      <a:pt x="0" y="197"/>
                      <a:pt x="957" y="1"/>
                      <a:pt x="1264" y="0"/>
                    </a:cubicBezTo>
                    <a:cubicBezTo>
                      <a:pt x="1736" y="0"/>
                      <a:pt x="1844" y="193"/>
                      <a:pt x="1844" y="288"/>
                    </a:cubicBezTo>
                    <a:cubicBezTo>
                      <a:pt x="1844" y="383"/>
                      <a:pt x="1740" y="568"/>
                      <a:pt x="1264" y="572"/>
                    </a:cubicBezTo>
                    <a:cubicBezTo>
                      <a:pt x="788" y="576"/>
                      <a:pt x="0" y="387"/>
                      <a:pt x="0" y="2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41176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36" name="Freeform 28"/>
            <p:cNvSpPr>
              <a:spLocks/>
            </p:cNvSpPr>
            <p:nvPr/>
          </p:nvSpPr>
          <p:spPr bwMode="auto">
            <a:xfrm rot="18895093" flipV="1">
              <a:off x="3966" y="2973"/>
              <a:ext cx="312" cy="90"/>
            </a:xfrm>
            <a:custGeom>
              <a:avLst/>
              <a:gdLst/>
              <a:ahLst/>
              <a:cxnLst>
                <a:cxn ang="0">
                  <a:pos x="450" y="15"/>
                </a:cxn>
                <a:cxn ang="0">
                  <a:pos x="216" y="126"/>
                </a:cxn>
                <a:cxn ang="0">
                  <a:pos x="0" y="0"/>
                </a:cxn>
              </a:cxnLst>
              <a:rect l="0" t="0" r="r" b="b"/>
              <a:pathLst>
                <a:path w="450" h="126">
                  <a:moveTo>
                    <a:pt x="450" y="15"/>
                  </a:moveTo>
                  <a:cubicBezTo>
                    <a:pt x="411" y="33"/>
                    <a:pt x="324" y="126"/>
                    <a:pt x="216" y="126"/>
                  </a:cubicBezTo>
                  <a:cubicBezTo>
                    <a:pt x="108" y="126"/>
                    <a:pt x="45" y="26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FF66"/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37" name="Text Box 29"/>
            <p:cNvSpPr txBox="1">
              <a:spLocks noChangeArrowheads="1"/>
            </p:cNvSpPr>
            <p:nvPr/>
          </p:nvSpPr>
          <p:spPr bwMode="auto">
            <a:xfrm>
              <a:off x="3502" y="2891"/>
              <a:ext cx="464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800">
                  <a:solidFill>
                    <a:srgbClr val="FFFFFF"/>
                  </a:solidFill>
                </a:rPr>
                <a:t>90</a:t>
              </a:r>
              <a:r>
                <a:rPr lang="en-US" sz="2800" baseline="30000">
                  <a:solidFill>
                    <a:srgbClr val="FFFFFF"/>
                  </a:solidFill>
                </a:rPr>
                <a:t>o</a:t>
              </a:r>
            </a:p>
          </p:txBody>
        </p:sp>
      </p:grpSp>
      <p:grpSp>
        <p:nvGrpSpPr>
          <p:cNvPr id="68640" name="Group 32"/>
          <p:cNvGrpSpPr>
            <a:grpSpLocks/>
          </p:cNvGrpSpPr>
          <p:nvPr/>
        </p:nvGrpSpPr>
        <p:grpSpPr bwMode="auto">
          <a:xfrm>
            <a:off x="1208088" y="4583113"/>
            <a:ext cx="2971800" cy="1533525"/>
            <a:chOff x="761" y="2887"/>
            <a:chExt cx="1872" cy="966"/>
          </a:xfrm>
        </p:grpSpPr>
        <p:sp>
          <p:nvSpPr>
            <p:cNvPr id="68627" name="Freeform 19"/>
            <p:cNvSpPr>
              <a:spLocks/>
            </p:cNvSpPr>
            <p:nvPr/>
          </p:nvSpPr>
          <p:spPr bwMode="auto">
            <a:xfrm rot="11026692">
              <a:off x="761" y="3220"/>
              <a:ext cx="892" cy="603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00">
                    <a:alpha val="75999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 rot="21459044">
              <a:off x="1740" y="3217"/>
              <a:ext cx="893" cy="636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00">
                    <a:alpha val="75999"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9" name="Text Box 21"/>
            <p:cNvSpPr txBox="1">
              <a:spLocks noChangeArrowheads="1"/>
            </p:cNvSpPr>
            <p:nvPr/>
          </p:nvSpPr>
          <p:spPr bwMode="auto">
            <a:xfrm>
              <a:off x="1357" y="3027"/>
              <a:ext cx="706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FFFFFF"/>
                  </a:solidFill>
                </a:rPr>
                <a:t>180</a:t>
              </a:r>
              <a:r>
                <a:rPr lang="en-US" sz="2800" baseline="3000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68638" name="Freeform 30"/>
            <p:cNvSpPr>
              <a:spLocks/>
            </p:cNvSpPr>
            <p:nvPr/>
          </p:nvSpPr>
          <p:spPr bwMode="auto">
            <a:xfrm>
              <a:off x="1094" y="2887"/>
              <a:ext cx="1254" cy="584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638" y="10"/>
                </a:cxn>
                <a:cxn ang="0">
                  <a:pos x="1254" y="576"/>
                </a:cxn>
              </a:cxnLst>
              <a:rect l="0" t="0" r="r" b="b"/>
              <a:pathLst>
                <a:path w="1254" h="584">
                  <a:moveTo>
                    <a:pt x="0" y="584"/>
                  </a:moveTo>
                  <a:cubicBezTo>
                    <a:pt x="106" y="487"/>
                    <a:pt x="161" y="20"/>
                    <a:pt x="638" y="10"/>
                  </a:cubicBezTo>
                  <a:cubicBezTo>
                    <a:pt x="1115" y="0"/>
                    <a:pt x="1126" y="458"/>
                    <a:pt x="1254" y="576"/>
                  </a:cubicBezTo>
                </a:path>
              </a:pathLst>
            </a:custGeom>
            <a:noFill/>
            <a:ln w="38100" cap="flat" cmpd="sng">
              <a:solidFill>
                <a:srgbClr val="FFFF66"/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8639" name="Text Box 31"/>
          <p:cNvSpPr txBox="1">
            <a:spLocks noChangeArrowheads="1"/>
          </p:cNvSpPr>
          <p:nvPr/>
        </p:nvSpPr>
        <p:spPr bwMode="auto">
          <a:xfrm>
            <a:off x="2211388" y="1343025"/>
            <a:ext cx="32178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Bond Angles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WordArt 8"/>
          <p:cNvSpPr>
            <a:spLocks noChangeArrowheads="1" noChangeShapeType="1" noTextEdit="1"/>
          </p:cNvSpPr>
          <p:nvPr/>
        </p:nvSpPr>
        <p:spPr bwMode="auto">
          <a:xfrm>
            <a:off x="2662238" y="1538288"/>
            <a:ext cx="2917825" cy="67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p Orbitals</a:t>
            </a:r>
          </a:p>
        </p:txBody>
      </p:sp>
      <p:sp>
        <p:nvSpPr>
          <p:cNvPr id="56335" name="WordArt 15"/>
          <p:cNvSpPr>
            <a:spLocks noChangeArrowheads="1" noChangeShapeType="1" noTextEdit="1"/>
          </p:cNvSpPr>
          <p:nvPr/>
        </p:nvSpPr>
        <p:spPr bwMode="auto">
          <a:xfrm>
            <a:off x="2914650" y="428625"/>
            <a:ext cx="33147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s, p, &amp; d Orbitals</a:t>
            </a:r>
          </a:p>
        </p:txBody>
      </p:sp>
      <p:sp>
        <p:nvSpPr>
          <p:cNvPr id="56382" name="Oval 62"/>
          <p:cNvSpPr>
            <a:spLocks noChangeArrowheads="1"/>
          </p:cNvSpPr>
          <p:nvPr/>
        </p:nvSpPr>
        <p:spPr bwMode="auto">
          <a:xfrm rot="24300000">
            <a:off x="6161088" y="3251200"/>
            <a:ext cx="1068387" cy="944563"/>
          </a:xfrm>
          <a:prstGeom prst="ellipse">
            <a:avLst/>
          </a:prstGeom>
          <a:gradFill rotWithShape="1">
            <a:gsLst>
              <a:gs pos="0">
                <a:srgbClr val="8BFD93"/>
              </a:gs>
              <a:gs pos="100000">
                <a:srgbClr val="8BFD93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70" name="Freeform 50"/>
          <p:cNvSpPr>
            <a:spLocks/>
          </p:cNvSpPr>
          <p:nvPr/>
        </p:nvSpPr>
        <p:spPr bwMode="auto">
          <a:xfrm rot="18900000">
            <a:off x="2886075" y="3455988"/>
            <a:ext cx="858838" cy="492125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89" name="Group 69"/>
          <p:cNvGrpSpPr>
            <a:grpSpLocks/>
          </p:cNvGrpSpPr>
          <p:nvPr/>
        </p:nvGrpSpPr>
        <p:grpSpPr bwMode="auto">
          <a:xfrm>
            <a:off x="1889125" y="3800475"/>
            <a:ext cx="2230438" cy="493713"/>
            <a:chOff x="1400" y="2394"/>
            <a:chExt cx="1673" cy="311"/>
          </a:xfrm>
        </p:grpSpPr>
        <p:sp>
          <p:nvSpPr>
            <p:cNvPr id="56362" name="Freeform 42"/>
            <p:cNvSpPr>
              <a:spLocks/>
            </p:cNvSpPr>
            <p:nvPr/>
          </p:nvSpPr>
          <p:spPr bwMode="auto">
            <a:xfrm>
              <a:off x="2254" y="2394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4" name="Freeform 44"/>
            <p:cNvSpPr>
              <a:spLocks/>
            </p:cNvSpPr>
            <p:nvPr/>
          </p:nvSpPr>
          <p:spPr bwMode="auto">
            <a:xfrm rot="10800000">
              <a:off x="1400" y="2395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50000">
                  <a:srgbClr val="FF66CC">
                    <a:gamma/>
                    <a:tint val="12549"/>
                    <a:invGamma/>
                  </a:srgbClr>
                </a:gs>
                <a:gs pos="100000">
                  <a:srgbClr val="FF66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388" name="Group 68"/>
          <p:cNvGrpSpPr>
            <a:grpSpLocks/>
          </p:cNvGrpSpPr>
          <p:nvPr/>
        </p:nvGrpSpPr>
        <p:grpSpPr bwMode="auto">
          <a:xfrm>
            <a:off x="2757488" y="2901950"/>
            <a:ext cx="493712" cy="2241550"/>
            <a:chOff x="2087" y="1742"/>
            <a:chExt cx="311" cy="1673"/>
          </a:xfrm>
        </p:grpSpPr>
        <p:sp>
          <p:nvSpPr>
            <p:cNvPr id="56365" name="Freeform 45"/>
            <p:cNvSpPr>
              <a:spLocks/>
            </p:cNvSpPr>
            <p:nvPr/>
          </p:nvSpPr>
          <p:spPr bwMode="auto">
            <a:xfrm rot="5400000">
              <a:off x="1833" y="2851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6" name="Freeform 46"/>
            <p:cNvSpPr>
              <a:spLocks/>
            </p:cNvSpPr>
            <p:nvPr/>
          </p:nvSpPr>
          <p:spPr bwMode="auto">
            <a:xfrm rot="16200000">
              <a:off x="1832" y="1997"/>
              <a:ext cx="819" cy="31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264" y="0"/>
                </a:cxn>
                <a:cxn ang="0">
                  <a:pos x="1844" y="288"/>
                </a:cxn>
                <a:cxn ang="0">
                  <a:pos x="1264" y="572"/>
                </a:cxn>
                <a:cxn ang="0">
                  <a:pos x="0" y="292"/>
                </a:cxn>
              </a:cxnLst>
              <a:rect l="0" t="0" r="r" b="b"/>
              <a:pathLst>
                <a:path w="1844" h="576">
                  <a:moveTo>
                    <a:pt x="0" y="292"/>
                  </a:moveTo>
                  <a:cubicBezTo>
                    <a:pt x="0" y="197"/>
                    <a:pt x="957" y="1"/>
                    <a:pt x="1264" y="0"/>
                  </a:cubicBezTo>
                  <a:cubicBezTo>
                    <a:pt x="1736" y="0"/>
                    <a:pt x="1844" y="193"/>
                    <a:pt x="1844" y="288"/>
                  </a:cubicBezTo>
                  <a:cubicBezTo>
                    <a:pt x="1844" y="383"/>
                    <a:pt x="1740" y="568"/>
                    <a:pt x="1264" y="572"/>
                  </a:cubicBezTo>
                  <a:cubicBezTo>
                    <a:pt x="788" y="576"/>
                    <a:pt x="0" y="387"/>
                    <a:pt x="0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41176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69" name="Freeform 49"/>
          <p:cNvSpPr>
            <a:spLocks/>
          </p:cNvSpPr>
          <p:nvPr/>
        </p:nvSpPr>
        <p:spPr bwMode="auto">
          <a:xfrm rot="8100000">
            <a:off x="2266950" y="4103688"/>
            <a:ext cx="858838" cy="492125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264" y="0"/>
              </a:cxn>
              <a:cxn ang="0">
                <a:pos x="1844" y="288"/>
              </a:cxn>
              <a:cxn ang="0">
                <a:pos x="1264" y="572"/>
              </a:cxn>
              <a:cxn ang="0">
                <a:pos x="0" y="292"/>
              </a:cxn>
            </a:cxnLst>
            <a:rect l="0" t="0" r="r" b="b"/>
            <a:pathLst>
              <a:path w="1844" h="576">
                <a:moveTo>
                  <a:pt x="0" y="292"/>
                </a:moveTo>
                <a:cubicBezTo>
                  <a:pt x="0" y="197"/>
                  <a:pt x="957" y="1"/>
                  <a:pt x="1264" y="0"/>
                </a:cubicBezTo>
                <a:cubicBezTo>
                  <a:pt x="1736" y="0"/>
                  <a:pt x="1844" y="193"/>
                  <a:pt x="1844" y="288"/>
                </a:cubicBezTo>
                <a:cubicBezTo>
                  <a:pt x="1844" y="383"/>
                  <a:pt x="1740" y="568"/>
                  <a:pt x="1264" y="572"/>
                </a:cubicBezTo>
                <a:cubicBezTo>
                  <a:pt x="788" y="576"/>
                  <a:pt x="0" y="387"/>
                  <a:pt x="0" y="292"/>
                </a:cubicBezTo>
                <a:close/>
              </a:path>
            </a:pathLst>
          </a:custGeom>
          <a:gradFill rotWithShape="1">
            <a:gsLst>
              <a:gs pos="0">
                <a:srgbClr val="00AC00"/>
              </a:gs>
              <a:gs pos="50000">
                <a:srgbClr val="00AC00">
                  <a:gamma/>
                  <a:tint val="12549"/>
                  <a:invGamma/>
                </a:srgbClr>
              </a:gs>
              <a:gs pos="100000">
                <a:srgbClr val="00AC0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71" name="Line 51"/>
          <p:cNvSpPr>
            <a:spLocks noChangeShapeType="1"/>
          </p:cNvSpPr>
          <p:nvPr/>
        </p:nvSpPr>
        <p:spPr bwMode="auto">
          <a:xfrm>
            <a:off x="855663" y="4033838"/>
            <a:ext cx="7289800" cy="0"/>
          </a:xfrm>
          <a:prstGeom prst="line">
            <a:avLst/>
          </a:prstGeom>
          <a:noFill/>
          <a:ln w="28575">
            <a:solidFill>
              <a:schemeClr val="tx1">
                <a:alpha val="50000"/>
              </a:scheme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72" name="Line 52"/>
          <p:cNvSpPr>
            <a:spLocks noChangeShapeType="1"/>
          </p:cNvSpPr>
          <p:nvPr/>
        </p:nvSpPr>
        <p:spPr bwMode="auto">
          <a:xfrm rot="-5400000">
            <a:off x="1323181" y="4098132"/>
            <a:ext cx="3354387" cy="0"/>
          </a:xfrm>
          <a:prstGeom prst="line">
            <a:avLst/>
          </a:prstGeom>
          <a:noFill/>
          <a:ln w="28575">
            <a:solidFill>
              <a:schemeClr val="tx1">
                <a:alpha val="50000"/>
              </a:scheme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73" name="Line 53"/>
          <p:cNvSpPr>
            <a:spLocks noChangeShapeType="1"/>
          </p:cNvSpPr>
          <p:nvPr/>
        </p:nvSpPr>
        <p:spPr bwMode="auto">
          <a:xfrm rot="18900000">
            <a:off x="1268413" y="4106863"/>
            <a:ext cx="3354387" cy="0"/>
          </a:xfrm>
          <a:prstGeom prst="line">
            <a:avLst/>
          </a:prstGeom>
          <a:noFill/>
          <a:ln w="28575">
            <a:solidFill>
              <a:schemeClr val="tx1">
                <a:alpha val="50000"/>
              </a:scheme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79" name="Oval 59"/>
          <p:cNvSpPr>
            <a:spLocks noChangeArrowheads="1"/>
          </p:cNvSpPr>
          <p:nvPr/>
        </p:nvSpPr>
        <p:spPr bwMode="auto">
          <a:xfrm rot="-5400000">
            <a:off x="5116513" y="3514725"/>
            <a:ext cx="1068388" cy="1042987"/>
          </a:xfrm>
          <a:prstGeom prst="ellipse">
            <a:avLst/>
          </a:prstGeom>
          <a:gradFill rotWithShape="1">
            <a:gsLst>
              <a:gs pos="0">
                <a:srgbClr val="FF66CC"/>
              </a:gs>
              <a:gs pos="100000">
                <a:srgbClr val="FF66CC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83" name="Line 63"/>
          <p:cNvSpPr>
            <a:spLocks noChangeShapeType="1"/>
          </p:cNvSpPr>
          <p:nvPr/>
        </p:nvSpPr>
        <p:spPr bwMode="auto">
          <a:xfrm rot="-5400000">
            <a:off x="4714081" y="3980657"/>
            <a:ext cx="3354387" cy="0"/>
          </a:xfrm>
          <a:prstGeom prst="line">
            <a:avLst/>
          </a:prstGeom>
          <a:noFill/>
          <a:ln w="28575">
            <a:solidFill>
              <a:schemeClr val="tx1">
                <a:alpha val="50000"/>
              </a:scheme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84" name="Line 64"/>
          <p:cNvSpPr>
            <a:spLocks noChangeShapeType="1"/>
          </p:cNvSpPr>
          <p:nvPr/>
        </p:nvSpPr>
        <p:spPr bwMode="auto">
          <a:xfrm rot="18900000">
            <a:off x="4672013" y="4064000"/>
            <a:ext cx="3354387" cy="0"/>
          </a:xfrm>
          <a:prstGeom prst="line">
            <a:avLst/>
          </a:prstGeom>
          <a:noFill/>
          <a:ln w="28575">
            <a:solidFill>
              <a:schemeClr val="tx1">
                <a:alpha val="50000"/>
              </a:scheme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75" name="Oval 55"/>
          <p:cNvSpPr>
            <a:spLocks noChangeArrowheads="1"/>
          </p:cNvSpPr>
          <p:nvPr/>
        </p:nvSpPr>
        <p:spPr bwMode="auto">
          <a:xfrm>
            <a:off x="5853113" y="4194175"/>
            <a:ext cx="1068387" cy="104298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81" name="Oval 61"/>
          <p:cNvSpPr>
            <a:spLocks noChangeArrowheads="1"/>
          </p:cNvSpPr>
          <p:nvPr/>
        </p:nvSpPr>
        <p:spPr bwMode="auto">
          <a:xfrm rot="24300000">
            <a:off x="5344319" y="3891756"/>
            <a:ext cx="1068388" cy="1108075"/>
          </a:xfrm>
          <a:prstGeom prst="ellipse">
            <a:avLst/>
          </a:prstGeom>
          <a:gradFill rotWithShape="1">
            <a:gsLst>
              <a:gs pos="0">
                <a:srgbClr val="8BFD93"/>
              </a:gs>
              <a:gs pos="100000">
                <a:srgbClr val="8BFD93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78" name="Oval 58"/>
          <p:cNvSpPr>
            <a:spLocks noChangeArrowheads="1"/>
          </p:cNvSpPr>
          <p:nvPr/>
        </p:nvSpPr>
        <p:spPr bwMode="auto">
          <a:xfrm rot="-5400000">
            <a:off x="6535738" y="3506788"/>
            <a:ext cx="1068387" cy="1042987"/>
          </a:xfrm>
          <a:prstGeom prst="ellipse">
            <a:avLst/>
          </a:prstGeom>
          <a:gradFill rotWithShape="1">
            <a:gsLst>
              <a:gs pos="0">
                <a:srgbClr val="FF66CC"/>
              </a:gs>
              <a:gs pos="100000">
                <a:srgbClr val="FF66CC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76" name="Oval 56"/>
          <p:cNvSpPr>
            <a:spLocks noChangeArrowheads="1"/>
          </p:cNvSpPr>
          <p:nvPr/>
        </p:nvSpPr>
        <p:spPr bwMode="auto">
          <a:xfrm>
            <a:off x="5845175" y="2838450"/>
            <a:ext cx="1068388" cy="104298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85" name="Text Box 65"/>
          <p:cNvSpPr txBox="1">
            <a:spLocks noChangeArrowheads="1"/>
          </p:cNvSpPr>
          <p:nvPr/>
        </p:nvSpPr>
        <p:spPr bwMode="auto">
          <a:xfrm>
            <a:off x="1204913" y="3806825"/>
            <a:ext cx="400050" cy="365125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x</a:t>
            </a:r>
          </a:p>
        </p:txBody>
      </p:sp>
      <p:sp>
        <p:nvSpPr>
          <p:cNvPr id="56386" name="Text Box 66"/>
          <p:cNvSpPr txBox="1">
            <a:spLocks noChangeArrowheads="1"/>
          </p:cNvSpPr>
          <p:nvPr/>
        </p:nvSpPr>
        <p:spPr bwMode="auto">
          <a:xfrm>
            <a:off x="2741613" y="5532438"/>
            <a:ext cx="550862" cy="493712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91440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y</a:t>
            </a:r>
          </a:p>
        </p:txBody>
      </p:sp>
      <p:sp>
        <p:nvSpPr>
          <p:cNvPr id="56387" name="Text Box 67"/>
          <p:cNvSpPr txBox="1">
            <a:spLocks noChangeArrowheads="1"/>
          </p:cNvSpPr>
          <p:nvPr/>
        </p:nvSpPr>
        <p:spPr bwMode="auto">
          <a:xfrm>
            <a:off x="1771650" y="4838700"/>
            <a:ext cx="550863" cy="365125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z</a:t>
            </a:r>
          </a:p>
        </p:txBody>
      </p:sp>
      <p:sp>
        <p:nvSpPr>
          <p:cNvPr id="56391" name="Text Box 71"/>
          <p:cNvSpPr txBox="1">
            <a:spLocks noChangeArrowheads="1"/>
          </p:cNvSpPr>
          <p:nvPr/>
        </p:nvSpPr>
        <p:spPr bwMode="auto">
          <a:xfrm>
            <a:off x="4594225" y="3819525"/>
            <a:ext cx="400050" cy="365125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x</a:t>
            </a:r>
          </a:p>
        </p:txBody>
      </p:sp>
      <p:sp>
        <p:nvSpPr>
          <p:cNvPr id="56392" name="Text Box 72"/>
          <p:cNvSpPr txBox="1">
            <a:spLocks noChangeArrowheads="1"/>
          </p:cNvSpPr>
          <p:nvPr/>
        </p:nvSpPr>
        <p:spPr bwMode="auto">
          <a:xfrm>
            <a:off x="6130925" y="5545138"/>
            <a:ext cx="550863" cy="493712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91440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y</a:t>
            </a:r>
          </a:p>
        </p:txBody>
      </p:sp>
      <p:sp>
        <p:nvSpPr>
          <p:cNvPr id="56393" name="Text Box 73"/>
          <p:cNvSpPr txBox="1">
            <a:spLocks noChangeArrowheads="1"/>
          </p:cNvSpPr>
          <p:nvPr/>
        </p:nvSpPr>
        <p:spPr bwMode="auto">
          <a:xfrm>
            <a:off x="5160963" y="4851400"/>
            <a:ext cx="550862" cy="365125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z</a:t>
            </a:r>
          </a:p>
        </p:txBody>
      </p:sp>
      <p:pic>
        <p:nvPicPr>
          <p:cNvPr id="56395" name="Picture 75" descr="PyramidOnlyAlp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9063" y="449263"/>
            <a:ext cx="2495550" cy="1430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  <p:bldP spid="5633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66CC"/>
            </a:gs>
            <a:gs pos="50000">
              <a:srgbClr val="FF6600">
                <a:alpha val="75999"/>
              </a:srgbClr>
            </a:gs>
            <a:gs pos="100000">
              <a:srgbClr val="FF66CC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66CC"/>
            </a:gs>
            <a:gs pos="50000">
              <a:srgbClr val="FF6600">
                <a:alpha val="75999"/>
              </a:srgbClr>
            </a:gs>
            <a:gs pos="100000">
              <a:srgbClr val="FF66CC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4399</TotalTime>
  <Words>386</Words>
  <Application>Microsoft Office PowerPoint</Application>
  <PresentationFormat>On-screen Show (4:3)</PresentationFormat>
  <Paragraphs>261</Paragraphs>
  <Slides>24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Wingdings</vt:lpstr>
      <vt:lpstr>Times New Roman</vt:lpstr>
      <vt:lpstr>Arial Narrow</vt:lpstr>
      <vt:lpstr>Symbol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Methane building blocks</vt:lpstr>
      <vt:lpstr>Methane building blocks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Mesa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 Costello</dc:creator>
  <cp:lastModifiedBy>Ken</cp:lastModifiedBy>
  <cp:revision>197</cp:revision>
  <dcterms:created xsi:type="dcterms:W3CDTF">2005-01-03T09:09:23Z</dcterms:created>
  <dcterms:modified xsi:type="dcterms:W3CDTF">2012-03-20T05:13:16Z</dcterms:modified>
</cp:coreProperties>
</file>