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8" r:id="rId2"/>
    <p:sldMasterId id="2147483804" r:id="rId3"/>
    <p:sldMasterId id="2147483816" r:id="rId4"/>
    <p:sldMasterId id="2147483828" r:id="rId5"/>
    <p:sldMasterId id="2147483840" r:id="rId6"/>
    <p:sldMasterId id="2147483864" r:id="rId7"/>
    <p:sldMasterId id="2147483876" r:id="rId8"/>
  </p:sldMasterIdLst>
  <p:notesMasterIdLst>
    <p:notesMasterId r:id="rId49"/>
  </p:notesMasterIdLst>
  <p:sldIdLst>
    <p:sldId id="517" r:id="rId9"/>
    <p:sldId id="518" r:id="rId10"/>
    <p:sldId id="519" r:id="rId11"/>
    <p:sldId id="520" r:id="rId12"/>
    <p:sldId id="524" r:id="rId13"/>
    <p:sldId id="522" r:id="rId14"/>
    <p:sldId id="525" r:id="rId15"/>
    <p:sldId id="526" r:id="rId16"/>
    <p:sldId id="527" r:id="rId17"/>
    <p:sldId id="531" r:id="rId18"/>
    <p:sldId id="533" r:id="rId19"/>
    <p:sldId id="534" r:id="rId20"/>
    <p:sldId id="535" r:id="rId21"/>
    <p:sldId id="544" r:id="rId22"/>
    <p:sldId id="545" r:id="rId23"/>
    <p:sldId id="528" r:id="rId24"/>
    <p:sldId id="529" r:id="rId25"/>
    <p:sldId id="530" r:id="rId26"/>
    <p:sldId id="536" r:id="rId27"/>
    <p:sldId id="546" r:id="rId28"/>
    <p:sldId id="548" r:id="rId29"/>
    <p:sldId id="550" r:id="rId30"/>
    <p:sldId id="549" r:id="rId31"/>
    <p:sldId id="551" r:id="rId32"/>
    <p:sldId id="554" r:id="rId33"/>
    <p:sldId id="570" r:id="rId34"/>
    <p:sldId id="555" r:id="rId35"/>
    <p:sldId id="556" r:id="rId36"/>
    <p:sldId id="538" r:id="rId37"/>
    <p:sldId id="541" r:id="rId38"/>
    <p:sldId id="557" r:id="rId39"/>
    <p:sldId id="563" r:id="rId40"/>
    <p:sldId id="565" r:id="rId41"/>
    <p:sldId id="564" r:id="rId42"/>
    <p:sldId id="566" r:id="rId43"/>
    <p:sldId id="569" r:id="rId44"/>
    <p:sldId id="559" r:id="rId45"/>
    <p:sldId id="560" r:id="rId46"/>
    <p:sldId id="561" r:id="rId47"/>
    <p:sldId id="562"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8EC0"/>
    <a:srgbClr val="1A2E1B"/>
    <a:srgbClr val="315534"/>
    <a:srgbClr val="003300"/>
    <a:srgbClr val="FFFF99"/>
    <a:srgbClr val="FFFFFF"/>
    <a:srgbClr val="FF3300"/>
    <a:srgbClr val="00FFFF"/>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37" autoAdjust="0"/>
    <p:restoredTop sz="97920" autoAdjust="0"/>
  </p:normalViewPr>
  <p:slideViewPr>
    <p:cSldViewPr snapToGrid="0">
      <p:cViewPr varScale="1">
        <p:scale>
          <a:sx n="115" d="100"/>
          <a:sy n="115" d="100"/>
        </p:scale>
        <p:origin x="-10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468172800" cy="4681728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09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46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09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09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09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3C7D4E5-AC60-4CA4-8AC6-4DE8AB221F1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2C7EC6-0C32-42E4-97FA-BC038BE177BC}" type="slidenum">
              <a:rPr lang="en-US"/>
              <a:pPr>
                <a:defRPr/>
              </a:pPr>
              <a:t>‹#›</a:t>
            </a:fld>
            <a:endParaRPr lang="en-US"/>
          </a:p>
        </p:txBody>
      </p:sp>
    </p:spTree>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CC58A0-A487-4C82-AA7A-C0D221047E51}" type="slidenum">
              <a:rPr lang="en-US"/>
              <a:pPr>
                <a:defRPr/>
              </a:pPr>
              <a:t>‹#›</a:t>
            </a:fld>
            <a:endParaRPr lang="en-US"/>
          </a:p>
        </p:txBody>
      </p:sp>
    </p:spTree>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40B804-B14C-4498-825B-EDD6C1DA8201}" type="slidenum">
              <a:rPr lang="en-US"/>
              <a:pPr>
                <a:defRPr/>
              </a:pPr>
              <a:t>‹#›</a:t>
            </a:fld>
            <a:endParaRPr lang="en-US"/>
          </a:p>
        </p:txBody>
      </p:sp>
    </p:spTree>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2C7EC6-0C32-42E4-97FA-BC038BE177BC}"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F2BB5A-64CE-4FE4-98A6-95B58D17A2F7}"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FC48E2-ED84-4741-A9EE-70DB9833EC18}"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27A831-A121-40C7-BDED-780B0243018F}"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F0ADDE0-F4EF-4C2E-8B48-F8A3BBAD4808}"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2A2563B-5D21-4E7B-B92D-AA229ACF934D}"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06F1F54-F2C4-42F0-A756-729E9AF31427}"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1638BF-BF47-46E1-81DF-8406307F73B0}"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F2BB5A-64CE-4FE4-98A6-95B58D17A2F7}" type="slidenum">
              <a:rPr lang="en-US"/>
              <a:pPr>
                <a:defRPr/>
              </a:pPr>
              <a:t>‹#›</a:t>
            </a:fld>
            <a:endParaRPr lang="en-US"/>
          </a:p>
        </p:txBody>
      </p:sp>
    </p:spTree>
  </p:cSld>
  <p:clrMapOvr>
    <a:masterClrMapping/>
  </p:clrMapOvr>
  <p:transition spd="slow">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0160B-2513-415B-BA2D-520A5335B173}"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CC58A0-A487-4C82-AA7A-C0D221047E51}"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40B804-B14C-4498-825B-EDD6C1DA8201}"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2897B27-C1B5-4A9D-AF2A-7FAF93136038}" type="slidenum">
              <a:rPr lang="en-US">
                <a:solidFill>
                  <a:srgbClr val="FFFFFF"/>
                </a:solidFill>
              </a:rPr>
              <a:pPr/>
              <a:t>‹#›</a:t>
            </a:fld>
            <a:endParaRPr lang="en-US">
              <a:solidFill>
                <a:srgbClr val="FFFFFF"/>
              </a:solidFill>
            </a:endParaRPr>
          </a:p>
        </p:txBody>
      </p:sp>
    </p:spTree>
  </p:cSld>
  <p:clrMapOvr>
    <a:masterClrMapping/>
  </p:clrMapOvr>
  <p:transition spd="slow">
    <p:strips dir="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ABD765C-5D48-4CCE-9309-EF993FF35847}" type="slidenum">
              <a:rPr lang="en-US">
                <a:solidFill>
                  <a:srgbClr val="FFFFFF"/>
                </a:solidFill>
              </a:rPr>
              <a:pPr/>
              <a:t>‹#›</a:t>
            </a:fld>
            <a:endParaRPr lang="en-US">
              <a:solidFill>
                <a:srgbClr val="FFFFFF"/>
              </a:solidFill>
            </a:endParaRPr>
          </a:p>
        </p:txBody>
      </p:sp>
    </p:spTree>
  </p:cSld>
  <p:clrMapOvr>
    <a:masterClrMapping/>
  </p:clrMapOvr>
  <p:transition spd="slow">
    <p:strips dir="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F402E06-C25C-42AD-8E36-0EB7A6239975}" type="slidenum">
              <a:rPr lang="en-US">
                <a:solidFill>
                  <a:srgbClr val="FFFFFF"/>
                </a:solidFill>
              </a:rPr>
              <a:pPr/>
              <a:t>‹#›</a:t>
            </a:fld>
            <a:endParaRPr lang="en-US">
              <a:solidFill>
                <a:srgbClr val="FFFFFF"/>
              </a:solidFill>
            </a:endParaRPr>
          </a:p>
        </p:txBody>
      </p:sp>
    </p:spTree>
  </p:cSld>
  <p:clrMapOvr>
    <a:masterClrMapping/>
  </p:clrMapOvr>
  <p:transition spd="slow">
    <p:strips dir="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2191F91-746E-482F-8DE0-D6A0D91E095B}" type="slidenum">
              <a:rPr lang="en-US">
                <a:solidFill>
                  <a:srgbClr val="FFFFFF"/>
                </a:solidFill>
              </a:rPr>
              <a:pPr/>
              <a:t>‹#›</a:t>
            </a:fld>
            <a:endParaRPr lang="en-US">
              <a:solidFill>
                <a:srgbClr val="FFFFFF"/>
              </a:solidFill>
            </a:endParaRPr>
          </a:p>
        </p:txBody>
      </p:sp>
    </p:spTree>
  </p:cSld>
  <p:clrMapOvr>
    <a:masterClrMapping/>
  </p:clrMapOvr>
  <p:transition spd="slow">
    <p:strips dir="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20C9F1BE-71AC-4092-AB95-A69D58CA3CA2}" type="slidenum">
              <a:rPr lang="en-US">
                <a:solidFill>
                  <a:srgbClr val="FFFFFF"/>
                </a:solidFill>
              </a:rPr>
              <a:pPr/>
              <a:t>‹#›</a:t>
            </a:fld>
            <a:endParaRPr lang="en-US">
              <a:solidFill>
                <a:srgbClr val="FFFFFF"/>
              </a:solidFill>
            </a:endParaRPr>
          </a:p>
        </p:txBody>
      </p:sp>
    </p:spTree>
  </p:cSld>
  <p:clrMapOvr>
    <a:masterClrMapping/>
  </p:clrMapOvr>
  <p:transition spd="slow">
    <p:strips dir="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96D6BED2-0D22-4ABB-85A6-3ECED6D8929D}" type="slidenum">
              <a:rPr lang="en-US">
                <a:solidFill>
                  <a:srgbClr val="FFFFFF"/>
                </a:solidFill>
              </a:rPr>
              <a:pPr/>
              <a:t>‹#›</a:t>
            </a:fld>
            <a:endParaRPr lang="en-US">
              <a:solidFill>
                <a:srgbClr val="FFFFFF"/>
              </a:solidFill>
            </a:endParaRPr>
          </a:p>
        </p:txBody>
      </p:sp>
    </p:spTree>
  </p:cSld>
  <p:clrMapOvr>
    <a:masterClrMapping/>
  </p:clrMapOvr>
  <p:transition spd="slow">
    <p:strips dir="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1C1659C6-62A9-4EF8-BDB4-EE19035C8F1A}" type="slidenum">
              <a:rPr lang="en-US">
                <a:solidFill>
                  <a:srgbClr val="FFFFFF"/>
                </a:solidFill>
              </a:rPr>
              <a:pPr/>
              <a:t>‹#›</a:t>
            </a:fld>
            <a:endParaRPr lang="en-US">
              <a:solidFill>
                <a:srgbClr val="FFFFFF"/>
              </a:solidFill>
            </a:endParaRPr>
          </a:p>
        </p:txBody>
      </p:sp>
    </p:spTree>
  </p:cSld>
  <p:clrMapOvr>
    <a:masterClrMapping/>
  </p:clrMapOvr>
  <p:transition spd="slow">
    <p:strips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FC48E2-ED84-4741-A9EE-70DB9833EC18}" type="slidenum">
              <a:rPr lang="en-US"/>
              <a:pPr>
                <a:defRPr/>
              </a:pPr>
              <a:t>‹#›</a:t>
            </a:fld>
            <a:endParaRPr lang="en-US"/>
          </a:p>
        </p:txBody>
      </p:sp>
    </p:spTree>
  </p:cSld>
  <p:clrMapOvr>
    <a:masterClrMapping/>
  </p:clrMapOvr>
  <p:transition spd="slow">
    <p:circl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B3CD789-D117-4FE8-88F6-72807FDE5640}" type="slidenum">
              <a:rPr lang="en-US">
                <a:solidFill>
                  <a:srgbClr val="FFFFFF"/>
                </a:solidFill>
              </a:rPr>
              <a:pPr/>
              <a:t>‹#›</a:t>
            </a:fld>
            <a:endParaRPr lang="en-US">
              <a:solidFill>
                <a:srgbClr val="FFFFFF"/>
              </a:solidFill>
            </a:endParaRPr>
          </a:p>
        </p:txBody>
      </p:sp>
    </p:spTree>
  </p:cSld>
  <p:clrMapOvr>
    <a:masterClrMapping/>
  </p:clrMapOvr>
  <p:transition spd="slow">
    <p:strips dir="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EFA39A2-AA21-4396-B9D1-F0585354F27A}" type="slidenum">
              <a:rPr lang="en-US">
                <a:solidFill>
                  <a:srgbClr val="FFFFFF"/>
                </a:solidFill>
              </a:rPr>
              <a:pPr/>
              <a:t>‹#›</a:t>
            </a:fld>
            <a:endParaRPr lang="en-US">
              <a:solidFill>
                <a:srgbClr val="FFFFFF"/>
              </a:solidFill>
            </a:endParaRPr>
          </a:p>
        </p:txBody>
      </p:sp>
    </p:spTree>
  </p:cSld>
  <p:clrMapOvr>
    <a:masterClrMapping/>
  </p:clrMapOvr>
  <p:transition spd="slow">
    <p:strips dir="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C78EA10-D786-475A-840E-EFC1FFCCE240}" type="slidenum">
              <a:rPr lang="en-US">
                <a:solidFill>
                  <a:srgbClr val="FFFFFF"/>
                </a:solidFill>
              </a:rPr>
              <a:pPr/>
              <a:t>‹#›</a:t>
            </a:fld>
            <a:endParaRPr lang="en-US">
              <a:solidFill>
                <a:srgbClr val="FFFFFF"/>
              </a:solidFill>
            </a:endParaRPr>
          </a:p>
        </p:txBody>
      </p:sp>
    </p:spTree>
  </p:cSld>
  <p:clrMapOvr>
    <a:masterClrMapping/>
  </p:clrMapOvr>
  <p:transition spd="slow">
    <p:strips dir="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7538A30-7BA8-4F2E-BBF7-C2EDE1F1AAEE}" type="slidenum">
              <a:rPr lang="en-US">
                <a:solidFill>
                  <a:srgbClr val="FFFFFF"/>
                </a:solidFill>
              </a:rPr>
              <a:pPr/>
              <a:t>‹#›</a:t>
            </a:fld>
            <a:endParaRPr lang="en-US">
              <a:solidFill>
                <a:srgbClr val="FFFFFF"/>
              </a:solidFill>
            </a:endParaRPr>
          </a:p>
        </p:txBody>
      </p:sp>
    </p:spTree>
  </p:cSld>
  <p:clrMapOvr>
    <a:masterClrMapping/>
  </p:clrMapOvr>
  <p:transition spd="slow">
    <p:strips dir="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2812FCA-2A0B-4075-933E-4E7360393D77}" type="slidenum">
              <a:rPr lang="en-US">
                <a:solidFill>
                  <a:srgbClr val="FFFFFF"/>
                </a:solidFill>
              </a:rPr>
              <a:pPr/>
              <a:t>‹#›</a:t>
            </a:fld>
            <a:endParaRPr lang="en-US">
              <a:solidFill>
                <a:srgbClr val="FFFFFF"/>
              </a:solidFill>
            </a:endParaRPr>
          </a:p>
        </p:txBody>
      </p:sp>
    </p:spTree>
  </p:cSld>
  <p:clrMapOvr>
    <a:masterClrMapping/>
  </p:clrMapOvr>
  <p:transition spd="slow">
    <p:strips dir="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2566D7F-E38A-41DA-8BCB-4D0E5B9CD798}" type="slidenum">
              <a:rPr lang="en-US">
                <a:solidFill>
                  <a:srgbClr val="FFFFFF"/>
                </a:solidFill>
              </a:rPr>
              <a:pPr/>
              <a:t>‹#›</a:t>
            </a:fld>
            <a:endParaRPr lang="en-US">
              <a:solidFill>
                <a:srgbClr val="FFFFFF"/>
              </a:solidFill>
            </a:endParaRPr>
          </a:p>
        </p:txBody>
      </p:sp>
    </p:spTree>
  </p:cSld>
  <p:clrMapOvr>
    <a:masterClrMapping/>
  </p:clrMapOvr>
  <p:transition spd="slow">
    <p:strips dir="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22501DF-965D-4CB4-9D03-2E46BBAB4466}" type="slidenum">
              <a:rPr lang="en-US">
                <a:solidFill>
                  <a:srgbClr val="FFFFFF"/>
                </a:solidFill>
              </a:rPr>
              <a:pPr/>
              <a:t>‹#›</a:t>
            </a:fld>
            <a:endParaRPr lang="en-US">
              <a:solidFill>
                <a:srgbClr val="FFFFFF"/>
              </a:solidFill>
            </a:endParaRPr>
          </a:p>
        </p:txBody>
      </p:sp>
    </p:spTree>
  </p:cSld>
  <p:clrMapOvr>
    <a:masterClrMapping/>
  </p:clrMapOvr>
  <p:transition spd="slow">
    <p:strips dir="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FD98E23-14DD-4A2E-9C45-9F8249738DCE}" type="slidenum">
              <a:rPr lang="en-US">
                <a:solidFill>
                  <a:srgbClr val="FFFFFF"/>
                </a:solidFill>
              </a:rPr>
              <a:pPr/>
              <a:t>‹#›</a:t>
            </a:fld>
            <a:endParaRPr lang="en-US">
              <a:solidFill>
                <a:srgbClr val="FFFFFF"/>
              </a:solidFill>
            </a:endParaRPr>
          </a:p>
        </p:txBody>
      </p:sp>
    </p:spTree>
  </p:cSld>
  <p:clrMapOvr>
    <a:masterClrMapping/>
  </p:clrMapOvr>
  <p:transition spd="slow">
    <p:strips dir="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CD1A007A-24F0-4346-9E7D-7A778156AF08}" type="slidenum">
              <a:rPr lang="en-US">
                <a:solidFill>
                  <a:srgbClr val="FFFFFF"/>
                </a:solidFill>
              </a:rPr>
              <a:pPr/>
              <a:t>‹#›</a:t>
            </a:fld>
            <a:endParaRPr lang="en-US">
              <a:solidFill>
                <a:srgbClr val="FFFFFF"/>
              </a:solidFill>
            </a:endParaRPr>
          </a:p>
        </p:txBody>
      </p:sp>
    </p:spTree>
  </p:cSld>
  <p:clrMapOvr>
    <a:masterClrMapping/>
  </p:clrMapOvr>
  <p:transition spd="slow">
    <p:strips dir="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249A6DF3-56A3-490F-97C2-8E58DB0161D4}" type="slidenum">
              <a:rPr lang="en-US">
                <a:solidFill>
                  <a:srgbClr val="FFFFFF"/>
                </a:solidFill>
              </a:rPr>
              <a:pPr/>
              <a:t>‹#›</a:t>
            </a:fld>
            <a:endParaRPr lang="en-US">
              <a:solidFill>
                <a:srgbClr val="FFFFFF"/>
              </a:solidFill>
            </a:endParaRPr>
          </a:p>
        </p:txBody>
      </p:sp>
    </p:spTree>
  </p:cSld>
  <p:clrMapOvr>
    <a:masterClrMapping/>
  </p:clrMapOvr>
  <p:transition spd="slow">
    <p:strips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27A831-A121-40C7-BDED-780B0243018F}" type="slidenum">
              <a:rPr lang="en-US"/>
              <a:pPr>
                <a:defRPr/>
              </a:pPr>
              <a:t>‹#›</a:t>
            </a:fld>
            <a:endParaRPr lang="en-US"/>
          </a:p>
        </p:txBody>
      </p:sp>
    </p:spTree>
  </p:cSld>
  <p:clrMapOvr>
    <a:masterClrMapping/>
  </p:clrMapOvr>
  <p:transition spd="slow">
    <p:circl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B76813DE-AD8E-4610-83FA-74647884C7FB}" type="slidenum">
              <a:rPr lang="en-US">
                <a:solidFill>
                  <a:srgbClr val="FFFFFF"/>
                </a:solidFill>
              </a:rPr>
              <a:pPr/>
              <a:t>‹#›</a:t>
            </a:fld>
            <a:endParaRPr lang="en-US">
              <a:solidFill>
                <a:srgbClr val="FFFFFF"/>
              </a:solidFill>
            </a:endParaRPr>
          </a:p>
        </p:txBody>
      </p:sp>
    </p:spTree>
  </p:cSld>
  <p:clrMapOvr>
    <a:masterClrMapping/>
  </p:clrMapOvr>
  <p:transition spd="slow">
    <p:strips dir="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E0C030E3-2CDD-448B-8E8E-A5E6A4F21237}" type="slidenum">
              <a:rPr lang="en-US">
                <a:solidFill>
                  <a:srgbClr val="FFFFFF"/>
                </a:solidFill>
              </a:rPr>
              <a:pPr/>
              <a:t>‹#›</a:t>
            </a:fld>
            <a:endParaRPr lang="en-US">
              <a:solidFill>
                <a:srgbClr val="FFFFFF"/>
              </a:solidFill>
            </a:endParaRPr>
          </a:p>
        </p:txBody>
      </p:sp>
    </p:spTree>
  </p:cSld>
  <p:clrMapOvr>
    <a:masterClrMapping/>
  </p:clrMapOvr>
  <p:transition spd="slow">
    <p:strips dir="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A2CD8B2-2E4D-4E6F-92DD-C9E1DE00E12B}" type="slidenum">
              <a:rPr lang="en-US">
                <a:solidFill>
                  <a:srgbClr val="FFFFFF"/>
                </a:solidFill>
              </a:rPr>
              <a:pPr/>
              <a:t>‹#›</a:t>
            </a:fld>
            <a:endParaRPr lang="en-US">
              <a:solidFill>
                <a:srgbClr val="FFFFFF"/>
              </a:solidFill>
            </a:endParaRPr>
          </a:p>
        </p:txBody>
      </p:sp>
    </p:spTree>
  </p:cSld>
  <p:clrMapOvr>
    <a:masterClrMapping/>
  </p:clrMapOvr>
  <p:transition spd="slow">
    <p:strips dir="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C958403-7317-4966-B422-9DF2A9CB7CE9}" type="slidenum">
              <a:rPr lang="en-US">
                <a:solidFill>
                  <a:srgbClr val="FFFFFF"/>
                </a:solidFill>
              </a:rPr>
              <a:pPr/>
              <a:t>‹#›</a:t>
            </a:fld>
            <a:endParaRPr lang="en-US">
              <a:solidFill>
                <a:srgbClr val="FFFFFF"/>
              </a:solidFill>
            </a:endParaRPr>
          </a:p>
        </p:txBody>
      </p:sp>
    </p:spTree>
  </p:cSld>
  <p:clrMapOvr>
    <a:masterClrMapping/>
  </p:clrMapOvr>
  <p:transition spd="slow">
    <p:strips dir="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B529FCB-ABBD-49E2-A3D0-C75DE03FB341}" type="slidenum">
              <a:rPr lang="en-US">
                <a:solidFill>
                  <a:srgbClr val="FFFFFF"/>
                </a:solidFill>
              </a:rPr>
              <a:pPr/>
              <a:t>‹#›</a:t>
            </a:fld>
            <a:endParaRPr lang="en-US">
              <a:solidFill>
                <a:srgbClr val="FFFFFF"/>
              </a:solidFill>
            </a:endParaRPr>
          </a:p>
        </p:txBody>
      </p:sp>
    </p:spTree>
  </p:cSld>
  <p:clrMapOvr>
    <a:masterClrMapping/>
  </p:clrMapOvr>
  <p:transition spd="slow">
    <p:strips dir="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2C7EC6-0C32-42E4-97FA-BC038BE177BC}"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F2BB5A-64CE-4FE4-98A6-95B58D17A2F7}"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FC48E2-ED84-4741-A9EE-70DB9833EC18}"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27A831-A121-40C7-BDED-780B0243018F}"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F0ADDE0-F4EF-4C2E-8B48-F8A3BBAD4808}"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F0ADDE0-F4EF-4C2E-8B48-F8A3BBAD4808}" type="slidenum">
              <a:rPr lang="en-US"/>
              <a:pPr>
                <a:defRPr/>
              </a:pPr>
              <a:t>‹#›</a:t>
            </a:fld>
            <a:endParaRPr lang="en-US"/>
          </a:p>
        </p:txBody>
      </p:sp>
    </p:spTree>
  </p:cSld>
  <p:clrMapOvr>
    <a:masterClrMapping/>
  </p:clrMapOvr>
  <p:transition spd="slow">
    <p:circl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2A2563B-5D21-4E7B-B92D-AA229ACF934D}"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06F1F54-F2C4-42F0-A756-729E9AF31427}"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1638BF-BF47-46E1-81DF-8406307F73B0}"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0160B-2513-415B-BA2D-520A5335B173}"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CC58A0-A487-4C82-AA7A-C0D221047E51}"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40B804-B14C-4498-825B-EDD6C1DA8201}"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2C7EC6-0C32-42E4-97FA-BC038BE177BC}"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F2BB5A-64CE-4FE4-98A6-95B58D17A2F7}"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FC48E2-ED84-4741-A9EE-70DB9833EC18}"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27A831-A121-40C7-BDED-780B0243018F}"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2A2563B-5D21-4E7B-B92D-AA229ACF934D}" type="slidenum">
              <a:rPr lang="en-US"/>
              <a:pPr>
                <a:defRPr/>
              </a:pPr>
              <a:t>‹#›</a:t>
            </a:fld>
            <a:endParaRPr lang="en-US"/>
          </a:p>
        </p:txBody>
      </p:sp>
    </p:spTree>
  </p:cSld>
  <p:clrMapOvr>
    <a:masterClrMapping/>
  </p:clrMapOvr>
  <p:transition spd="slow">
    <p:circl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F0ADDE0-F4EF-4C2E-8B48-F8A3BBAD4808}"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2A2563B-5D21-4E7B-B92D-AA229ACF934D}"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06F1F54-F2C4-42F0-A756-729E9AF31427}"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1638BF-BF47-46E1-81DF-8406307F73B0}"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0160B-2513-415B-BA2D-520A5335B173}"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CC58A0-A487-4C82-AA7A-C0D221047E51}"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40B804-B14C-4498-825B-EDD6C1DA8201}"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935765F-048B-4E07-8A4E-BAA755A2570A}" type="slidenum">
              <a:rPr lang="en-US">
                <a:solidFill>
                  <a:srgbClr val="FFFFFF"/>
                </a:solidFill>
              </a:rPr>
              <a:pPr/>
              <a:t>‹#›</a:t>
            </a:fld>
            <a:endParaRPr lang="en-US">
              <a:solidFill>
                <a:srgbClr val="FFFFFF"/>
              </a:solidFill>
            </a:endParaRPr>
          </a:p>
        </p:txBody>
      </p:sp>
    </p:spTree>
  </p:cSld>
  <p:clrMapOvr>
    <a:masterClrMapping/>
  </p:clrMapOvr>
  <p:transition spd="slow">
    <p:strips dir="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A806275-46BD-43AB-9E6C-9648F8477070}" type="slidenum">
              <a:rPr lang="en-US">
                <a:solidFill>
                  <a:srgbClr val="FFFFFF"/>
                </a:solidFill>
              </a:rPr>
              <a:pPr/>
              <a:t>‹#›</a:t>
            </a:fld>
            <a:endParaRPr lang="en-US">
              <a:solidFill>
                <a:srgbClr val="FFFFFF"/>
              </a:solidFill>
            </a:endParaRPr>
          </a:p>
        </p:txBody>
      </p:sp>
    </p:spTree>
  </p:cSld>
  <p:clrMapOvr>
    <a:masterClrMapping/>
  </p:clrMapOvr>
  <p:transition spd="slow">
    <p:strips dir="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1BDAC08-CD63-4603-877A-B29B208185B1}" type="slidenum">
              <a:rPr lang="en-US">
                <a:solidFill>
                  <a:srgbClr val="FFFFFF"/>
                </a:solidFill>
              </a:rPr>
              <a:pPr/>
              <a:t>‹#›</a:t>
            </a:fld>
            <a:endParaRPr lang="en-US">
              <a:solidFill>
                <a:srgbClr val="FFFFFF"/>
              </a:solidFill>
            </a:endParaRPr>
          </a:p>
        </p:txBody>
      </p:sp>
    </p:spTree>
  </p:cSld>
  <p:clrMapOvr>
    <a:masterClrMapping/>
  </p:clrMapOvr>
  <p:transition spd="slow">
    <p:strips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6F1F54-F2C4-42F0-A756-729E9AF31427}" type="slidenum">
              <a:rPr lang="en-US"/>
              <a:pPr>
                <a:defRPr/>
              </a:pPr>
              <a:t>‹#›</a:t>
            </a:fld>
            <a:endParaRPr lang="en-US"/>
          </a:p>
        </p:txBody>
      </p:sp>
    </p:spTree>
  </p:cSld>
  <p:clrMapOvr>
    <a:masterClrMapping/>
  </p:clrMapOvr>
  <p:transition spd="slow">
    <p:circl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838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838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CB79B12-C5C9-460C-8F91-A15AF568775A}" type="slidenum">
              <a:rPr lang="en-US">
                <a:solidFill>
                  <a:srgbClr val="FFFFFF"/>
                </a:solidFill>
              </a:rPr>
              <a:pPr/>
              <a:t>‹#›</a:t>
            </a:fld>
            <a:endParaRPr lang="en-US">
              <a:solidFill>
                <a:srgbClr val="FFFFFF"/>
              </a:solidFill>
            </a:endParaRPr>
          </a:p>
        </p:txBody>
      </p:sp>
    </p:spTree>
  </p:cSld>
  <p:clrMapOvr>
    <a:masterClrMapping/>
  </p:clrMapOvr>
  <p:transition spd="slow">
    <p:strips dir="r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8051C138-C1C7-4C52-B761-2E39ACBAC730}" type="slidenum">
              <a:rPr lang="en-US">
                <a:solidFill>
                  <a:srgbClr val="FFFFFF"/>
                </a:solidFill>
              </a:rPr>
              <a:pPr/>
              <a:t>‹#›</a:t>
            </a:fld>
            <a:endParaRPr lang="en-US">
              <a:solidFill>
                <a:srgbClr val="FFFFFF"/>
              </a:solidFill>
            </a:endParaRPr>
          </a:p>
        </p:txBody>
      </p:sp>
    </p:spTree>
  </p:cSld>
  <p:clrMapOvr>
    <a:masterClrMapping/>
  </p:clrMapOvr>
  <p:transition spd="slow">
    <p:strips dir="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68A457EB-5370-4545-8CCD-ED1A53AA4F3B}" type="slidenum">
              <a:rPr lang="en-US">
                <a:solidFill>
                  <a:srgbClr val="FFFFFF"/>
                </a:solidFill>
              </a:rPr>
              <a:pPr/>
              <a:t>‹#›</a:t>
            </a:fld>
            <a:endParaRPr lang="en-US">
              <a:solidFill>
                <a:srgbClr val="FFFFFF"/>
              </a:solidFill>
            </a:endParaRPr>
          </a:p>
        </p:txBody>
      </p:sp>
    </p:spTree>
  </p:cSld>
  <p:clrMapOvr>
    <a:masterClrMapping/>
  </p:clrMapOvr>
  <p:transition spd="slow">
    <p:strips dir="ru"/>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325BD891-3C5E-4494-B444-DFD4FCA74B2F}" type="slidenum">
              <a:rPr lang="en-US">
                <a:solidFill>
                  <a:srgbClr val="FFFFFF"/>
                </a:solidFill>
              </a:rPr>
              <a:pPr/>
              <a:t>‹#›</a:t>
            </a:fld>
            <a:endParaRPr lang="en-US">
              <a:solidFill>
                <a:srgbClr val="FFFFFF"/>
              </a:solidFill>
            </a:endParaRPr>
          </a:p>
        </p:txBody>
      </p:sp>
    </p:spTree>
  </p:cSld>
  <p:clrMapOvr>
    <a:masterClrMapping/>
  </p:clrMapOvr>
  <p:transition spd="slow">
    <p:strips dir="ru"/>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365D3935-D49E-4D3A-B3EA-A489D3D088E8}" type="slidenum">
              <a:rPr lang="en-US">
                <a:solidFill>
                  <a:srgbClr val="FFFFFF"/>
                </a:solidFill>
              </a:rPr>
              <a:pPr/>
              <a:t>‹#›</a:t>
            </a:fld>
            <a:endParaRPr lang="en-US">
              <a:solidFill>
                <a:srgbClr val="FFFFFF"/>
              </a:solidFill>
            </a:endParaRPr>
          </a:p>
        </p:txBody>
      </p:sp>
    </p:spTree>
  </p:cSld>
  <p:clrMapOvr>
    <a:masterClrMapping/>
  </p:clrMapOvr>
  <p:transition spd="slow">
    <p:strips dir="r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C42DAA1-1048-41C6-93AA-85969E7F095F}" type="slidenum">
              <a:rPr lang="en-US">
                <a:solidFill>
                  <a:srgbClr val="FFFFFF"/>
                </a:solidFill>
              </a:rPr>
              <a:pPr/>
              <a:t>‹#›</a:t>
            </a:fld>
            <a:endParaRPr lang="en-US">
              <a:solidFill>
                <a:srgbClr val="FFFFFF"/>
              </a:solidFill>
            </a:endParaRPr>
          </a:p>
        </p:txBody>
      </p:sp>
    </p:spTree>
  </p:cSld>
  <p:clrMapOvr>
    <a:masterClrMapping/>
  </p:clrMapOvr>
  <p:transition spd="slow">
    <p:strips dir="ru"/>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A82A91F-F196-4CD6-A88D-2A68E84505F6}" type="slidenum">
              <a:rPr lang="en-US">
                <a:solidFill>
                  <a:srgbClr val="FFFFFF"/>
                </a:solidFill>
              </a:rPr>
              <a:pPr/>
              <a:t>‹#›</a:t>
            </a:fld>
            <a:endParaRPr lang="en-US">
              <a:solidFill>
                <a:srgbClr val="FFFFFF"/>
              </a:solidFill>
            </a:endParaRPr>
          </a:p>
        </p:txBody>
      </p:sp>
    </p:spTree>
  </p:cSld>
  <p:clrMapOvr>
    <a:masterClrMapping/>
  </p:clrMapOvr>
  <p:transition spd="slow">
    <p:strips dir="ru"/>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0"/>
            <a:ext cx="2076450" cy="5364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0"/>
            <a:ext cx="6076950" cy="5364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AFC65C3-E816-47F3-87B6-1030B5E4C403}" type="slidenum">
              <a:rPr lang="en-US">
                <a:solidFill>
                  <a:srgbClr val="FFFFFF"/>
                </a:solidFill>
              </a:rPr>
              <a:pPr/>
              <a:t>‹#›</a:t>
            </a:fld>
            <a:endParaRPr lang="en-US">
              <a:solidFill>
                <a:srgbClr val="FFFFFF"/>
              </a:solidFill>
            </a:endParaRPr>
          </a:p>
        </p:txBody>
      </p:sp>
    </p:spTree>
  </p:cSld>
  <p:clrMapOvr>
    <a:masterClrMapping/>
  </p:clrMapOvr>
  <p:transition spd="slow">
    <p:strips dir="ru"/>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2C7EC6-0C32-42E4-97FA-BC038BE177BC}"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F2BB5A-64CE-4FE4-98A6-95B58D17A2F7}"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1638BF-BF47-46E1-81DF-8406307F73B0}" type="slidenum">
              <a:rPr lang="en-US"/>
              <a:pPr>
                <a:defRPr/>
              </a:pPr>
              <a:t>‹#›</a:t>
            </a:fld>
            <a:endParaRPr lang="en-US"/>
          </a:p>
        </p:txBody>
      </p:sp>
    </p:spTree>
  </p:cSld>
  <p:clrMapOvr>
    <a:masterClrMapping/>
  </p:clrMapOvr>
  <p:transition spd="slow">
    <p:circl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FC48E2-ED84-4741-A9EE-70DB9833EC18}"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27A831-A121-40C7-BDED-780B0243018F}"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F0ADDE0-F4EF-4C2E-8B48-F8A3BBAD4808}"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2A2563B-5D21-4E7B-B92D-AA229ACF934D}"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06F1F54-F2C4-42F0-A756-729E9AF31427}"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1638BF-BF47-46E1-81DF-8406307F73B0}"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0160B-2513-415B-BA2D-520A5335B173}"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CC58A0-A487-4C82-AA7A-C0D221047E51}"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40B804-B14C-4498-825B-EDD6C1DA8201}" type="slidenum">
              <a:rPr lang="en-US">
                <a:solidFill>
                  <a:srgbClr val="000000"/>
                </a:solidFill>
              </a:rPr>
              <a:pPr>
                <a:defRPr/>
              </a:pPr>
              <a:t>‹#›</a:t>
            </a:fld>
            <a:endParaRPr lang="en-US">
              <a:solidFill>
                <a:srgbClr val="000000"/>
              </a:solidFill>
            </a:endParaRPr>
          </a:p>
        </p:txBody>
      </p:sp>
    </p:spTree>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0160B-2513-415B-BA2D-520A5335B173}" type="slidenum">
              <a:rPr lang="en-US"/>
              <a:pPr>
                <a:defRPr/>
              </a:pPr>
              <a:t>‹#›</a:t>
            </a:fld>
            <a:endParaRPr lang="en-US"/>
          </a:p>
        </p:txBody>
      </p:sp>
    </p:spTree>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08DA8D3B-D604-4478-8BDC-D0FB7946BD1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ircl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08DA8D3B-D604-4478-8BDC-D0FB7946BD12}"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p:circl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3399">
                <a:gamma/>
                <a:shade val="46275"/>
                <a:invGamma/>
              </a:srgbClr>
            </a:gs>
            <a:gs pos="100000">
              <a:srgbClr val="33339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hangingPunct="0"/>
            <a:endParaRPr lang="en-US" smtClean="0">
              <a:solidFill>
                <a:srgbClr val="FFFFFF"/>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hangingPunct="0"/>
            <a:endParaRPr lang="en-US" smtClean="0">
              <a:solidFill>
                <a:srgbClr val="FFFFFF"/>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hangingPunct="0"/>
            <a:fld id="{0D126A1E-A7DD-4FFC-A408-67BA3D4223F6}" type="slidenum">
              <a:rPr lang="en-US" smtClean="0">
                <a:solidFill>
                  <a:srgbClr val="FFFFFF"/>
                </a:solidFill>
                <a:latin typeface="Times New Roman" pitchFamily="18" charset="0"/>
              </a:rPr>
              <a:pPr eaLnBrk="0" hangingPunct="0"/>
              <a:t>‹#›</a:t>
            </a:fld>
            <a:endParaRPr lang="en-US" smtClean="0">
              <a:solidFill>
                <a:srgbClr val="FFFFFF"/>
              </a:solidFill>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slow">
    <p:strips dir="ru"/>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3399">
                <a:gamma/>
                <a:shade val="46275"/>
                <a:invGamma/>
              </a:srgbClr>
            </a:gs>
            <a:gs pos="100000">
              <a:srgbClr val="333399"/>
            </a:gs>
          </a:gsLst>
          <a:lin ang="5400000" scaled="1"/>
        </a:gra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7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hangingPunct="0"/>
            <a:endParaRPr lang="en-US" smtClean="0">
              <a:solidFill>
                <a:srgbClr val="FFFFFF"/>
              </a:solidFill>
              <a:latin typeface="Times New Roman" pitchFamily="18" charset="0"/>
            </a:endParaRPr>
          </a:p>
        </p:txBody>
      </p:sp>
      <p:sp>
        <p:nvSpPr>
          <p:cNvPr id="337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hangingPunct="0"/>
            <a:endParaRPr lang="en-US" smtClean="0">
              <a:solidFill>
                <a:srgbClr val="FFFFFF"/>
              </a:solidFill>
              <a:latin typeface="Times New Roman" pitchFamily="18" charset="0"/>
            </a:endParaRPr>
          </a:p>
        </p:txBody>
      </p:sp>
      <p:sp>
        <p:nvSpPr>
          <p:cNvPr id="337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hangingPunct="0"/>
            <a:fld id="{B5C129FA-13FA-4E7E-8997-C5698742A97A}" type="slidenum">
              <a:rPr lang="en-US" smtClean="0">
                <a:solidFill>
                  <a:srgbClr val="FFFFFF"/>
                </a:solidFill>
                <a:latin typeface="Times New Roman" pitchFamily="18" charset="0"/>
              </a:rPr>
              <a:pPr eaLnBrk="0" hangingPunct="0"/>
              <a:t>‹#›</a:t>
            </a:fld>
            <a:endParaRPr lang="en-US" smtClean="0">
              <a:solidFill>
                <a:srgbClr val="FFFFFF"/>
              </a:solidFill>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spd="slow">
    <p:strips dir="ru"/>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08DA8D3B-D604-4478-8BDC-D0FB7946BD12}"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slow">
    <p:circl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08DA8D3B-D604-4478-8BDC-D0FB7946BD12}"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p:circl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0"/>
                <a:invGamma/>
              </a:schemeClr>
            </a:gs>
            <a:gs pos="50000">
              <a:schemeClr val="bg1"/>
            </a:gs>
            <a:gs pos="100000">
              <a:schemeClr val="bg1">
                <a:gamma/>
                <a:shade val="0"/>
                <a:invGamma/>
              </a:schemeClr>
            </a:gs>
          </a:gsLst>
          <a:lin ang="18900000" scaled="1"/>
        </a:gradFill>
        <a:effectLst/>
      </p:bgPr>
    </p:bg>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bwMode="auto">
          <a:xfrm>
            <a:off x="457200" y="0"/>
            <a:ext cx="82296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1187" name="Rectangle 3"/>
          <p:cNvSpPr>
            <a:spLocks noGrp="1" noChangeArrowheads="1"/>
          </p:cNvSpPr>
          <p:nvPr>
            <p:ph type="body" idx="1"/>
          </p:nvPr>
        </p:nvSpPr>
        <p:spPr bwMode="auto">
          <a:xfrm>
            <a:off x="381000" y="838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11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smtClean="0">
              <a:solidFill>
                <a:srgbClr val="FFFFFF"/>
              </a:solidFill>
              <a:latin typeface="Arial" pitchFamily="34" charset="0"/>
            </a:endParaRPr>
          </a:p>
        </p:txBody>
      </p:sp>
      <p:sp>
        <p:nvSpPr>
          <p:cNvPr id="2211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smtClean="0">
              <a:solidFill>
                <a:srgbClr val="FFFFFF"/>
              </a:solidFill>
              <a:latin typeface="Arial" pitchFamily="34" charset="0"/>
            </a:endParaRPr>
          </a:p>
        </p:txBody>
      </p:sp>
      <p:sp>
        <p:nvSpPr>
          <p:cNvPr id="2211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C791253-7E8E-421C-89FA-C5FF4653122B}" type="slidenum">
              <a:rPr lang="en-US" smtClean="0">
                <a:solidFill>
                  <a:srgbClr val="FFFFFF"/>
                </a:solidFill>
                <a:latin typeface="Arial" pitchFamily="34" charset="0"/>
              </a:rPr>
              <a:pPr/>
              <a:t>‹#›</a:t>
            </a:fld>
            <a:endParaRPr lang="en-US" smtClean="0">
              <a:solidFill>
                <a:srgbClr val="FFFFFF"/>
              </a:solidFill>
              <a:latin typeface="Arial" pitchFamily="34" charset="0"/>
            </a:endParaRPr>
          </a:p>
        </p:txBody>
      </p:sp>
    </p:spTree>
  </p:cSld>
  <p:clrMap bg1="dk2" tx1="lt1" bg2="dk1"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spd="slow">
    <p:strips dir="ru"/>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08DA8D3B-D604-4478-8BDC-D0FB7946BD12}"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spd="slow">
    <p:circl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hyperlink" Target="http://www.chemistryland.com/CHM130FieldLab/Lab9/Lab9.html" TargetMode="Externa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9.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3.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3.xml"/></Relationships>
</file>

<file path=ppt/slides/_rels/slide39.xml.rels><?xml version="1.0" encoding="UTF-8" standalone="yes"?>
<Relationships xmlns="http://schemas.openxmlformats.org/package/2006/relationships"><Relationship Id="rId3" Type="http://schemas.openxmlformats.org/officeDocument/2006/relationships/hyperlink" Target="https://youtu.be/vtWp45Eewtw" TargetMode="External"/><Relationship Id="rId2" Type="http://schemas.openxmlformats.org/officeDocument/2006/relationships/image" Target="../media/image15.jpeg"/><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hyperlink" Target="https://youtu.be/eaChisV5uR0"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youtu.be/W5y_1nGULdM" TargetMode="External"/><Relationship Id="rId4" Type="http://schemas.openxmlformats.org/officeDocument/2006/relationships/hyperlink" Target="https://youtu.be/qjtJRPHKVZI"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781050" y="533400"/>
            <a:ext cx="7581900" cy="830997"/>
          </a:xfrm>
          <a:prstGeom prst="rect">
            <a:avLst/>
          </a:prstGeom>
          <a:noFill/>
          <a:ln w="9525">
            <a:noFill/>
            <a:miter lim="800000"/>
            <a:headEnd/>
            <a:tailEnd/>
          </a:ln>
          <a:effectLst/>
        </p:spPr>
        <p:txBody>
          <a:bodyPr wrap="square">
            <a:spAutoFit/>
          </a:bodyPr>
          <a:lstStyle/>
          <a:p>
            <a:pPr algn="ctr" eaLnBrk="0" hangingPunct="0">
              <a:spcBef>
                <a:spcPct val="50000"/>
              </a:spcBef>
            </a:pPr>
            <a:r>
              <a:rPr lang="en-US" sz="4800" dirty="0" smtClean="0">
                <a:solidFill>
                  <a:srgbClr val="FFFFFF"/>
                </a:solidFill>
                <a:latin typeface="Times New Roman" pitchFamily="18" charset="0"/>
              </a:rPr>
              <a:t>Solubility</a:t>
            </a:r>
            <a:endParaRPr lang="en-US" sz="4800" dirty="0" smtClean="0">
              <a:solidFill>
                <a:srgbClr val="FFFFFF"/>
              </a:solidFill>
              <a:latin typeface="Times New Roman" pitchFamily="18" charset="0"/>
            </a:endParaRPr>
          </a:p>
        </p:txBody>
      </p:sp>
      <p:sp>
        <p:nvSpPr>
          <p:cNvPr id="7171" name="Text Box 3"/>
          <p:cNvSpPr txBox="1">
            <a:spLocks noChangeArrowheads="1"/>
          </p:cNvSpPr>
          <p:nvPr/>
        </p:nvSpPr>
        <p:spPr bwMode="auto">
          <a:xfrm>
            <a:off x="3086100" y="2757246"/>
            <a:ext cx="2971800" cy="701675"/>
          </a:xfrm>
          <a:prstGeom prst="rect">
            <a:avLst/>
          </a:prstGeom>
          <a:noFill/>
          <a:ln w="9525">
            <a:noFill/>
            <a:miter lim="800000"/>
            <a:headEnd/>
            <a:tailEnd/>
          </a:ln>
          <a:effectLst/>
        </p:spPr>
        <p:txBody>
          <a:bodyPr>
            <a:spAutoFit/>
          </a:bodyPr>
          <a:lstStyle/>
          <a:p>
            <a:pPr algn="ctr" eaLnBrk="0" hangingPunct="0">
              <a:spcBef>
                <a:spcPct val="50000"/>
              </a:spcBef>
            </a:pPr>
            <a:r>
              <a:rPr lang="en-US" sz="4000" dirty="0" smtClean="0">
                <a:solidFill>
                  <a:srgbClr val="FFFF00"/>
                </a:solidFill>
                <a:latin typeface="Times New Roman" pitchFamily="18" charset="0"/>
              </a:rPr>
              <a:t>Cleaning</a:t>
            </a:r>
          </a:p>
        </p:txBody>
      </p:sp>
      <p:sp>
        <p:nvSpPr>
          <p:cNvPr id="7172" name="Text Box 4"/>
          <p:cNvSpPr txBox="1">
            <a:spLocks noChangeArrowheads="1"/>
          </p:cNvSpPr>
          <p:nvPr/>
        </p:nvSpPr>
        <p:spPr bwMode="auto">
          <a:xfrm>
            <a:off x="2374900" y="3604971"/>
            <a:ext cx="5205413" cy="701675"/>
          </a:xfrm>
          <a:prstGeom prst="rect">
            <a:avLst/>
          </a:prstGeom>
          <a:noFill/>
          <a:ln w="9525">
            <a:noFill/>
            <a:miter lim="800000"/>
            <a:headEnd/>
            <a:tailEnd/>
          </a:ln>
          <a:effectLst/>
        </p:spPr>
        <p:txBody>
          <a:bodyPr>
            <a:spAutoFit/>
          </a:bodyPr>
          <a:lstStyle/>
          <a:p>
            <a:pPr algn="ctr" eaLnBrk="0" hangingPunct="0">
              <a:spcBef>
                <a:spcPct val="50000"/>
              </a:spcBef>
            </a:pPr>
            <a:r>
              <a:rPr lang="en-US" sz="4000" dirty="0" smtClean="0">
                <a:solidFill>
                  <a:srgbClr val="FFFF00"/>
                </a:solidFill>
                <a:latin typeface="Times New Roman" pitchFamily="18" charset="0"/>
              </a:rPr>
              <a:t>Separation (purifying)</a:t>
            </a:r>
          </a:p>
        </p:txBody>
      </p:sp>
      <p:sp>
        <p:nvSpPr>
          <p:cNvPr id="7173" name="Text Box 5"/>
          <p:cNvSpPr txBox="1">
            <a:spLocks noChangeArrowheads="1"/>
          </p:cNvSpPr>
          <p:nvPr/>
        </p:nvSpPr>
        <p:spPr bwMode="auto">
          <a:xfrm>
            <a:off x="1674813" y="4498734"/>
            <a:ext cx="6248400" cy="701675"/>
          </a:xfrm>
          <a:prstGeom prst="rect">
            <a:avLst/>
          </a:prstGeom>
          <a:noFill/>
          <a:ln w="9525">
            <a:noFill/>
            <a:miter lim="800000"/>
            <a:headEnd/>
            <a:tailEnd/>
          </a:ln>
          <a:effectLst/>
        </p:spPr>
        <p:txBody>
          <a:bodyPr>
            <a:spAutoFit/>
          </a:bodyPr>
          <a:lstStyle/>
          <a:p>
            <a:pPr algn="ctr" eaLnBrk="0" hangingPunct="0">
              <a:spcBef>
                <a:spcPct val="50000"/>
              </a:spcBef>
            </a:pPr>
            <a:r>
              <a:rPr lang="en-US" sz="4000" dirty="0" smtClean="0">
                <a:solidFill>
                  <a:srgbClr val="FFFF00"/>
                </a:solidFill>
                <a:latin typeface="Times New Roman" pitchFamily="18" charset="0"/>
              </a:rPr>
              <a:t>Detection &amp; Identification</a:t>
            </a:r>
          </a:p>
        </p:txBody>
      </p:sp>
      <p:sp>
        <p:nvSpPr>
          <p:cNvPr id="6" name="Text Box 2"/>
          <p:cNvSpPr txBox="1">
            <a:spLocks noChangeArrowheads="1"/>
          </p:cNvSpPr>
          <p:nvPr/>
        </p:nvSpPr>
        <p:spPr bwMode="auto">
          <a:xfrm>
            <a:off x="847725" y="1899996"/>
            <a:ext cx="7581900" cy="707886"/>
          </a:xfrm>
          <a:prstGeom prst="rect">
            <a:avLst/>
          </a:prstGeom>
          <a:noFill/>
          <a:ln w="9525">
            <a:noFill/>
            <a:miter lim="800000"/>
            <a:headEnd/>
            <a:tailEnd/>
          </a:ln>
          <a:effectLst/>
        </p:spPr>
        <p:txBody>
          <a:bodyPr wrap="square">
            <a:spAutoFit/>
          </a:bodyPr>
          <a:lstStyle/>
          <a:p>
            <a:pPr algn="ctr" eaLnBrk="0" hangingPunct="0">
              <a:spcBef>
                <a:spcPct val="50000"/>
              </a:spcBef>
            </a:pPr>
            <a:r>
              <a:rPr lang="en-US" sz="4000" dirty="0" smtClean="0">
                <a:solidFill>
                  <a:srgbClr val="FFFFFF"/>
                </a:solidFill>
                <a:latin typeface="Times New Roman" pitchFamily="18" charset="0"/>
              </a:rPr>
              <a:t>Applications for Solubility</a:t>
            </a:r>
            <a:endParaRPr lang="en-US" sz="4000" dirty="0" smtClean="0">
              <a:solidFill>
                <a:srgbClr val="FFFFFF"/>
              </a:solidFill>
              <a:latin typeface="Times New Roman" pitchFamily="18" charset="0"/>
            </a:endParaRP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p:cTn id="7" dur="500" fill="hold"/>
                                        <p:tgtEl>
                                          <p:spTgt spid="7171"/>
                                        </p:tgtEl>
                                        <p:attrNameLst>
                                          <p:attrName>ppt_w</p:attrName>
                                        </p:attrNameLst>
                                      </p:cBhvr>
                                      <p:tavLst>
                                        <p:tav tm="0">
                                          <p:val>
                                            <p:fltVal val="0"/>
                                          </p:val>
                                        </p:tav>
                                        <p:tav tm="100000">
                                          <p:val>
                                            <p:strVal val="#ppt_w"/>
                                          </p:val>
                                        </p:tav>
                                      </p:tavLst>
                                    </p:anim>
                                    <p:anim calcmode="lin" valueType="num">
                                      <p:cBhvr>
                                        <p:cTn id="8" dur="500" fill="hold"/>
                                        <p:tgtEl>
                                          <p:spTgt spid="717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7172"/>
                                        </p:tgtEl>
                                        <p:attrNameLst>
                                          <p:attrName>style.visibility</p:attrName>
                                        </p:attrNameLst>
                                      </p:cBhvr>
                                      <p:to>
                                        <p:strVal val="visible"/>
                                      </p:to>
                                    </p:set>
                                    <p:anim calcmode="lin" valueType="num">
                                      <p:cBhvr>
                                        <p:cTn id="13" dur="500" fill="hold"/>
                                        <p:tgtEl>
                                          <p:spTgt spid="7172"/>
                                        </p:tgtEl>
                                        <p:attrNameLst>
                                          <p:attrName>ppt_w</p:attrName>
                                        </p:attrNameLst>
                                      </p:cBhvr>
                                      <p:tavLst>
                                        <p:tav tm="0">
                                          <p:val>
                                            <p:fltVal val="0"/>
                                          </p:val>
                                        </p:tav>
                                        <p:tav tm="100000">
                                          <p:val>
                                            <p:strVal val="#ppt_w"/>
                                          </p:val>
                                        </p:tav>
                                      </p:tavLst>
                                    </p:anim>
                                    <p:anim calcmode="lin" valueType="num">
                                      <p:cBhvr>
                                        <p:cTn id="14" dur="500" fill="hold"/>
                                        <p:tgtEl>
                                          <p:spTgt spid="717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7173"/>
                                        </p:tgtEl>
                                        <p:attrNameLst>
                                          <p:attrName>style.visibility</p:attrName>
                                        </p:attrNameLst>
                                      </p:cBhvr>
                                      <p:to>
                                        <p:strVal val="visible"/>
                                      </p:to>
                                    </p:set>
                                    <p:anim calcmode="lin" valueType="num">
                                      <p:cBhvr>
                                        <p:cTn id="19" dur="500" fill="hold"/>
                                        <p:tgtEl>
                                          <p:spTgt spid="7173"/>
                                        </p:tgtEl>
                                        <p:attrNameLst>
                                          <p:attrName>ppt_w</p:attrName>
                                        </p:attrNameLst>
                                      </p:cBhvr>
                                      <p:tavLst>
                                        <p:tav tm="0">
                                          <p:val>
                                            <p:fltVal val="0"/>
                                          </p:val>
                                        </p:tav>
                                        <p:tav tm="100000">
                                          <p:val>
                                            <p:strVal val="#ppt_w"/>
                                          </p:val>
                                        </p:tav>
                                      </p:tavLst>
                                    </p:anim>
                                    <p:anim calcmode="lin" valueType="num">
                                      <p:cBhvr>
                                        <p:cTn id="20" dur="500" fill="hold"/>
                                        <p:tgtEl>
                                          <p:spTgt spid="717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utoUpdateAnimBg="0"/>
      <p:bldP spid="7172" grpId="0" autoUpdateAnimBg="0"/>
      <p:bldP spid="7173"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685800" y="0"/>
            <a:ext cx="7772400" cy="1143000"/>
          </a:xfrm>
        </p:spPr>
        <p:txBody>
          <a:bodyPr/>
          <a:lstStyle/>
          <a:p>
            <a:r>
              <a:rPr lang="en-US" dirty="0"/>
              <a:t>Water:  </a:t>
            </a:r>
            <a:r>
              <a:rPr lang="en-US" dirty="0" smtClean="0"/>
              <a:t>+ and -  sides.</a:t>
            </a:r>
            <a:endParaRPr lang="en-US" dirty="0"/>
          </a:p>
        </p:txBody>
      </p:sp>
      <p:sp>
        <p:nvSpPr>
          <p:cNvPr id="224259" name="Rectangle 3"/>
          <p:cNvSpPr>
            <a:spLocks noGrp="1" noChangeArrowheads="1"/>
          </p:cNvSpPr>
          <p:nvPr>
            <p:ph type="body" idx="1"/>
          </p:nvPr>
        </p:nvSpPr>
        <p:spPr>
          <a:xfrm>
            <a:off x="-2016125" y="1035050"/>
            <a:ext cx="1893887" cy="5029200"/>
          </a:xfrm>
        </p:spPr>
        <p:txBody>
          <a:bodyPr/>
          <a:lstStyle/>
          <a:p>
            <a:pPr marL="0" indent="0">
              <a:buFontTx/>
              <a:buNone/>
            </a:pPr>
            <a:r>
              <a:rPr lang="en-US" sz="1800"/>
              <a:t>One side of water is negatively charged because the oxygen atom keeps the shared electrons longer than the hydrogen atoms.  As a result the</a:t>
            </a:r>
            <a:br>
              <a:rPr lang="en-US" sz="1800"/>
            </a:br>
            <a:r>
              <a:rPr lang="en-US" sz="1800"/>
              <a:t>oxygen side is negatively charged</a:t>
            </a:r>
            <a:br>
              <a:rPr lang="en-US" sz="1800"/>
            </a:br>
            <a:r>
              <a:rPr lang="en-US" sz="1800"/>
              <a:t>and the hydrogen side of water is positively charged.</a:t>
            </a:r>
          </a:p>
        </p:txBody>
      </p:sp>
      <p:sp>
        <p:nvSpPr>
          <p:cNvPr id="224261" name="Oval 5"/>
          <p:cNvSpPr>
            <a:spLocks noChangeArrowheads="1"/>
          </p:cNvSpPr>
          <p:nvPr/>
        </p:nvSpPr>
        <p:spPr bwMode="auto">
          <a:xfrm>
            <a:off x="3287713" y="2850621"/>
            <a:ext cx="2271712" cy="2271712"/>
          </a:xfrm>
          <a:prstGeom prst="ellipse">
            <a:avLst/>
          </a:prstGeom>
          <a:gradFill rotWithShape="1">
            <a:gsLst>
              <a:gs pos="0">
                <a:schemeClr val="hlink">
                  <a:alpha val="78999"/>
                </a:schemeClr>
              </a:gs>
              <a:gs pos="100000">
                <a:schemeClr val="hlink">
                  <a:gamma/>
                  <a:shade val="46275"/>
                  <a:invGamma/>
                  <a:alpha val="25000"/>
                </a:schemeClr>
              </a:gs>
            </a:gsLst>
            <a:path path="shape">
              <a:fillToRect l="50000" t="50000" r="50000" b="50000"/>
            </a:path>
          </a:gradFill>
          <a:ln w="9525">
            <a:solidFill>
              <a:srgbClr val="E08888"/>
            </a:solidFill>
            <a:round/>
            <a:headEnd/>
            <a:tailEnd/>
          </a:ln>
          <a:effectLst/>
        </p:spPr>
        <p:txBody>
          <a:bodyPr wrap="none" anchor="ctr"/>
          <a:lstStyle/>
          <a:p>
            <a:pPr algn="ctr" eaLnBrk="0" hangingPunct="0"/>
            <a:endParaRPr lang="en-US" sz="5400" smtClean="0">
              <a:solidFill>
                <a:srgbClr val="FFFFFF"/>
              </a:solidFill>
              <a:latin typeface="Times New Roman" pitchFamily="18" charset="0"/>
            </a:endParaRPr>
          </a:p>
        </p:txBody>
      </p:sp>
      <p:sp>
        <p:nvSpPr>
          <p:cNvPr id="224262" name="Oval 6"/>
          <p:cNvSpPr>
            <a:spLocks noChangeArrowheads="1"/>
          </p:cNvSpPr>
          <p:nvPr/>
        </p:nvSpPr>
        <p:spPr bwMode="auto">
          <a:xfrm>
            <a:off x="4813830" y="2746374"/>
            <a:ext cx="901700" cy="901700"/>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lgn="ctr">
            <a:solidFill>
              <a:schemeClr val="tx1"/>
            </a:solidFill>
            <a:round/>
            <a:headEnd/>
            <a:tailEnd/>
          </a:ln>
          <a:effectLst/>
        </p:spPr>
        <p:txBody>
          <a:bodyPr wrap="none" anchor="ctr"/>
          <a:lstStyle/>
          <a:p>
            <a:pPr algn="ctr" eaLnBrk="0" hangingPunct="0"/>
            <a:endParaRPr lang="en-US" sz="3200" smtClean="0">
              <a:solidFill>
                <a:srgbClr val="FFFF00"/>
              </a:solidFill>
              <a:latin typeface="Times New Roman" pitchFamily="18" charset="0"/>
            </a:endParaRPr>
          </a:p>
        </p:txBody>
      </p:sp>
      <p:sp>
        <p:nvSpPr>
          <p:cNvPr id="224263" name="Oval 7"/>
          <p:cNvSpPr>
            <a:spLocks noChangeArrowheads="1"/>
          </p:cNvSpPr>
          <p:nvPr/>
        </p:nvSpPr>
        <p:spPr bwMode="auto">
          <a:xfrm>
            <a:off x="3089809" y="2763312"/>
            <a:ext cx="901700" cy="901700"/>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lgn="ctr" eaLnBrk="0" hangingPunct="0"/>
            <a:endParaRPr lang="en-US" sz="3200" smtClean="0">
              <a:solidFill>
                <a:srgbClr val="FFFF00"/>
              </a:solidFill>
              <a:latin typeface="Times New Roman" pitchFamily="18" charset="0"/>
            </a:endParaRPr>
          </a:p>
        </p:txBody>
      </p:sp>
      <p:sp>
        <p:nvSpPr>
          <p:cNvPr id="224268" name="AutoShape 12"/>
          <p:cNvSpPr>
            <a:spLocks noChangeArrowheads="1"/>
          </p:cNvSpPr>
          <p:nvPr/>
        </p:nvSpPr>
        <p:spPr bwMode="auto">
          <a:xfrm>
            <a:off x="4233863" y="2296583"/>
            <a:ext cx="366712" cy="366713"/>
          </a:xfrm>
          <a:prstGeom prst="plus">
            <a:avLst>
              <a:gd name="adj" fmla="val 40889"/>
            </a:avLst>
          </a:prstGeom>
          <a:solidFill>
            <a:schemeClr val="hlink"/>
          </a:solidFill>
          <a:ln w="9525">
            <a:solidFill>
              <a:schemeClr val="tx1"/>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4269" name="Rectangle 13"/>
          <p:cNvSpPr>
            <a:spLocks noChangeArrowheads="1"/>
          </p:cNvSpPr>
          <p:nvPr/>
        </p:nvSpPr>
        <p:spPr bwMode="auto">
          <a:xfrm>
            <a:off x="4168775" y="5281083"/>
            <a:ext cx="428625" cy="88900"/>
          </a:xfrm>
          <a:prstGeom prst="rect">
            <a:avLst/>
          </a:prstGeom>
          <a:solidFill>
            <a:schemeClr val="bg2"/>
          </a:solidFill>
          <a:ln w="9525">
            <a:solidFill>
              <a:schemeClr val="tx1"/>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nvGrpSpPr>
          <p:cNvPr id="4" name="Group 60"/>
          <p:cNvGrpSpPr>
            <a:grpSpLocks/>
          </p:cNvGrpSpPr>
          <p:nvPr/>
        </p:nvGrpSpPr>
        <p:grpSpPr bwMode="auto">
          <a:xfrm>
            <a:off x="3319463" y="2995083"/>
            <a:ext cx="236537" cy="236538"/>
            <a:chOff x="963" y="2604"/>
            <a:chExt cx="149" cy="149"/>
          </a:xfrm>
        </p:grpSpPr>
        <p:sp>
          <p:nvSpPr>
            <p:cNvPr id="224314" name="Oval 58"/>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4315" name="AutoShape 59"/>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5" name="Group 61"/>
          <p:cNvGrpSpPr>
            <a:grpSpLocks/>
          </p:cNvGrpSpPr>
          <p:nvPr/>
        </p:nvGrpSpPr>
        <p:grpSpPr bwMode="auto">
          <a:xfrm>
            <a:off x="5281613" y="2995083"/>
            <a:ext cx="236537" cy="236538"/>
            <a:chOff x="963" y="2604"/>
            <a:chExt cx="149" cy="149"/>
          </a:xfrm>
        </p:grpSpPr>
        <p:sp>
          <p:nvSpPr>
            <p:cNvPr id="224318" name="Oval 62"/>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4319" name="AutoShape 63"/>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6" name="Group 93"/>
          <p:cNvGrpSpPr>
            <a:grpSpLocks/>
          </p:cNvGrpSpPr>
          <p:nvPr/>
        </p:nvGrpSpPr>
        <p:grpSpPr bwMode="auto">
          <a:xfrm>
            <a:off x="4281488" y="3576108"/>
            <a:ext cx="236537" cy="236538"/>
            <a:chOff x="963" y="2604"/>
            <a:chExt cx="149" cy="149"/>
          </a:xfrm>
        </p:grpSpPr>
        <p:sp>
          <p:nvSpPr>
            <p:cNvPr id="224350" name="Oval 94"/>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4351" name="AutoShape 95"/>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7" name="Group 96"/>
          <p:cNvGrpSpPr>
            <a:grpSpLocks/>
          </p:cNvGrpSpPr>
          <p:nvPr/>
        </p:nvGrpSpPr>
        <p:grpSpPr bwMode="auto">
          <a:xfrm>
            <a:off x="4529138" y="3718983"/>
            <a:ext cx="236537" cy="236538"/>
            <a:chOff x="963" y="2604"/>
            <a:chExt cx="149" cy="149"/>
          </a:xfrm>
        </p:grpSpPr>
        <p:sp>
          <p:nvSpPr>
            <p:cNvPr id="224353" name="Oval 97"/>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4354" name="AutoShape 98"/>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8" name="Group 99"/>
          <p:cNvGrpSpPr>
            <a:grpSpLocks/>
          </p:cNvGrpSpPr>
          <p:nvPr/>
        </p:nvGrpSpPr>
        <p:grpSpPr bwMode="auto">
          <a:xfrm>
            <a:off x="4119563" y="3890433"/>
            <a:ext cx="236537" cy="236538"/>
            <a:chOff x="963" y="2604"/>
            <a:chExt cx="149" cy="149"/>
          </a:xfrm>
        </p:grpSpPr>
        <p:sp>
          <p:nvSpPr>
            <p:cNvPr id="224356" name="Oval 100"/>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4357" name="AutoShape 101"/>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9" name="Group 102"/>
          <p:cNvGrpSpPr>
            <a:grpSpLocks/>
          </p:cNvGrpSpPr>
          <p:nvPr/>
        </p:nvGrpSpPr>
        <p:grpSpPr bwMode="auto">
          <a:xfrm>
            <a:off x="4310063" y="3718983"/>
            <a:ext cx="236537" cy="236538"/>
            <a:chOff x="963" y="2604"/>
            <a:chExt cx="149" cy="149"/>
          </a:xfrm>
        </p:grpSpPr>
        <p:sp>
          <p:nvSpPr>
            <p:cNvPr id="224359" name="Oval 103"/>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4360" name="AutoShape 104"/>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0" name="Group 105"/>
          <p:cNvGrpSpPr>
            <a:grpSpLocks/>
          </p:cNvGrpSpPr>
          <p:nvPr/>
        </p:nvGrpSpPr>
        <p:grpSpPr bwMode="auto">
          <a:xfrm>
            <a:off x="4491038" y="3938058"/>
            <a:ext cx="236537" cy="236538"/>
            <a:chOff x="963" y="2604"/>
            <a:chExt cx="149" cy="149"/>
          </a:xfrm>
        </p:grpSpPr>
        <p:sp>
          <p:nvSpPr>
            <p:cNvPr id="224362" name="Oval 106"/>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4363" name="AutoShape 107"/>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1" name="Group 108"/>
          <p:cNvGrpSpPr>
            <a:grpSpLocks/>
          </p:cNvGrpSpPr>
          <p:nvPr/>
        </p:nvGrpSpPr>
        <p:grpSpPr bwMode="auto">
          <a:xfrm>
            <a:off x="4300538" y="3957108"/>
            <a:ext cx="227012" cy="227013"/>
            <a:chOff x="963" y="2604"/>
            <a:chExt cx="149" cy="149"/>
          </a:xfrm>
        </p:grpSpPr>
        <p:sp>
          <p:nvSpPr>
            <p:cNvPr id="224365" name="Oval 109"/>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4366" name="AutoShape 110"/>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2" name="Group 111"/>
          <p:cNvGrpSpPr>
            <a:grpSpLocks/>
          </p:cNvGrpSpPr>
          <p:nvPr/>
        </p:nvGrpSpPr>
        <p:grpSpPr bwMode="auto">
          <a:xfrm>
            <a:off x="4062413" y="3718983"/>
            <a:ext cx="236537" cy="236538"/>
            <a:chOff x="963" y="2604"/>
            <a:chExt cx="149" cy="149"/>
          </a:xfrm>
        </p:grpSpPr>
        <p:sp>
          <p:nvSpPr>
            <p:cNvPr id="224368" name="Oval 112"/>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4369" name="AutoShape 113"/>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3" name="Group 114"/>
          <p:cNvGrpSpPr>
            <a:grpSpLocks/>
          </p:cNvGrpSpPr>
          <p:nvPr/>
        </p:nvGrpSpPr>
        <p:grpSpPr bwMode="auto">
          <a:xfrm>
            <a:off x="4252913" y="4090458"/>
            <a:ext cx="236537" cy="236538"/>
            <a:chOff x="963" y="2604"/>
            <a:chExt cx="149" cy="149"/>
          </a:xfrm>
        </p:grpSpPr>
        <p:sp>
          <p:nvSpPr>
            <p:cNvPr id="224371" name="Oval 115"/>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4372" name="AutoShape 116"/>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4" name="Group 118"/>
          <p:cNvGrpSpPr>
            <a:grpSpLocks/>
          </p:cNvGrpSpPr>
          <p:nvPr/>
        </p:nvGrpSpPr>
        <p:grpSpPr bwMode="auto">
          <a:xfrm>
            <a:off x="4310063" y="4409546"/>
            <a:ext cx="233362" cy="233362"/>
            <a:chOff x="1071" y="3591"/>
            <a:chExt cx="147" cy="147"/>
          </a:xfrm>
        </p:grpSpPr>
        <p:sp>
          <p:nvSpPr>
            <p:cNvPr id="224375" name="Oval 119"/>
            <p:cNvSpPr>
              <a:spLocks noChangeArrowheads="1"/>
            </p:cNvSpPr>
            <p:nvPr/>
          </p:nvSpPr>
          <p:spPr bwMode="auto">
            <a:xfrm>
              <a:off x="1071" y="3591"/>
              <a:ext cx="147" cy="147"/>
            </a:xfrm>
            <a:prstGeom prst="ellipse">
              <a:avLst/>
            </a:prstGeom>
            <a:solidFill>
              <a:schemeClr val="tx1"/>
            </a:solidFill>
            <a:ln w="9525">
              <a:solidFill>
                <a:schemeClr val="tx1"/>
              </a:solidFill>
              <a:round/>
              <a:headEnd/>
              <a:tailEnd/>
            </a:ln>
            <a:effectLst/>
          </p:spPr>
          <p:txBody>
            <a:bodyPr wrap="none" lIns="0" tIns="0" rIns="0" bIns="0"/>
            <a:lstStyle/>
            <a:p>
              <a:pPr algn="ctr" eaLnBrk="0" hangingPunct="0"/>
              <a:endParaRPr lang="en-US" smtClean="0">
                <a:solidFill>
                  <a:srgbClr val="000000"/>
                </a:solidFill>
                <a:latin typeface="Times New Roman" pitchFamily="18" charset="0"/>
              </a:endParaRPr>
            </a:p>
          </p:txBody>
        </p:sp>
        <p:sp>
          <p:nvSpPr>
            <p:cNvPr id="224376" name="Rectangle 120"/>
            <p:cNvSpPr>
              <a:spLocks noChangeArrowheads="1"/>
            </p:cNvSpPr>
            <p:nvPr/>
          </p:nvSpPr>
          <p:spPr bwMode="auto">
            <a:xfrm>
              <a:off x="1096" y="3651"/>
              <a:ext cx="98" cy="27"/>
            </a:xfrm>
            <a:prstGeom prst="rect">
              <a:avLst/>
            </a:prstGeom>
            <a:solidFill>
              <a:schemeClr val="bg2"/>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5" name="Group 121"/>
          <p:cNvGrpSpPr>
            <a:grpSpLocks/>
          </p:cNvGrpSpPr>
          <p:nvPr/>
        </p:nvGrpSpPr>
        <p:grpSpPr bwMode="auto">
          <a:xfrm>
            <a:off x="4319588" y="3276071"/>
            <a:ext cx="233362" cy="233362"/>
            <a:chOff x="1071" y="3591"/>
            <a:chExt cx="147" cy="147"/>
          </a:xfrm>
        </p:grpSpPr>
        <p:sp>
          <p:nvSpPr>
            <p:cNvPr id="224378" name="Oval 122"/>
            <p:cNvSpPr>
              <a:spLocks noChangeArrowheads="1"/>
            </p:cNvSpPr>
            <p:nvPr/>
          </p:nvSpPr>
          <p:spPr bwMode="auto">
            <a:xfrm>
              <a:off x="1071" y="3591"/>
              <a:ext cx="147" cy="147"/>
            </a:xfrm>
            <a:prstGeom prst="ellipse">
              <a:avLst/>
            </a:prstGeom>
            <a:solidFill>
              <a:schemeClr val="tx1"/>
            </a:solidFill>
            <a:ln w="9525">
              <a:solidFill>
                <a:schemeClr val="tx1"/>
              </a:solidFill>
              <a:round/>
              <a:headEnd/>
              <a:tailEnd/>
            </a:ln>
            <a:effectLst/>
          </p:spPr>
          <p:txBody>
            <a:bodyPr wrap="none" lIns="0" tIns="0" rIns="0" bIns="0"/>
            <a:lstStyle/>
            <a:p>
              <a:pPr algn="ctr" eaLnBrk="0" hangingPunct="0"/>
              <a:endParaRPr lang="en-US" smtClean="0">
                <a:solidFill>
                  <a:srgbClr val="000000"/>
                </a:solidFill>
                <a:latin typeface="Times New Roman" pitchFamily="18" charset="0"/>
              </a:endParaRPr>
            </a:p>
          </p:txBody>
        </p:sp>
        <p:sp>
          <p:nvSpPr>
            <p:cNvPr id="224379" name="Rectangle 123"/>
            <p:cNvSpPr>
              <a:spLocks noChangeArrowheads="1"/>
            </p:cNvSpPr>
            <p:nvPr/>
          </p:nvSpPr>
          <p:spPr bwMode="auto">
            <a:xfrm>
              <a:off x="1096" y="3651"/>
              <a:ext cx="98" cy="27"/>
            </a:xfrm>
            <a:prstGeom prst="rect">
              <a:avLst/>
            </a:prstGeom>
            <a:solidFill>
              <a:schemeClr val="bg2"/>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6" name="Group 124"/>
          <p:cNvGrpSpPr>
            <a:grpSpLocks/>
          </p:cNvGrpSpPr>
          <p:nvPr/>
        </p:nvGrpSpPr>
        <p:grpSpPr bwMode="auto">
          <a:xfrm>
            <a:off x="5376863" y="4371446"/>
            <a:ext cx="233362" cy="233362"/>
            <a:chOff x="1071" y="3591"/>
            <a:chExt cx="147" cy="147"/>
          </a:xfrm>
        </p:grpSpPr>
        <p:sp>
          <p:nvSpPr>
            <p:cNvPr id="224381" name="Oval 125"/>
            <p:cNvSpPr>
              <a:spLocks noChangeArrowheads="1"/>
            </p:cNvSpPr>
            <p:nvPr/>
          </p:nvSpPr>
          <p:spPr bwMode="auto">
            <a:xfrm>
              <a:off x="1071" y="3591"/>
              <a:ext cx="147" cy="147"/>
            </a:xfrm>
            <a:prstGeom prst="ellipse">
              <a:avLst/>
            </a:prstGeom>
            <a:solidFill>
              <a:schemeClr val="tx1"/>
            </a:solidFill>
            <a:ln w="9525">
              <a:solidFill>
                <a:schemeClr val="tx1"/>
              </a:solidFill>
              <a:round/>
              <a:headEnd/>
              <a:tailEnd/>
            </a:ln>
            <a:effectLst/>
          </p:spPr>
          <p:txBody>
            <a:bodyPr wrap="none" lIns="0" tIns="0" rIns="0" bIns="0"/>
            <a:lstStyle/>
            <a:p>
              <a:pPr algn="ctr" eaLnBrk="0" hangingPunct="0"/>
              <a:endParaRPr lang="en-US" smtClean="0">
                <a:solidFill>
                  <a:srgbClr val="000000"/>
                </a:solidFill>
                <a:latin typeface="Times New Roman" pitchFamily="18" charset="0"/>
              </a:endParaRPr>
            </a:p>
          </p:txBody>
        </p:sp>
        <p:sp>
          <p:nvSpPr>
            <p:cNvPr id="224382" name="Rectangle 126"/>
            <p:cNvSpPr>
              <a:spLocks noChangeArrowheads="1"/>
            </p:cNvSpPr>
            <p:nvPr/>
          </p:nvSpPr>
          <p:spPr bwMode="auto">
            <a:xfrm>
              <a:off x="1096" y="3651"/>
              <a:ext cx="98" cy="27"/>
            </a:xfrm>
            <a:prstGeom prst="rect">
              <a:avLst/>
            </a:prstGeom>
            <a:solidFill>
              <a:schemeClr val="bg2"/>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7" name="Group 127"/>
          <p:cNvGrpSpPr>
            <a:grpSpLocks/>
          </p:cNvGrpSpPr>
          <p:nvPr/>
        </p:nvGrpSpPr>
        <p:grpSpPr bwMode="auto">
          <a:xfrm>
            <a:off x="3643313" y="4828646"/>
            <a:ext cx="233362" cy="233362"/>
            <a:chOff x="1071" y="3591"/>
            <a:chExt cx="147" cy="147"/>
          </a:xfrm>
        </p:grpSpPr>
        <p:sp>
          <p:nvSpPr>
            <p:cNvPr id="224384" name="Oval 128"/>
            <p:cNvSpPr>
              <a:spLocks noChangeArrowheads="1"/>
            </p:cNvSpPr>
            <p:nvPr/>
          </p:nvSpPr>
          <p:spPr bwMode="auto">
            <a:xfrm>
              <a:off x="1071" y="3591"/>
              <a:ext cx="147" cy="147"/>
            </a:xfrm>
            <a:prstGeom prst="ellipse">
              <a:avLst/>
            </a:prstGeom>
            <a:solidFill>
              <a:schemeClr val="tx1"/>
            </a:solidFill>
            <a:ln w="9525">
              <a:solidFill>
                <a:schemeClr val="tx1"/>
              </a:solidFill>
              <a:round/>
              <a:headEnd/>
              <a:tailEnd/>
            </a:ln>
            <a:effectLst/>
          </p:spPr>
          <p:txBody>
            <a:bodyPr wrap="none" lIns="0" tIns="0" rIns="0" bIns="0"/>
            <a:lstStyle/>
            <a:p>
              <a:pPr algn="ctr" eaLnBrk="0" hangingPunct="0"/>
              <a:endParaRPr lang="en-US" smtClean="0">
                <a:solidFill>
                  <a:srgbClr val="000000"/>
                </a:solidFill>
                <a:latin typeface="Times New Roman" pitchFamily="18" charset="0"/>
              </a:endParaRPr>
            </a:p>
          </p:txBody>
        </p:sp>
        <p:sp>
          <p:nvSpPr>
            <p:cNvPr id="224385" name="Rectangle 129"/>
            <p:cNvSpPr>
              <a:spLocks noChangeArrowheads="1"/>
            </p:cNvSpPr>
            <p:nvPr/>
          </p:nvSpPr>
          <p:spPr bwMode="auto">
            <a:xfrm>
              <a:off x="1096" y="3651"/>
              <a:ext cx="98" cy="27"/>
            </a:xfrm>
            <a:prstGeom prst="rect">
              <a:avLst/>
            </a:prstGeom>
            <a:solidFill>
              <a:schemeClr val="bg2"/>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8" name="Group 130"/>
          <p:cNvGrpSpPr>
            <a:grpSpLocks/>
          </p:cNvGrpSpPr>
          <p:nvPr/>
        </p:nvGrpSpPr>
        <p:grpSpPr bwMode="auto">
          <a:xfrm>
            <a:off x="4824413" y="3028421"/>
            <a:ext cx="233362" cy="233362"/>
            <a:chOff x="1071" y="3591"/>
            <a:chExt cx="147" cy="147"/>
          </a:xfrm>
        </p:grpSpPr>
        <p:sp>
          <p:nvSpPr>
            <p:cNvPr id="224387" name="Oval 131"/>
            <p:cNvSpPr>
              <a:spLocks noChangeArrowheads="1"/>
            </p:cNvSpPr>
            <p:nvPr/>
          </p:nvSpPr>
          <p:spPr bwMode="auto">
            <a:xfrm>
              <a:off x="1071" y="3591"/>
              <a:ext cx="147" cy="147"/>
            </a:xfrm>
            <a:prstGeom prst="ellipse">
              <a:avLst/>
            </a:prstGeom>
            <a:solidFill>
              <a:schemeClr val="tx1"/>
            </a:solidFill>
            <a:ln w="9525">
              <a:solidFill>
                <a:schemeClr val="tx1"/>
              </a:solidFill>
              <a:round/>
              <a:headEnd/>
              <a:tailEnd/>
            </a:ln>
            <a:effectLst/>
          </p:spPr>
          <p:txBody>
            <a:bodyPr wrap="none" lIns="0" tIns="0" rIns="0" bIns="0"/>
            <a:lstStyle/>
            <a:p>
              <a:pPr algn="ctr" eaLnBrk="0" hangingPunct="0"/>
              <a:endParaRPr lang="en-US" smtClean="0">
                <a:solidFill>
                  <a:srgbClr val="000000"/>
                </a:solidFill>
                <a:latin typeface="Times New Roman" pitchFamily="18" charset="0"/>
              </a:endParaRPr>
            </a:p>
          </p:txBody>
        </p:sp>
        <p:sp>
          <p:nvSpPr>
            <p:cNvPr id="224388" name="Rectangle 132"/>
            <p:cNvSpPr>
              <a:spLocks noChangeArrowheads="1"/>
            </p:cNvSpPr>
            <p:nvPr/>
          </p:nvSpPr>
          <p:spPr bwMode="auto">
            <a:xfrm>
              <a:off x="1096" y="3651"/>
              <a:ext cx="98" cy="27"/>
            </a:xfrm>
            <a:prstGeom prst="rect">
              <a:avLst/>
            </a:prstGeom>
            <a:solidFill>
              <a:schemeClr val="bg2"/>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9" name="Group 133"/>
          <p:cNvGrpSpPr>
            <a:grpSpLocks/>
          </p:cNvGrpSpPr>
          <p:nvPr/>
        </p:nvGrpSpPr>
        <p:grpSpPr bwMode="auto">
          <a:xfrm>
            <a:off x="3271838" y="4390496"/>
            <a:ext cx="233362" cy="233362"/>
            <a:chOff x="1071" y="3591"/>
            <a:chExt cx="147" cy="147"/>
          </a:xfrm>
        </p:grpSpPr>
        <p:sp>
          <p:nvSpPr>
            <p:cNvPr id="224390" name="Oval 134"/>
            <p:cNvSpPr>
              <a:spLocks noChangeArrowheads="1"/>
            </p:cNvSpPr>
            <p:nvPr/>
          </p:nvSpPr>
          <p:spPr bwMode="auto">
            <a:xfrm>
              <a:off x="1071" y="3591"/>
              <a:ext cx="147" cy="147"/>
            </a:xfrm>
            <a:prstGeom prst="ellipse">
              <a:avLst/>
            </a:prstGeom>
            <a:solidFill>
              <a:schemeClr val="tx1"/>
            </a:solidFill>
            <a:ln w="9525">
              <a:solidFill>
                <a:schemeClr val="tx1"/>
              </a:solidFill>
              <a:round/>
              <a:headEnd/>
              <a:tailEnd/>
            </a:ln>
            <a:effectLst/>
          </p:spPr>
          <p:txBody>
            <a:bodyPr wrap="none" lIns="0" tIns="0" rIns="0" bIns="0"/>
            <a:lstStyle/>
            <a:p>
              <a:pPr algn="ctr" eaLnBrk="0" hangingPunct="0"/>
              <a:endParaRPr lang="en-US" smtClean="0">
                <a:solidFill>
                  <a:srgbClr val="000000"/>
                </a:solidFill>
                <a:latin typeface="Times New Roman" pitchFamily="18" charset="0"/>
              </a:endParaRPr>
            </a:p>
          </p:txBody>
        </p:sp>
        <p:sp>
          <p:nvSpPr>
            <p:cNvPr id="224391" name="Rectangle 135"/>
            <p:cNvSpPr>
              <a:spLocks noChangeArrowheads="1"/>
            </p:cNvSpPr>
            <p:nvPr/>
          </p:nvSpPr>
          <p:spPr bwMode="auto">
            <a:xfrm>
              <a:off x="1096" y="3651"/>
              <a:ext cx="98" cy="27"/>
            </a:xfrm>
            <a:prstGeom prst="rect">
              <a:avLst/>
            </a:prstGeom>
            <a:solidFill>
              <a:schemeClr val="bg2"/>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0" name="Group 139"/>
          <p:cNvGrpSpPr>
            <a:grpSpLocks/>
          </p:cNvGrpSpPr>
          <p:nvPr/>
        </p:nvGrpSpPr>
        <p:grpSpPr bwMode="auto">
          <a:xfrm>
            <a:off x="5262563" y="3418946"/>
            <a:ext cx="233362" cy="233362"/>
            <a:chOff x="1071" y="3591"/>
            <a:chExt cx="147" cy="147"/>
          </a:xfrm>
        </p:grpSpPr>
        <p:sp>
          <p:nvSpPr>
            <p:cNvPr id="224396" name="Oval 140"/>
            <p:cNvSpPr>
              <a:spLocks noChangeArrowheads="1"/>
            </p:cNvSpPr>
            <p:nvPr/>
          </p:nvSpPr>
          <p:spPr bwMode="auto">
            <a:xfrm>
              <a:off x="1071" y="3591"/>
              <a:ext cx="147" cy="147"/>
            </a:xfrm>
            <a:prstGeom prst="ellipse">
              <a:avLst/>
            </a:prstGeom>
            <a:solidFill>
              <a:schemeClr val="tx1"/>
            </a:solidFill>
            <a:ln w="9525">
              <a:solidFill>
                <a:schemeClr val="tx1"/>
              </a:solidFill>
              <a:round/>
              <a:headEnd/>
              <a:tailEnd/>
            </a:ln>
            <a:effectLst/>
          </p:spPr>
          <p:txBody>
            <a:bodyPr wrap="none" lIns="0" tIns="0" rIns="0" bIns="0"/>
            <a:lstStyle/>
            <a:p>
              <a:pPr algn="ctr" eaLnBrk="0" hangingPunct="0"/>
              <a:endParaRPr lang="en-US" smtClean="0">
                <a:solidFill>
                  <a:srgbClr val="000000"/>
                </a:solidFill>
                <a:latin typeface="Times New Roman" pitchFamily="18" charset="0"/>
              </a:endParaRPr>
            </a:p>
          </p:txBody>
        </p:sp>
        <p:sp>
          <p:nvSpPr>
            <p:cNvPr id="224397" name="Rectangle 141"/>
            <p:cNvSpPr>
              <a:spLocks noChangeArrowheads="1"/>
            </p:cNvSpPr>
            <p:nvPr/>
          </p:nvSpPr>
          <p:spPr bwMode="auto">
            <a:xfrm>
              <a:off x="1096" y="3651"/>
              <a:ext cx="98" cy="27"/>
            </a:xfrm>
            <a:prstGeom prst="rect">
              <a:avLst/>
            </a:prstGeom>
            <a:solidFill>
              <a:schemeClr val="bg2"/>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1" name="Group 142"/>
          <p:cNvGrpSpPr>
            <a:grpSpLocks/>
          </p:cNvGrpSpPr>
          <p:nvPr/>
        </p:nvGrpSpPr>
        <p:grpSpPr bwMode="auto">
          <a:xfrm>
            <a:off x="3757613" y="3056996"/>
            <a:ext cx="233362" cy="233362"/>
            <a:chOff x="1071" y="3591"/>
            <a:chExt cx="147" cy="147"/>
          </a:xfrm>
        </p:grpSpPr>
        <p:sp>
          <p:nvSpPr>
            <p:cNvPr id="224399" name="Oval 143"/>
            <p:cNvSpPr>
              <a:spLocks noChangeArrowheads="1"/>
            </p:cNvSpPr>
            <p:nvPr/>
          </p:nvSpPr>
          <p:spPr bwMode="auto">
            <a:xfrm>
              <a:off x="1071" y="3591"/>
              <a:ext cx="147" cy="147"/>
            </a:xfrm>
            <a:prstGeom prst="ellipse">
              <a:avLst/>
            </a:prstGeom>
            <a:solidFill>
              <a:schemeClr val="tx1"/>
            </a:solidFill>
            <a:ln w="9525">
              <a:solidFill>
                <a:schemeClr val="tx1"/>
              </a:solidFill>
              <a:round/>
              <a:headEnd/>
              <a:tailEnd/>
            </a:ln>
            <a:effectLst/>
          </p:spPr>
          <p:txBody>
            <a:bodyPr wrap="none" lIns="0" tIns="0" rIns="0" bIns="0"/>
            <a:lstStyle/>
            <a:p>
              <a:pPr algn="ctr" eaLnBrk="0" hangingPunct="0"/>
              <a:endParaRPr lang="en-US" smtClean="0">
                <a:solidFill>
                  <a:srgbClr val="000000"/>
                </a:solidFill>
                <a:latin typeface="Times New Roman" pitchFamily="18" charset="0"/>
              </a:endParaRPr>
            </a:p>
          </p:txBody>
        </p:sp>
        <p:sp>
          <p:nvSpPr>
            <p:cNvPr id="224400" name="Rectangle 144"/>
            <p:cNvSpPr>
              <a:spLocks noChangeArrowheads="1"/>
            </p:cNvSpPr>
            <p:nvPr/>
          </p:nvSpPr>
          <p:spPr bwMode="auto">
            <a:xfrm>
              <a:off x="1096" y="3651"/>
              <a:ext cx="98" cy="27"/>
            </a:xfrm>
            <a:prstGeom prst="rect">
              <a:avLst/>
            </a:prstGeom>
            <a:solidFill>
              <a:schemeClr val="bg2"/>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2" name="Group 136"/>
          <p:cNvGrpSpPr>
            <a:grpSpLocks/>
          </p:cNvGrpSpPr>
          <p:nvPr/>
        </p:nvGrpSpPr>
        <p:grpSpPr bwMode="auto">
          <a:xfrm>
            <a:off x="3376613" y="3437996"/>
            <a:ext cx="233362" cy="233362"/>
            <a:chOff x="1071" y="3591"/>
            <a:chExt cx="147" cy="147"/>
          </a:xfrm>
        </p:grpSpPr>
        <p:sp>
          <p:nvSpPr>
            <p:cNvPr id="224393" name="Oval 137"/>
            <p:cNvSpPr>
              <a:spLocks noChangeArrowheads="1"/>
            </p:cNvSpPr>
            <p:nvPr/>
          </p:nvSpPr>
          <p:spPr bwMode="auto">
            <a:xfrm>
              <a:off x="1071" y="3591"/>
              <a:ext cx="147" cy="147"/>
            </a:xfrm>
            <a:prstGeom prst="ellipse">
              <a:avLst/>
            </a:prstGeom>
            <a:solidFill>
              <a:schemeClr val="tx1"/>
            </a:solidFill>
            <a:ln w="9525">
              <a:solidFill>
                <a:schemeClr val="tx1"/>
              </a:solidFill>
              <a:round/>
              <a:headEnd/>
              <a:tailEnd/>
            </a:ln>
            <a:effectLst/>
          </p:spPr>
          <p:txBody>
            <a:bodyPr wrap="none" lIns="0" tIns="0" rIns="0" bIns="0"/>
            <a:lstStyle/>
            <a:p>
              <a:pPr algn="ctr" eaLnBrk="0" hangingPunct="0"/>
              <a:endParaRPr lang="en-US" smtClean="0">
                <a:solidFill>
                  <a:srgbClr val="000000"/>
                </a:solidFill>
                <a:latin typeface="Times New Roman" pitchFamily="18" charset="0"/>
              </a:endParaRPr>
            </a:p>
          </p:txBody>
        </p:sp>
        <p:sp>
          <p:nvSpPr>
            <p:cNvPr id="224394" name="Rectangle 138"/>
            <p:cNvSpPr>
              <a:spLocks noChangeArrowheads="1"/>
            </p:cNvSpPr>
            <p:nvPr/>
          </p:nvSpPr>
          <p:spPr bwMode="auto">
            <a:xfrm>
              <a:off x="1096" y="3651"/>
              <a:ext cx="98" cy="27"/>
            </a:xfrm>
            <a:prstGeom prst="rect">
              <a:avLst/>
            </a:prstGeom>
            <a:solidFill>
              <a:schemeClr val="bg2"/>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3" name="Group 145"/>
          <p:cNvGrpSpPr>
            <a:grpSpLocks/>
          </p:cNvGrpSpPr>
          <p:nvPr/>
        </p:nvGrpSpPr>
        <p:grpSpPr bwMode="auto">
          <a:xfrm>
            <a:off x="4976813" y="4800071"/>
            <a:ext cx="233362" cy="233362"/>
            <a:chOff x="1071" y="3591"/>
            <a:chExt cx="147" cy="147"/>
          </a:xfrm>
        </p:grpSpPr>
        <p:sp>
          <p:nvSpPr>
            <p:cNvPr id="224402" name="Oval 146"/>
            <p:cNvSpPr>
              <a:spLocks noChangeArrowheads="1"/>
            </p:cNvSpPr>
            <p:nvPr/>
          </p:nvSpPr>
          <p:spPr bwMode="auto">
            <a:xfrm>
              <a:off x="1071" y="3591"/>
              <a:ext cx="147" cy="147"/>
            </a:xfrm>
            <a:prstGeom prst="ellipse">
              <a:avLst/>
            </a:prstGeom>
            <a:solidFill>
              <a:schemeClr val="tx1"/>
            </a:solidFill>
            <a:ln w="9525">
              <a:solidFill>
                <a:schemeClr val="tx1"/>
              </a:solidFill>
              <a:round/>
              <a:headEnd/>
              <a:tailEnd/>
            </a:ln>
            <a:effectLst/>
          </p:spPr>
          <p:txBody>
            <a:bodyPr wrap="none" lIns="0" tIns="0" rIns="0" bIns="0"/>
            <a:lstStyle/>
            <a:p>
              <a:pPr algn="ctr" eaLnBrk="0" hangingPunct="0"/>
              <a:endParaRPr lang="en-US" smtClean="0">
                <a:solidFill>
                  <a:srgbClr val="000000"/>
                </a:solidFill>
                <a:latin typeface="Times New Roman" pitchFamily="18" charset="0"/>
              </a:endParaRPr>
            </a:p>
          </p:txBody>
        </p:sp>
        <p:sp>
          <p:nvSpPr>
            <p:cNvPr id="224403" name="Rectangle 147"/>
            <p:cNvSpPr>
              <a:spLocks noChangeArrowheads="1"/>
            </p:cNvSpPr>
            <p:nvPr/>
          </p:nvSpPr>
          <p:spPr bwMode="auto">
            <a:xfrm>
              <a:off x="1096" y="3651"/>
              <a:ext cx="98" cy="27"/>
            </a:xfrm>
            <a:prstGeom prst="rect">
              <a:avLst/>
            </a:prstGeom>
            <a:solidFill>
              <a:schemeClr val="bg2"/>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224404" name="Line 148"/>
          <p:cNvSpPr>
            <a:spLocks noChangeShapeType="1"/>
          </p:cNvSpPr>
          <p:nvPr/>
        </p:nvSpPr>
        <p:spPr bwMode="auto">
          <a:xfrm>
            <a:off x="2714625" y="3938058"/>
            <a:ext cx="3448050" cy="0"/>
          </a:xfrm>
          <a:prstGeom prst="line">
            <a:avLst/>
          </a:prstGeom>
          <a:noFill/>
          <a:ln w="38100" cap="rnd">
            <a:solidFill>
              <a:schemeClr val="tx2"/>
            </a:solidFill>
            <a:prstDash val="sysDot"/>
            <a:round/>
            <a:headEnd/>
            <a:tailEnd/>
          </a:ln>
          <a:effectLst/>
        </p:spPr>
        <p:txBody>
          <a:bodyPr/>
          <a:lstStyle/>
          <a:p>
            <a:pPr eaLnBrk="0" hangingPunct="0"/>
            <a:endParaRPr lang="en-US" sz="2400" smtClean="0">
              <a:solidFill>
                <a:srgbClr val="FFFFFF"/>
              </a:solidFill>
              <a:latin typeface="Times New Roman" pitchFamily="18" charset="0"/>
            </a:endParaRPr>
          </a:p>
        </p:txBody>
      </p:sp>
      <p:sp>
        <p:nvSpPr>
          <p:cNvPr id="224405" name="Oval 149"/>
          <p:cNvSpPr>
            <a:spLocks noChangeArrowheads="1"/>
          </p:cNvSpPr>
          <p:nvPr/>
        </p:nvSpPr>
        <p:spPr bwMode="auto">
          <a:xfrm>
            <a:off x="3829050" y="3395133"/>
            <a:ext cx="1162050" cy="1162050"/>
          </a:xfrm>
          <a:prstGeom prst="ellipse">
            <a:avLst/>
          </a:prstGeom>
          <a:noFill/>
          <a:ln w="19050" cap="rnd">
            <a:solidFill>
              <a:schemeClr val="folHlink"/>
            </a:solidFill>
            <a:prstDash val="sysDot"/>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79" name="TextBox 78"/>
          <p:cNvSpPr txBox="1"/>
          <p:nvPr/>
        </p:nvSpPr>
        <p:spPr>
          <a:xfrm>
            <a:off x="157943" y="1286933"/>
            <a:ext cx="8986057" cy="923330"/>
          </a:xfrm>
          <a:prstGeom prst="rect">
            <a:avLst/>
          </a:prstGeom>
          <a:noFill/>
        </p:spPr>
        <p:txBody>
          <a:bodyPr wrap="square" rtlCol="0">
            <a:spAutoFit/>
          </a:bodyPr>
          <a:lstStyle/>
          <a:p>
            <a:pPr algn="ctr"/>
            <a:r>
              <a:rPr lang="en-US" dirty="0" smtClean="0">
                <a:solidFill>
                  <a:srgbClr val="FFFF99"/>
                </a:solidFill>
              </a:rPr>
              <a:t>Notice the top half of water has more protons.  This combined with the fact that oxygen pulls hydrogen’s electrons closer to the oxygen atom makes the top side of water more positive than the bottom side.</a:t>
            </a: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24268"/>
                                        </p:tgtEl>
                                        <p:attrNameLst>
                                          <p:attrName>style.visibility</p:attrName>
                                        </p:attrNameLst>
                                      </p:cBhvr>
                                      <p:to>
                                        <p:strVal val="visible"/>
                                      </p:to>
                                    </p:set>
                                    <p:anim calcmode="lin" valueType="num">
                                      <p:cBhvr>
                                        <p:cTn id="7" dur="2000" fill="hold"/>
                                        <p:tgtEl>
                                          <p:spTgt spid="224268"/>
                                        </p:tgtEl>
                                        <p:attrNameLst>
                                          <p:attrName>ppt_w</p:attrName>
                                        </p:attrNameLst>
                                      </p:cBhvr>
                                      <p:tavLst>
                                        <p:tav tm="0">
                                          <p:val>
                                            <p:fltVal val="0"/>
                                          </p:val>
                                        </p:tav>
                                        <p:tav tm="100000">
                                          <p:val>
                                            <p:strVal val="#ppt_w"/>
                                          </p:val>
                                        </p:tav>
                                      </p:tavLst>
                                    </p:anim>
                                    <p:anim calcmode="lin" valueType="num">
                                      <p:cBhvr>
                                        <p:cTn id="8" dur="2000" fill="hold"/>
                                        <p:tgtEl>
                                          <p:spTgt spid="224268"/>
                                        </p:tgtEl>
                                        <p:attrNameLst>
                                          <p:attrName>ppt_h</p:attrName>
                                        </p:attrNameLst>
                                      </p:cBhvr>
                                      <p:tavLst>
                                        <p:tav tm="0">
                                          <p:val>
                                            <p:fltVal val="0"/>
                                          </p:val>
                                        </p:tav>
                                        <p:tav tm="100000">
                                          <p:val>
                                            <p:strVal val="#ppt_h"/>
                                          </p:val>
                                        </p:tav>
                                      </p:tavLst>
                                    </p:anim>
                                    <p:anim calcmode="lin" valueType="num">
                                      <p:cBhvr>
                                        <p:cTn id="9" dur="2000" fill="hold"/>
                                        <p:tgtEl>
                                          <p:spTgt spid="224268"/>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24268"/>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224269"/>
                                        </p:tgtEl>
                                        <p:attrNameLst>
                                          <p:attrName>style.visibility</p:attrName>
                                        </p:attrNameLst>
                                      </p:cBhvr>
                                      <p:to>
                                        <p:strVal val="visible"/>
                                      </p:to>
                                    </p:set>
                                    <p:anim calcmode="lin" valueType="num">
                                      <p:cBhvr>
                                        <p:cTn id="13" dur="2000" fill="hold"/>
                                        <p:tgtEl>
                                          <p:spTgt spid="224269"/>
                                        </p:tgtEl>
                                        <p:attrNameLst>
                                          <p:attrName>ppt_w</p:attrName>
                                        </p:attrNameLst>
                                      </p:cBhvr>
                                      <p:tavLst>
                                        <p:tav tm="0">
                                          <p:val>
                                            <p:fltVal val="0"/>
                                          </p:val>
                                        </p:tav>
                                        <p:tav tm="100000">
                                          <p:val>
                                            <p:strVal val="#ppt_w"/>
                                          </p:val>
                                        </p:tav>
                                      </p:tavLst>
                                    </p:anim>
                                    <p:anim calcmode="lin" valueType="num">
                                      <p:cBhvr>
                                        <p:cTn id="14" dur="2000" fill="hold"/>
                                        <p:tgtEl>
                                          <p:spTgt spid="224269"/>
                                        </p:tgtEl>
                                        <p:attrNameLst>
                                          <p:attrName>ppt_h</p:attrName>
                                        </p:attrNameLst>
                                      </p:cBhvr>
                                      <p:tavLst>
                                        <p:tav tm="0">
                                          <p:val>
                                            <p:fltVal val="0"/>
                                          </p:val>
                                        </p:tav>
                                        <p:tav tm="100000">
                                          <p:val>
                                            <p:strVal val="#ppt_h"/>
                                          </p:val>
                                        </p:tav>
                                      </p:tavLst>
                                    </p:anim>
                                    <p:anim calcmode="lin" valueType="num">
                                      <p:cBhvr>
                                        <p:cTn id="15" dur="2000" fill="hold"/>
                                        <p:tgtEl>
                                          <p:spTgt spid="224269"/>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22426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8" grpId="0" animBg="1"/>
      <p:bldP spid="2242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57225" y="333375"/>
            <a:ext cx="7772400" cy="685800"/>
          </a:xfrm>
        </p:spPr>
        <p:txBody>
          <a:bodyPr/>
          <a:lstStyle/>
          <a:p>
            <a:r>
              <a:rPr lang="en-US" sz="4000" dirty="0"/>
              <a:t>Water:  the Universal Solvent</a:t>
            </a:r>
          </a:p>
        </p:txBody>
      </p:sp>
      <p:grpSp>
        <p:nvGrpSpPr>
          <p:cNvPr id="2" name="Group 4"/>
          <p:cNvGrpSpPr>
            <a:grpSpLocks/>
          </p:cNvGrpSpPr>
          <p:nvPr/>
        </p:nvGrpSpPr>
        <p:grpSpPr bwMode="auto">
          <a:xfrm rot="-2425199">
            <a:off x="5038725" y="4206875"/>
            <a:ext cx="1155700" cy="1373188"/>
            <a:chOff x="3960" y="967"/>
            <a:chExt cx="1354" cy="1608"/>
          </a:xfrm>
        </p:grpSpPr>
        <p:sp>
          <p:nvSpPr>
            <p:cNvPr id="53253" name="Oval 5"/>
            <p:cNvSpPr>
              <a:spLocks noChangeArrowheads="1"/>
            </p:cNvSpPr>
            <p:nvPr/>
          </p:nvSpPr>
          <p:spPr bwMode="auto">
            <a:xfrm>
              <a:off x="4106" y="1301"/>
              <a:ext cx="1078" cy="1078"/>
            </a:xfrm>
            <a:prstGeom prst="ellipse">
              <a:avLst/>
            </a:prstGeom>
            <a:solidFill>
              <a:schemeClr val="hlink"/>
            </a:solidFill>
            <a:ln w="9525">
              <a:solidFill>
                <a:schemeClr val="tx1"/>
              </a:solidFill>
              <a:round/>
              <a:headEnd/>
              <a:tailEnd/>
            </a:ln>
            <a:effectLst/>
          </p:spPr>
          <p:txBody>
            <a:bodyPr wrap="none" anchor="ctr"/>
            <a:lstStyle/>
            <a:p>
              <a:pPr algn="ctr" eaLnBrk="0" hangingPunct="0"/>
              <a:r>
                <a:rPr lang="en-US" sz="4000" smtClean="0">
                  <a:solidFill>
                    <a:srgbClr val="FFFFFF"/>
                  </a:solidFill>
                  <a:latin typeface="Arial" pitchFamily="34" charset="0"/>
                </a:rPr>
                <a:t>O</a:t>
              </a:r>
            </a:p>
          </p:txBody>
        </p:sp>
        <p:sp>
          <p:nvSpPr>
            <p:cNvPr id="53254" name="Oval 6"/>
            <p:cNvSpPr>
              <a:spLocks noChangeArrowheads="1"/>
            </p:cNvSpPr>
            <p:nvPr/>
          </p:nvSpPr>
          <p:spPr bwMode="auto">
            <a:xfrm>
              <a:off x="4886" y="1195"/>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lgn="ctr">
              <a:solidFill>
                <a:schemeClr val="tx1"/>
              </a:solidFill>
              <a:round/>
              <a:headEnd/>
              <a:tailEnd/>
            </a:ln>
            <a:effectLst/>
          </p:spPr>
          <p:txBody>
            <a:bodyPr wrap="none" anchor="ctr"/>
            <a:lstStyle/>
            <a:p>
              <a:pPr algn="ctr" eaLnBrk="0" hangingPunct="0"/>
              <a:endParaRPr lang="en-US" sz="2000" smtClean="0">
                <a:solidFill>
                  <a:srgbClr val="000000"/>
                </a:solidFill>
                <a:latin typeface="Arial" pitchFamily="34" charset="0"/>
              </a:endParaRPr>
            </a:p>
          </p:txBody>
        </p:sp>
        <p:sp>
          <p:nvSpPr>
            <p:cNvPr id="53255" name="Oval 7"/>
            <p:cNvSpPr>
              <a:spLocks noChangeArrowheads="1"/>
            </p:cNvSpPr>
            <p:nvPr/>
          </p:nvSpPr>
          <p:spPr bwMode="auto">
            <a:xfrm>
              <a:off x="3960" y="1196"/>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lgn="ctr" eaLnBrk="0" hangingPunct="0"/>
              <a:endParaRPr lang="en-US" sz="2000" smtClean="0">
                <a:solidFill>
                  <a:srgbClr val="000000"/>
                </a:solidFill>
                <a:latin typeface="Arial" pitchFamily="34" charset="0"/>
              </a:endParaRPr>
            </a:p>
          </p:txBody>
        </p:sp>
        <p:grpSp>
          <p:nvGrpSpPr>
            <p:cNvPr id="3" name="Group 8"/>
            <p:cNvGrpSpPr>
              <a:grpSpLocks/>
            </p:cNvGrpSpPr>
            <p:nvPr/>
          </p:nvGrpSpPr>
          <p:grpSpPr bwMode="auto">
            <a:xfrm>
              <a:off x="4106" y="1335"/>
              <a:ext cx="149" cy="149"/>
              <a:chOff x="2833" y="3824"/>
              <a:chExt cx="149" cy="149"/>
            </a:xfrm>
          </p:grpSpPr>
          <p:sp>
            <p:nvSpPr>
              <p:cNvPr id="53257" name="Oval 9"/>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53258" name="AutoShape 10"/>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4" name="Group 11"/>
            <p:cNvGrpSpPr>
              <a:grpSpLocks/>
            </p:cNvGrpSpPr>
            <p:nvPr/>
          </p:nvGrpSpPr>
          <p:grpSpPr bwMode="auto">
            <a:xfrm>
              <a:off x="5038" y="1335"/>
              <a:ext cx="149" cy="149"/>
              <a:chOff x="2833" y="3824"/>
              <a:chExt cx="149" cy="149"/>
            </a:xfrm>
          </p:grpSpPr>
          <p:sp>
            <p:nvSpPr>
              <p:cNvPr id="53260" name="Oval 12"/>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53261" name="AutoShape 13"/>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53262" name="AutoShape 14"/>
            <p:cNvSpPr>
              <a:spLocks noChangeArrowheads="1"/>
            </p:cNvSpPr>
            <p:nvPr/>
          </p:nvSpPr>
          <p:spPr bwMode="auto">
            <a:xfrm>
              <a:off x="4526" y="967"/>
              <a:ext cx="231" cy="231"/>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53263" name="Rectangle 15"/>
            <p:cNvSpPr>
              <a:spLocks noChangeArrowheads="1"/>
            </p:cNvSpPr>
            <p:nvPr/>
          </p:nvSpPr>
          <p:spPr bwMode="auto">
            <a:xfrm>
              <a:off x="4506" y="2519"/>
              <a:ext cx="270" cy="56"/>
            </a:xfrm>
            <a:prstGeom prst="rect">
              <a:avLst/>
            </a:prstGeom>
            <a:solidFill>
              <a:srgbClr val="00E000"/>
            </a:solidFill>
            <a:ln w="9525">
              <a:solidFill>
                <a:schemeClr val="bg2"/>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5" name="Group 16"/>
          <p:cNvGrpSpPr>
            <a:grpSpLocks/>
          </p:cNvGrpSpPr>
          <p:nvPr/>
        </p:nvGrpSpPr>
        <p:grpSpPr bwMode="auto">
          <a:xfrm rot="739711" flipV="1">
            <a:off x="3009900" y="4418013"/>
            <a:ext cx="1155700" cy="1373187"/>
            <a:chOff x="3960" y="967"/>
            <a:chExt cx="1354" cy="1608"/>
          </a:xfrm>
        </p:grpSpPr>
        <p:sp>
          <p:nvSpPr>
            <p:cNvPr id="53265" name="Oval 17"/>
            <p:cNvSpPr>
              <a:spLocks noChangeArrowheads="1"/>
            </p:cNvSpPr>
            <p:nvPr/>
          </p:nvSpPr>
          <p:spPr bwMode="auto">
            <a:xfrm>
              <a:off x="4106" y="1301"/>
              <a:ext cx="1078" cy="1078"/>
            </a:xfrm>
            <a:prstGeom prst="ellipse">
              <a:avLst/>
            </a:prstGeom>
            <a:solidFill>
              <a:schemeClr val="hlink"/>
            </a:solidFill>
            <a:ln w="9525">
              <a:solidFill>
                <a:schemeClr val="tx1"/>
              </a:solidFill>
              <a:round/>
              <a:headEnd/>
              <a:tailEnd/>
            </a:ln>
            <a:effectLst/>
          </p:spPr>
          <p:txBody>
            <a:bodyPr wrap="none" anchor="ctr"/>
            <a:lstStyle/>
            <a:p>
              <a:pPr algn="ctr" eaLnBrk="0" hangingPunct="0"/>
              <a:r>
                <a:rPr lang="en-US" sz="4000" smtClean="0">
                  <a:solidFill>
                    <a:srgbClr val="FFFFFF"/>
                  </a:solidFill>
                  <a:latin typeface="Arial" pitchFamily="34" charset="0"/>
                </a:rPr>
                <a:t>O</a:t>
              </a:r>
            </a:p>
          </p:txBody>
        </p:sp>
        <p:sp>
          <p:nvSpPr>
            <p:cNvPr id="53266" name="Oval 18"/>
            <p:cNvSpPr>
              <a:spLocks noChangeArrowheads="1"/>
            </p:cNvSpPr>
            <p:nvPr/>
          </p:nvSpPr>
          <p:spPr bwMode="auto">
            <a:xfrm>
              <a:off x="4886" y="1195"/>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lgn="ctr">
              <a:solidFill>
                <a:schemeClr val="tx1"/>
              </a:solidFill>
              <a:round/>
              <a:headEnd/>
              <a:tailEnd/>
            </a:ln>
            <a:effectLst/>
          </p:spPr>
          <p:txBody>
            <a:bodyPr rot="10800000" wrap="none" anchor="ctr"/>
            <a:lstStyle/>
            <a:p>
              <a:pPr algn="ctr" eaLnBrk="0" hangingPunct="0"/>
              <a:endParaRPr lang="en-US" sz="2000" smtClean="0">
                <a:solidFill>
                  <a:srgbClr val="000000"/>
                </a:solidFill>
                <a:latin typeface="Arial" pitchFamily="34" charset="0"/>
              </a:endParaRPr>
            </a:p>
          </p:txBody>
        </p:sp>
        <p:sp>
          <p:nvSpPr>
            <p:cNvPr id="53267" name="Oval 19"/>
            <p:cNvSpPr>
              <a:spLocks noChangeArrowheads="1"/>
            </p:cNvSpPr>
            <p:nvPr/>
          </p:nvSpPr>
          <p:spPr bwMode="auto">
            <a:xfrm>
              <a:off x="3960" y="1196"/>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solidFill>
                <a:schemeClr val="tx1"/>
              </a:solidFill>
              <a:round/>
              <a:headEnd/>
              <a:tailEnd/>
            </a:ln>
            <a:effectLst/>
          </p:spPr>
          <p:txBody>
            <a:bodyPr rot="10800000" wrap="none" anchor="ctr"/>
            <a:lstStyle/>
            <a:p>
              <a:pPr algn="ctr" eaLnBrk="0" hangingPunct="0"/>
              <a:endParaRPr lang="en-US" sz="2000" smtClean="0">
                <a:solidFill>
                  <a:srgbClr val="000000"/>
                </a:solidFill>
                <a:latin typeface="Arial" pitchFamily="34" charset="0"/>
              </a:endParaRPr>
            </a:p>
          </p:txBody>
        </p:sp>
        <p:grpSp>
          <p:nvGrpSpPr>
            <p:cNvPr id="6" name="Group 20"/>
            <p:cNvGrpSpPr>
              <a:grpSpLocks/>
            </p:cNvGrpSpPr>
            <p:nvPr/>
          </p:nvGrpSpPr>
          <p:grpSpPr bwMode="auto">
            <a:xfrm>
              <a:off x="4106" y="1335"/>
              <a:ext cx="149" cy="149"/>
              <a:chOff x="2833" y="3824"/>
              <a:chExt cx="149" cy="149"/>
            </a:xfrm>
          </p:grpSpPr>
          <p:sp>
            <p:nvSpPr>
              <p:cNvPr id="53269" name="Oval 21"/>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53270" name="AutoShape 22"/>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7" name="Group 23"/>
            <p:cNvGrpSpPr>
              <a:grpSpLocks/>
            </p:cNvGrpSpPr>
            <p:nvPr/>
          </p:nvGrpSpPr>
          <p:grpSpPr bwMode="auto">
            <a:xfrm>
              <a:off x="5038" y="1335"/>
              <a:ext cx="149" cy="149"/>
              <a:chOff x="2833" y="3824"/>
              <a:chExt cx="149" cy="149"/>
            </a:xfrm>
          </p:grpSpPr>
          <p:sp>
            <p:nvSpPr>
              <p:cNvPr id="53272" name="Oval 24"/>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53273" name="AutoShape 25"/>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53274" name="AutoShape 26"/>
            <p:cNvSpPr>
              <a:spLocks noChangeArrowheads="1"/>
            </p:cNvSpPr>
            <p:nvPr/>
          </p:nvSpPr>
          <p:spPr bwMode="auto">
            <a:xfrm>
              <a:off x="4526" y="967"/>
              <a:ext cx="231" cy="231"/>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53275" name="Rectangle 27"/>
            <p:cNvSpPr>
              <a:spLocks noChangeArrowheads="1"/>
            </p:cNvSpPr>
            <p:nvPr/>
          </p:nvSpPr>
          <p:spPr bwMode="auto">
            <a:xfrm>
              <a:off x="4506" y="2519"/>
              <a:ext cx="270" cy="56"/>
            </a:xfrm>
            <a:prstGeom prst="rect">
              <a:avLst/>
            </a:prstGeom>
            <a:solidFill>
              <a:srgbClr val="00E000"/>
            </a:solidFill>
            <a:ln w="9525">
              <a:solidFill>
                <a:schemeClr val="bg2"/>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53276" name="Oval 28"/>
          <p:cNvSpPr>
            <a:spLocks noChangeArrowheads="1"/>
          </p:cNvSpPr>
          <p:nvPr/>
        </p:nvSpPr>
        <p:spPr bwMode="auto">
          <a:xfrm>
            <a:off x="3438525" y="3516313"/>
            <a:ext cx="847725" cy="846137"/>
          </a:xfrm>
          <a:prstGeom prst="ellipse">
            <a:avLst/>
          </a:prstGeom>
          <a:gradFill rotWithShape="1">
            <a:gsLst>
              <a:gs pos="0">
                <a:srgbClr val="DDDDDD"/>
              </a:gs>
              <a:gs pos="100000">
                <a:srgbClr val="DDDDDD">
                  <a:gamma/>
                  <a:shade val="46275"/>
                  <a:invGamma/>
                </a:srgbClr>
              </a:gs>
            </a:gsLst>
            <a:path path="shape">
              <a:fillToRect l="50000" t="50000" r="50000" b="50000"/>
            </a:path>
          </a:gradFill>
          <a:ln w="9525">
            <a:solidFill>
              <a:srgbClr val="006600"/>
            </a:solidFill>
            <a:round/>
            <a:headEnd/>
            <a:tailEnd/>
          </a:ln>
          <a:effectLst/>
        </p:spPr>
        <p:txBody>
          <a:bodyPr wrap="none" anchor="ctr"/>
          <a:lstStyle/>
          <a:p>
            <a:pPr algn="ctr" eaLnBrk="0" hangingPunct="0"/>
            <a:r>
              <a:rPr lang="en-US" sz="2400" smtClean="0">
                <a:solidFill>
                  <a:srgbClr val="000000"/>
                </a:solidFill>
                <a:latin typeface="Times New Roman" pitchFamily="18" charset="0"/>
              </a:rPr>
              <a:t>Na</a:t>
            </a:r>
            <a:r>
              <a:rPr lang="en-US" sz="2400" baseline="30000" smtClean="0">
                <a:solidFill>
                  <a:srgbClr val="000000"/>
                </a:solidFill>
                <a:latin typeface="Times New Roman" pitchFamily="18" charset="0"/>
              </a:rPr>
              <a:t>+</a:t>
            </a:r>
          </a:p>
        </p:txBody>
      </p:sp>
      <p:sp>
        <p:nvSpPr>
          <p:cNvPr id="53277" name="Oval 29"/>
          <p:cNvSpPr>
            <a:spLocks noChangeArrowheads="1"/>
          </p:cNvSpPr>
          <p:nvPr/>
        </p:nvSpPr>
        <p:spPr bwMode="auto">
          <a:xfrm>
            <a:off x="4186238" y="3430588"/>
            <a:ext cx="1014412" cy="1014412"/>
          </a:xfrm>
          <a:prstGeom prst="ellipse">
            <a:avLst/>
          </a:prstGeom>
          <a:gradFill rotWithShape="1">
            <a:gsLst>
              <a:gs pos="0">
                <a:srgbClr val="AEDD4F"/>
              </a:gs>
              <a:gs pos="100000">
                <a:srgbClr val="AEDD4F">
                  <a:gamma/>
                  <a:shade val="66667"/>
                  <a:invGamma/>
                </a:srgbClr>
              </a:gs>
            </a:gsLst>
            <a:path path="shape">
              <a:fillToRect l="50000" t="50000" r="50000" b="50000"/>
            </a:path>
          </a:gradFill>
          <a:ln w="9525">
            <a:solidFill>
              <a:srgbClr val="006600"/>
            </a:solidFill>
            <a:round/>
            <a:headEnd/>
            <a:tailEnd/>
          </a:ln>
          <a:effectLst/>
        </p:spPr>
        <p:txBody>
          <a:bodyPr wrap="none" anchor="ctr"/>
          <a:lstStyle/>
          <a:p>
            <a:pPr algn="ctr" eaLnBrk="0" hangingPunct="0"/>
            <a:r>
              <a:rPr lang="en-US" sz="2400" smtClean="0">
                <a:solidFill>
                  <a:srgbClr val="000000"/>
                </a:solidFill>
                <a:latin typeface="Times New Roman" pitchFamily="18" charset="0"/>
              </a:rPr>
              <a:t>Cl</a:t>
            </a:r>
            <a:r>
              <a:rPr lang="en-US" sz="3200" baseline="30000" smtClean="0">
                <a:solidFill>
                  <a:srgbClr val="000000"/>
                </a:solidFill>
                <a:latin typeface="Times New Roman" pitchFamily="18" charset="0"/>
              </a:rPr>
              <a:t>-</a:t>
            </a:r>
          </a:p>
        </p:txBody>
      </p:sp>
      <p:grpSp>
        <p:nvGrpSpPr>
          <p:cNvPr id="8" name="Group 30"/>
          <p:cNvGrpSpPr>
            <a:grpSpLocks/>
          </p:cNvGrpSpPr>
          <p:nvPr/>
        </p:nvGrpSpPr>
        <p:grpSpPr bwMode="auto">
          <a:xfrm rot="3701018" flipV="1">
            <a:off x="2101850" y="3692525"/>
            <a:ext cx="1157288" cy="1373188"/>
            <a:chOff x="3960" y="967"/>
            <a:chExt cx="1354" cy="1608"/>
          </a:xfrm>
        </p:grpSpPr>
        <p:sp>
          <p:nvSpPr>
            <p:cNvPr id="53279" name="Oval 31"/>
            <p:cNvSpPr>
              <a:spLocks noChangeArrowheads="1"/>
            </p:cNvSpPr>
            <p:nvPr/>
          </p:nvSpPr>
          <p:spPr bwMode="auto">
            <a:xfrm>
              <a:off x="4106" y="1301"/>
              <a:ext cx="1078" cy="1078"/>
            </a:xfrm>
            <a:prstGeom prst="ellipse">
              <a:avLst/>
            </a:prstGeom>
            <a:solidFill>
              <a:schemeClr val="hlink"/>
            </a:solidFill>
            <a:ln w="9525">
              <a:solidFill>
                <a:schemeClr val="tx1"/>
              </a:solidFill>
              <a:round/>
              <a:headEnd/>
              <a:tailEnd/>
            </a:ln>
            <a:effectLst/>
          </p:spPr>
          <p:txBody>
            <a:bodyPr wrap="none" anchor="ctr"/>
            <a:lstStyle/>
            <a:p>
              <a:pPr algn="ctr" eaLnBrk="0" hangingPunct="0"/>
              <a:r>
                <a:rPr lang="en-US" sz="4000" smtClean="0">
                  <a:solidFill>
                    <a:srgbClr val="FFFFFF"/>
                  </a:solidFill>
                  <a:latin typeface="Arial" pitchFamily="34" charset="0"/>
                </a:rPr>
                <a:t>O</a:t>
              </a:r>
            </a:p>
          </p:txBody>
        </p:sp>
        <p:sp>
          <p:nvSpPr>
            <p:cNvPr id="53280" name="Oval 32"/>
            <p:cNvSpPr>
              <a:spLocks noChangeArrowheads="1"/>
            </p:cNvSpPr>
            <p:nvPr/>
          </p:nvSpPr>
          <p:spPr bwMode="auto">
            <a:xfrm>
              <a:off x="4886" y="1195"/>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lgn="ctr">
              <a:solidFill>
                <a:schemeClr val="tx1"/>
              </a:solidFill>
              <a:round/>
              <a:headEnd/>
              <a:tailEnd/>
            </a:ln>
            <a:effectLst/>
          </p:spPr>
          <p:txBody>
            <a:bodyPr vert="eaVert" wrap="none" anchor="ctr"/>
            <a:lstStyle/>
            <a:p>
              <a:pPr algn="ctr" eaLnBrk="0" hangingPunct="0"/>
              <a:endParaRPr lang="en-US" sz="2000" smtClean="0">
                <a:solidFill>
                  <a:srgbClr val="000000"/>
                </a:solidFill>
                <a:latin typeface="Arial" pitchFamily="34" charset="0"/>
              </a:endParaRPr>
            </a:p>
          </p:txBody>
        </p:sp>
        <p:sp>
          <p:nvSpPr>
            <p:cNvPr id="53281" name="Oval 33"/>
            <p:cNvSpPr>
              <a:spLocks noChangeArrowheads="1"/>
            </p:cNvSpPr>
            <p:nvPr/>
          </p:nvSpPr>
          <p:spPr bwMode="auto">
            <a:xfrm>
              <a:off x="3960" y="1196"/>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solidFill>
                <a:schemeClr val="tx1"/>
              </a:solidFill>
              <a:round/>
              <a:headEnd/>
              <a:tailEnd/>
            </a:ln>
            <a:effectLst/>
          </p:spPr>
          <p:txBody>
            <a:bodyPr vert="eaVert" wrap="none" anchor="ctr"/>
            <a:lstStyle/>
            <a:p>
              <a:pPr algn="ctr" eaLnBrk="0" hangingPunct="0"/>
              <a:endParaRPr lang="en-US" sz="2000" smtClean="0">
                <a:solidFill>
                  <a:srgbClr val="000000"/>
                </a:solidFill>
                <a:latin typeface="Arial" pitchFamily="34" charset="0"/>
              </a:endParaRPr>
            </a:p>
          </p:txBody>
        </p:sp>
        <p:grpSp>
          <p:nvGrpSpPr>
            <p:cNvPr id="9" name="Group 34"/>
            <p:cNvGrpSpPr>
              <a:grpSpLocks/>
            </p:cNvGrpSpPr>
            <p:nvPr/>
          </p:nvGrpSpPr>
          <p:grpSpPr bwMode="auto">
            <a:xfrm>
              <a:off x="4106" y="1335"/>
              <a:ext cx="149" cy="149"/>
              <a:chOff x="2833" y="3824"/>
              <a:chExt cx="149" cy="149"/>
            </a:xfrm>
          </p:grpSpPr>
          <p:sp>
            <p:nvSpPr>
              <p:cNvPr id="53283" name="Oval 35"/>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53284" name="AutoShape 36"/>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0" name="Group 37"/>
            <p:cNvGrpSpPr>
              <a:grpSpLocks/>
            </p:cNvGrpSpPr>
            <p:nvPr/>
          </p:nvGrpSpPr>
          <p:grpSpPr bwMode="auto">
            <a:xfrm>
              <a:off x="5038" y="1335"/>
              <a:ext cx="149" cy="149"/>
              <a:chOff x="2833" y="3824"/>
              <a:chExt cx="149" cy="149"/>
            </a:xfrm>
          </p:grpSpPr>
          <p:sp>
            <p:nvSpPr>
              <p:cNvPr id="53286" name="Oval 38"/>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53287" name="AutoShape 39"/>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53288" name="AutoShape 40"/>
            <p:cNvSpPr>
              <a:spLocks noChangeArrowheads="1"/>
            </p:cNvSpPr>
            <p:nvPr/>
          </p:nvSpPr>
          <p:spPr bwMode="auto">
            <a:xfrm>
              <a:off x="4526" y="967"/>
              <a:ext cx="231" cy="231"/>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53289" name="Rectangle 41"/>
            <p:cNvSpPr>
              <a:spLocks noChangeArrowheads="1"/>
            </p:cNvSpPr>
            <p:nvPr/>
          </p:nvSpPr>
          <p:spPr bwMode="auto">
            <a:xfrm>
              <a:off x="4506" y="2519"/>
              <a:ext cx="270" cy="56"/>
            </a:xfrm>
            <a:prstGeom prst="rect">
              <a:avLst/>
            </a:prstGeom>
            <a:solidFill>
              <a:srgbClr val="00E000"/>
            </a:solidFill>
            <a:ln w="9525">
              <a:solidFill>
                <a:schemeClr val="bg2"/>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1" name="Group 42"/>
          <p:cNvGrpSpPr>
            <a:grpSpLocks/>
          </p:cNvGrpSpPr>
          <p:nvPr/>
        </p:nvGrpSpPr>
        <p:grpSpPr bwMode="auto">
          <a:xfrm rot="14865393">
            <a:off x="5214144" y="2694781"/>
            <a:ext cx="1155700" cy="1373188"/>
            <a:chOff x="3960" y="967"/>
            <a:chExt cx="1354" cy="1608"/>
          </a:xfrm>
        </p:grpSpPr>
        <p:sp>
          <p:nvSpPr>
            <p:cNvPr id="53291" name="Oval 43"/>
            <p:cNvSpPr>
              <a:spLocks noChangeArrowheads="1"/>
            </p:cNvSpPr>
            <p:nvPr/>
          </p:nvSpPr>
          <p:spPr bwMode="auto">
            <a:xfrm>
              <a:off x="4106" y="1301"/>
              <a:ext cx="1078" cy="1078"/>
            </a:xfrm>
            <a:prstGeom prst="ellipse">
              <a:avLst/>
            </a:prstGeom>
            <a:solidFill>
              <a:schemeClr val="hlink"/>
            </a:solidFill>
            <a:ln w="9525">
              <a:solidFill>
                <a:schemeClr val="tx1"/>
              </a:solidFill>
              <a:round/>
              <a:headEnd/>
              <a:tailEnd/>
            </a:ln>
            <a:effectLst/>
          </p:spPr>
          <p:txBody>
            <a:bodyPr wrap="none" anchor="ctr"/>
            <a:lstStyle/>
            <a:p>
              <a:pPr algn="ctr" eaLnBrk="0" hangingPunct="0"/>
              <a:r>
                <a:rPr lang="en-US" sz="4000" smtClean="0">
                  <a:solidFill>
                    <a:srgbClr val="FFFFFF"/>
                  </a:solidFill>
                  <a:latin typeface="Arial" pitchFamily="34" charset="0"/>
                </a:rPr>
                <a:t>O</a:t>
              </a:r>
            </a:p>
          </p:txBody>
        </p:sp>
        <p:sp>
          <p:nvSpPr>
            <p:cNvPr id="53292" name="Oval 44"/>
            <p:cNvSpPr>
              <a:spLocks noChangeArrowheads="1"/>
            </p:cNvSpPr>
            <p:nvPr/>
          </p:nvSpPr>
          <p:spPr bwMode="auto">
            <a:xfrm>
              <a:off x="4886" y="1195"/>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lgn="ctr">
              <a:solidFill>
                <a:schemeClr val="tx1"/>
              </a:solidFill>
              <a:round/>
              <a:headEnd/>
              <a:tailEnd/>
            </a:ln>
            <a:effectLst/>
          </p:spPr>
          <p:txBody>
            <a:bodyPr vert="eaVert" wrap="none" anchor="ctr"/>
            <a:lstStyle/>
            <a:p>
              <a:pPr algn="ctr" eaLnBrk="0" hangingPunct="0"/>
              <a:endParaRPr lang="en-US" sz="2000" smtClean="0">
                <a:solidFill>
                  <a:srgbClr val="000000"/>
                </a:solidFill>
                <a:latin typeface="Arial" pitchFamily="34" charset="0"/>
              </a:endParaRPr>
            </a:p>
          </p:txBody>
        </p:sp>
        <p:sp>
          <p:nvSpPr>
            <p:cNvPr id="53293" name="Oval 45"/>
            <p:cNvSpPr>
              <a:spLocks noChangeArrowheads="1"/>
            </p:cNvSpPr>
            <p:nvPr/>
          </p:nvSpPr>
          <p:spPr bwMode="auto">
            <a:xfrm>
              <a:off x="3960" y="1196"/>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solidFill>
                <a:schemeClr val="tx1"/>
              </a:solidFill>
              <a:round/>
              <a:headEnd/>
              <a:tailEnd/>
            </a:ln>
            <a:effectLst/>
          </p:spPr>
          <p:txBody>
            <a:bodyPr vert="eaVert" wrap="none" anchor="ctr"/>
            <a:lstStyle/>
            <a:p>
              <a:pPr algn="ctr" eaLnBrk="0" hangingPunct="0"/>
              <a:endParaRPr lang="en-US" sz="2000" smtClean="0">
                <a:solidFill>
                  <a:srgbClr val="000000"/>
                </a:solidFill>
                <a:latin typeface="Arial" pitchFamily="34" charset="0"/>
              </a:endParaRPr>
            </a:p>
          </p:txBody>
        </p:sp>
        <p:grpSp>
          <p:nvGrpSpPr>
            <p:cNvPr id="12" name="Group 46"/>
            <p:cNvGrpSpPr>
              <a:grpSpLocks/>
            </p:cNvGrpSpPr>
            <p:nvPr/>
          </p:nvGrpSpPr>
          <p:grpSpPr bwMode="auto">
            <a:xfrm>
              <a:off x="4106" y="1335"/>
              <a:ext cx="149" cy="149"/>
              <a:chOff x="2833" y="3824"/>
              <a:chExt cx="149" cy="149"/>
            </a:xfrm>
          </p:grpSpPr>
          <p:sp>
            <p:nvSpPr>
              <p:cNvPr id="53295" name="Oval 47"/>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53296" name="AutoShape 48"/>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3" name="Group 49"/>
            <p:cNvGrpSpPr>
              <a:grpSpLocks/>
            </p:cNvGrpSpPr>
            <p:nvPr/>
          </p:nvGrpSpPr>
          <p:grpSpPr bwMode="auto">
            <a:xfrm>
              <a:off x="5038" y="1335"/>
              <a:ext cx="149" cy="149"/>
              <a:chOff x="2833" y="3824"/>
              <a:chExt cx="149" cy="149"/>
            </a:xfrm>
          </p:grpSpPr>
          <p:sp>
            <p:nvSpPr>
              <p:cNvPr id="53298" name="Oval 50"/>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53299" name="AutoShape 51"/>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53300" name="AutoShape 52"/>
            <p:cNvSpPr>
              <a:spLocks noChangeArrowheads="1"/>
            </p:cNvSpPr>
            <p:nvPr/>
          </p:nvSpPr>
          <p:spPr bwMode="auto">
            <a:xfrm>
              <a:off x="4526" y="967"/>
              <a:ext cx="231" cy="231"/>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53301" name="Rectangle 53"/>
            <p:cNvSpPr>
              <a:spLocks noChangeArrowheads="1"/>
            </p:cNvSpPr>
            <p:nvPr/>
          </p:nvSpPr>
          <p:spPr bwMode="auto">
            <a:xfrm>
              <a:off x="4506" y="2519"/>
              <a:ext cx="270" cy="56"/>
            </a:xfrm>
            <a:prstGeom prst="rect">
              <a:avLst/>
            </a:prstGeom>
            <a:solidFill>
              <a:srgbClr val="00E000"/>
            </a:solidFill>
            <a:ln w="9525">
              <a:solidFill>
                <a:schemeClr val="bg2"/>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4" name="Group 54"/>
          <p:cNvGrpSpPr>
            <a:grpSpLocks/>
          </p:cNvGrpSpPr>
          <p:nvPr/>
        </p:nvGrpSpPr>
        <p:grpSpPr bwMode="auto">
          <a:xfrm rot="7999445" flipV="1">
            <a:off x="2371725" y="2413000"/>
            <a:ext cx="1157288" cy="1373188"/>
            <a:chOff x="3960" y="967"/>
            <a:chExt cx="1354" cy="1608"/>
          </a:xfrm>
        </p:grpSpPr>
        <p:sp>
          <p:nvSpPr>
            <p:cNvPr id="53303" name="Oval 55"/>
            <p:cNvSpPr>
              <a:spLocks noChangeArrowheads="1"/>
            </p:cNvSpPr>
            <p:nvPr/>
          </p:nvSpPr>
          <p:spPr bwMode="auto">
            <a:xfrm>
              <a:off x="4106" y="1301"/>
              <a:ext cx="1078" cy="1078"/>
            </a:xfrm>
            <a:prstGeom prst="ellipse">
              <a:avLst/>
            </a:prstGeom>
            <a:solidFill>
              <a:schemeClr val="hlink"/>
            </a:solidFill>
            <a:ln w="9525">
              <a:solidFill>
                <a:schemeClr val="tx1"/>
              </a:solidFill>
              <a:round/>
              <a:headEnd/>
              <a:tailEnd/>
            </a:ln>
            <a:effectLst/>
          </p:spPr>
          <p:txBody>
            <a:bodyPr wrap="none" anchor="ctr"/>
            <a:lstStyle/>
            <a:p>
              <a:pPr algn="ctr" eaLnBrk="0" hangingPunct="0"/>
              <a:r>
                <a:rPr lang="en-US" sz="4000" smtClean="0">
                  <a:solidFill>
                    <a:srgbClr val="FFFFFF"/>
                  </a:solidFill>
                  <a:latin typeface="Arial" pitchFamily="34" charset="0"/>
                </a:rPr>
                <a:t>O</a:t>
              </a:r>
            </a:p>
          </p:txBody>
        </p:sp>
        <p:sp>
          <p:nvSpPr>
            <p:cNvPr id="53304" name="Oval 56"/>
            <p:cNvSpPr>
              <a:spLocks noChangeArrowheads="1"/>
            </p:cNvSpPr>
            <p:nvPr/>
          </p:nvSpPr>
          <p:spPr bwMode="auto">
            <a:xfrm>
              <a:off x="4886" y="1195"/>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lgn="ctr">
              <a:solidFill>
                <a:schemeClr val="tx1"/>
              </a:solidFill>
              <a:round/>
              <a:headEnd/>
              <a:tailEnd/>
            </a:ln>
            <a:effectLst/>
          </p:spPr>
          <p:txBody>
            <a:bodyPr vert="eaVert" wrap="none" anchor="ctr"/>
            <a:lstStyle/>
            <a:p>
              <a:pPr algn="ctr" eaLnBrk="0" hangingPunct="0"/>
              <a:endParaRPr lang="en-US" sz="2000" smtClean="0">
                <a:solidFill>
                  <a:srgbClr val="000000"/>
                </a:solidFill>
                <a:latin typeface="Arial" pitchFamily="34" charset="0"/>
              </a:endParaRPr>
            </a:p>
          </p:txBody>
        </p:sp>
        <p:sp>
          <p:nvSpPr>
            <p:cNvPr id="53305" name="Oval 57"/>
            <p:cNvSpPr>
              <a:spLocks noChangeArrowheads="1"/>
            </p:cNvSpPr>
            <p:nvPr/>
          </p:nvSpPr>
          <p:spPr bwMode="auto">
            <a:xfrm>
              <a:off x="3960" y="1196"/>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solidFill>
                <a:schemeClr val="tx1"/>
              </a:solidFill>
              <a:round/>
              <a:headEnd/>
              <a:tailEnd/>
            </a:ln>
            <a:effectLst/>
          </p:spPr>
          <p:txBody>
            <a:bodyPr vert="eaVert" wrap="none" anchor="ctr"/>
            <a:lstStyle/>
            <a:p>
              <a:pPr algn="ctr" eaLnBrk="0" hangingPunct="0"/>
              <a:endParaRPr lang="en-US" sz="2000" smtClean="0">
                <a:solidFill>
                  <a:srgbClr val="000000"/>
                </a:solidFill>
                <a:latin typeface="Arial" pitchFamily="34" charset="0"/>
              </a:endParaRPr>
            </a:p>
          </p:txBody>
        </p:sp>
        <p:grpSp>
          <p:nvGrpSpPr>
            <p:cNvPr id="15" name="Group 58"/>
            <p:cNvGrpSpPr>
              <a:grpSpLocks/>
            </p:cNvGrpSpPr>
            <p:nvPr/>
          </p:nvGrpSpPr>
          <p:grpSpPr bwMode="auto">
            <a:xfrm>
              <a:off x="4106" y="1335"/>
              <a:ext cx="149" cy="149"/>
              <a:chOff x="2833" y="3824"/>
              <a:chExt cx="149" cy="149"/>
            </a:xfrm>
          </p:grpSpPr>
          <p:sp>
            <p:nvSpPr>
              <p:cNvPr id="53307" name="Oval 59"/>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53308" name="AutoShape 60"/>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6" name="Group 61"/>
            <p:cNvGrpSpPr>
              <a:grpSpLocks/>
            </p:cNvGrpSpPr>
            <p:nvPr/>
          </p:nvGrpSpPr>
          <p:grpSpPr bwMode="auto">
            <a:xfrm>
              <a:off x="5038" y="1335"/>
              <a:ext cx="149" cy="149"/>
              <a:chOff x="2833" y="3824"/>
              <a:chExt cx="149" cy="149"/>
            </a:xfrm>
          </p:grpSpPr>
          <p:sp>
            <p:nvSpPr>
              <p:cNvPr id="53310" name="Oval 62"/>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53311" name="AutoShape 63"/>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53312" name="AutoShape 64"/>
            <p:cNvSpPr>
              <a:spLocks noChangeArrowheads="1"/>
            </p:cNvSpPr>
            <p:nvPr/>
          </p:nvSpPr>
          <p:spPr bwMode="auto">
            <a:xfrm>
              <a:off x="4526" y="967"/>
              <a:ext cx="231" cy="231"/>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53313" name="Rectangle 65"/>
            <p:cNvSpPr>
              <a:spLocks noChangeArrowheads="1"/>
            </p:cNvSpPr>
            <p:nvPr/>
          </p:nvSpPr>
          <p:spPr bwMode="auto">
            <a:xfrm>
              <a:off x="4506" y="2519"/>
              <a:ext cx="270" cy="56"/>
            </a:xfrm>
            <a:prstGeom prst="rect">
              <a:avLst/>
            </a:prstGeom>
            <a:solidFill>
              <a:srgbClr val="00E000"/>
            </a:solidFill>
            <a:ln w="9525">
              <a:solidFill>
                <a:schemeClr val="bg2"/>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67" name="TextBox 66"/>
          <p:cNvSpPr txBox="1"/>
          <p:nvPr/>
        </p:nvSpPr>
        <p:spPr>
          <a:xfrm>
            <a:off x="157943" y="1286933"/>
            <a:ext cx="8986057" cy="923330"/>
          </a:xfrm>
          <a:prstGeom prst="rect">
            <a:avLst/>
          </a:prstGeom>
          <a:noFill/>
        </p:spPr>
        <p:txBody>
          <a:bodyPr wrap="square" rtlCol="0">
            <a:spAutoFit/>
          </a:bodyPr>
          <a:lstStyle/>
          <a:p>
            <a:pPr algn="ctr"/>
            <a:r>
              <a:rPr lang="en-US" dirty="0" smtClean="0">
                <a:solidFill>
                  <a:srgbClr val="FFFF99"/>
                </a:solidFill>
              </a:rPr>
              <a:t>The + side of water will be attracted to any negatively charged ion.  The – side of water will be attracted to any positively charge ion.   This allows water to pull apart ionic compounds such as </a:t>
            </a:r>
            <a:r>
              <a:rPr lang="en-US" dirty="0" err="1" smtClean="0">
                <a:solidFill>
                  <a:srgbClr val="FFFF99"/>
                </a:solidFill>
              </a:rPr>
              <a:t>NaCl</a:t>
            </a:r>
            <a:r>
              <a:rPr lang="en-US" dirty="0" smtClean="0">
                <a:solidFill>
                  <a:srgbClr val="FFFF99"/>
                </a:solidFill>
              </a:rPr>
              <a:t> (table salt) or many other salts (metal bonded to non-metal)</a:t>
            </a: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94444E-6 -7.40741E-7 L -0.11302 -0.04259 " pathEditMode="relative" rAng="0" ptsTypes="AA">
                                      <p:cBhvr>
                                        <p:cTn id="6" dur="4000" fill="hold"/>
                                        <p:tgtEl>
                                          <p:spTgt spid="14"/>
                                        </p:tgtEl>
                                        <p:attrNameLst>
                                          <p:attrName>ppt_x</p:attrName>
                                          <p:attrName>ppt_y</p:attrName>
                                        </p:attrNameLst>
                                      </p:cBhvr>
                                      <p:rCtr x="-57" y="-21"/>
                                    </p:animMotion>
                                  </p:childTnLst>
                                </p:cTn>
                              </p:par>
                              <p:par>
                                <p:cTn id="7" presetID="35" presetClass="path" presetSubtype="0" accel="50000" decel="50000" fill="hold" nodeType="withEffect">
                                  <p:stCondLst>
                                    <p:cond delay="0"/>
                                  </p:stCondLst>
                                  <p:childTnLst>
                                    <p:animMotion origin="layout" path="M 1.94444E-6 -4.81481E-6 L -0.18073 -0.00208 " pathEditMode="relative" rAng="0" ptsTypes="AA">
                                      <p:cBhvr>
                                        <p:cTn id="8" dur="5000" fill="hold"/>
                                        <p:tgtEl>
                                          <p:spTgt spid="8"/>
                                        </p:tgtEl>
                                        <p:attrNameLst>
                                          <p:attrName>ppt_x</p:attrName>
                                          <p:attrName>ppt_y</p:attrName>
                                        </p:attrNameLst>
                                      </p:cBhvr>
                                      <p:rCtr x="-90" y="-1"/>
                                    </p:animMotion>
                                  </p:childTnLst>
                                </p:cTn>
                              </p:par>
                              <p:par>
                                <p:cTn id="9" presetID="35" presetClass="path" presetSubtype="0" accel="50000" decel="50000" fill="hold" nodeType="withEffect">
                                  <p:stCondLst>
                                    <p:cond delay="0"/>
                                  </p:stCondLst>
                                  <p:childTnLst>
                                    <p:animMotion origin="layout" path="M -3.61111E-6 -1.85185E-6 L -0.16927 0.01065 " pathEditMode="relative" rAng="0" ptsTypes="AA">
                                      <p:cBhvr>
                                        <p:cTn id="10" dur="5000" fill="hold"/>
                                        <p:tgtEl>
                                          <p:spTgt spid="5"/>
                                        </p:tgtEl>
                                        <p:attrNameLst>
                                          <p:attrName>ppt_x</p:attrName>
                                          <p:attrName>ppt_y</p:attrName>
                                        </p:attrNameLst>
                                      </p:cBhvr>
                                      <p:rCtr x="-85" y="5"/>
                                    </p:animMotion>
                                  </p:childTnLst>
                                </p:cTn>
                              </p:par>
                              <p:par>
                                <p:cTn id="11" presetID="35" presetClass="path" presetSubtype="0" accel="50000" decel="50000" fill="hold" grpId="0" nodeType="withEffect">
                                  <p:stCondLst>
                                    <p:cond delay="0"/>
                                  </p:stCondLst>
                                  <p:childTnLst>
                                    <p:animMotion origin="layout" path="M 1.66667E-6 -4.44444E-6 L -0.1934 0.00857 " pathEditMode="relative" rAng="0" ptsTypes="AA">
                                      <p:cBhvr>
                                        <p:cTn id="12" dur="5000" fill="hold"/>
                                        <p:tgtEl>
                                          <p:spTgt spid="53276"/>
                                        </p:tgtEl>
                                        <p:attrNameLst>
                                          <p:attrName>ppt_x</p:attrName>
                                          <p:attrName>ppt_y</p:attrName>
                                        </p:attrNameLst>
                                      </p:cBhvr>
                                      <p:rCtr x="-97" y="4"/>
                                    </p:animMotion>
                                  </p:childTnLst>
                                </p:cTn>
                              </p:par>
                              <p:par>
                                <p:cTn id="13" presetID="8" presetClass="emph" presetSubtype="0" fill="hold" nodeType="withEffect">
                                  <p:stCondLst>
                                    <p:cond delay="0"/>
                                  </p:stCondLst>
                                  <p:childTnLst>
                                    <p:animRot by="2100000">
                                      <p:cBhvr>
                                        <p:cTn id="14" dur="5000" fill="hold"/>
                                        <p:tgtEl>
                                          <p:spTgt spid="14"/>
                                        </p:tgtEl>
                                        <p:attrNameLst>
                                          <p:attrName>r</p:attrName>
                                        </p:attrNameLst>
                                      </p:cBhvr>
                                    </p:animRot>
                                  </p:childTnLst>
                                </p:cTn>
                              </p:par>
                              <p:par>
                                <p:cTn id="15" presetID="63" presetClass="path" presetSubtype="0" decel="50000" fill="hold" nodeType="withEffect">
                                  <p:stCondLst>
                                    <p:cond delay="0"/>
                                  </p:stCondLst>
                                  <p:childTnLst>
                                    <p:animMotion origin="layout" path="M 4.16667E-6 -4.44444E-6 L 0.12621 -0.1206 " pathEditMode="relative" rAng="0" ptsTypes="AA">
                                      <p:cBhvr>
                                        <p:cTn id="16" dur="5000" fill="hold"/>
                                        <p:tgtEl>
                                          <p:spTgt spid="11"/>
                                        </p:tgtEl>
                                        <p:attrNameLst>
                                          <p:attrName>ppt_x</p:attrName>
                                          <p:attrName>ppt_y</p:attrName>
                                        </p:attrNameLst>
                                      </p:cBhvr>
                                      <p:rCtr x="63" y="-60"/>
                                    </p:animMotion>
                                  </p:childTnLst>
                                </p:cTn>
                              </p:par>
                              <p:par>
                                <p:cTn id="17" presetID="63" presetClass="path" presetSubtype="0" accel="50000" decel="50000" fill="hold" nodeType="withEffect">
                                  <p:stCondLst>
                                    <p:cond delay="0"/>
                                  </p:stCondLst>
                                  <p:childTnLst>
                                    <p:animMotion origin="layout" path="M 0.0 0.0  L 0.25 0.0  E" pathEditMode="relative" ptsTypes="">
                                      <p:cBhvr>
                                        <p:cTn id="18" dur="5000" fill="hold"/>
                                        <p:tgtEl>
                                          <p:spTgt spid="2"/>
                                        </p:tgtEl>
                                        <p:attrNameLst>
                                          <p:attrName>ppt_x</p:attrName>
                                          <p:attrName>ppt_y</p:attrName>
                                        </p:attrNameLst>
                                      </p:cBhvr>
                                    </p:animMotion>
                                  </p:childTnLst>
                                </p:cTn>
                              </p:par>
                              <p:par>
                                <p:cTn id="19" presetID="63" presetClass="path" presetSubtype="0" accel="50000" decel="50000" fill="hold" grpId="0" nodeType="withEffect">
                                  <p:stCondLst>
                                    <p:cond delay="0"/>
                                  </p:stCondLst>
                                  <p:childTnLst>
                                    <p:animMotion origin="layout" path="M 0.0 0.0  L 0.25 0.0  E" pathEditMode="relative" ptsTypes="">
                                      <p:cBhvr>
                                        <p:cTn id="20" dur="5000" fill="hold"/>
                                        <p:tgtEl>
                                          <p:spTgt spid="53277"/>
                                        </p:tgtEl>
                                        <p:attrNameLst>
                                          <p:attrName>ppt_x</p:attrName>
                                          <p:attrName>ppt_y</p:attrName>
                                        </p:attrNameLst>
                                      </p:cBhvr>
                                    </p:animMotion>
                                  </p:childTnLst>
                                </p:cTn>
                              </p:par>
                              <p:par>
                                <p:cTn id="21" presetID="8" presetClass="emph" presetSubtype="0" fill="hold" nodeType="withEffect">
                                  <p:stCondLst>
                                    <p:cond delay="0"/>
                                  </p:stCondLst>
                                  <p:childTnLst>
                                    <p:animRot by="-4500000">
                                      <p:cBhvr>
                                        <p:cTn id="22" dur="5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76" grpId="0" animBg="1"/>
      <p:bldP spid="5327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0"/>
            <a:ext cx="7772400" cy="685800"/>
          </a:xfrm>
        </p:spPr>
        <p:txBody>
          <a:bodyPr/>
          <a:lstStyle/>
          <a:p>
            <a:r>
              <a:rPr lang="en-US" sz="4000"/>
              <a:t>Wax does not repel water</a:t>
            </a:r>
          </a:p>
        </p:txBody>
      </p:sp>
      <p:sp>
        <p:nvSpPr>
          <p:cNvPr id="52227" name="Rectangle 3"/>
          <p:cNvSpPr>
            <a:spLocks noGrp="1" noChangeArrowheads="1"/>
          </p:cNvSpPr>
          <p:nvPr>
            <p:ph type="body" idx="1"/>
          </p:nvPr>
        </p:nvSpPr>
        <p:spPr>
          <a:xfrm>
            <a:off x="287338" y="700088"/>
            <a:ext cx="8856662" cy="2182812"/>
          </a:xfrm>
        </p:spPr>
        <p:txBody>
          <a:bodyPr/>
          <a:lstStyle/>
          <a:p>
            <a:pPr marL="0" indent="0">
              <a:lnSpc>
                <a:spcPct val="90000"/>
              </a:lnSpc>
              <a:buFontTx/>
              <a:buNone/>
            </a:pPr>
            <a:r>
              <a:rPr lang="en-US" sz="3500">
                <a:latin typeface="Arial Narrow" pitchFamily="34" charset="0"/>
              </a:rPr>
              <a:t>We’ve heard that wax or oils repel water.  But that isn’t true.  Water is so attracted to other water molecules that anything between them is squeezed out of the way.</a:t>
            </a:r>
          </a:p>
        </p:txBody>
      </p:sp>
      <p:grpSp>
        <p:nvGrpSpPr>
          <p:cNvPr id="2" name="Group 32"/>
          <p:cNvGrpSpPr>
            <a:grpSpLocks/>
          </p:cNvGrpSpPr>
          <p:nvPr/>
        </p:nvGrpSpPr>
        <p:grpSpPr bwMode="auto">
          <a:xfrm rot="-2425199">
            <a:off x="5038725" y="4759325"/>
            <a:ext cx="1155700" cy="1373188"/>
            <a:chOff x="3960" y="967"/>
            <a:chExt cx="1354" cy="1608"/>
          </a:xfrm>
        </p:grpSpPr>
        <p:sp>
          <p:nvSpPr>
            <p:cNvPr id="52241" name="Oval 17"/>
            <p:cNvSpPr>
              <a:spLocks noChangeArrowheads="1"/>
            </p:cNvSpPr>
            <p:nvPr/>
          </p:nvSpPr>
          <p:spPr bwMode="auto">
            <a:xfrm>
              <a:off x="4106" y="1301"/>
              <a:ext cx="1078" cy="1078"/>
            </a:xfrm>
            <a:prstGeom prst="ellipse">
              <a:avLst/>
            </a:prstGeom>
            <a:solidFill>
              <a:schemeClr val="hlink"/>
            </a:solidFill>
            <a:ln w="9525">
              <a:solidFill>
                <a:schemeClr val="tx1"/>
              </a:solidFill>
              <a:round/>
              <a:headEnd/>
              <a:tailEnd/>
            </a:ln>
            <a:effectLst/>
          </p:spPr>
          <p:txBody>
            <a:bodyPr wrap="none" anchor="ctr"/>
            <a:lstStyle/>
            <a:p>
              <a:pPr algn="ctr" eaLnBrk="0" hangingPunct="0"/>
              <a:r>
                <a:rPr lang="en-US" sz="4000" smtClean="0">
                  <a:solidFill>
                    <a:srgbClr val="FFFFFF"/>
                  </a:solidFill>
                  <a:latin typeface="Arial" pitchFamily="34" charset="0"/>
                </a:rPr>
                <a:t>O</a:t>
              </a:r>
            </a:p>
          </p:txBody>
        </p:sp>
        <p:sp>
          <p:nvSpPr>
            <p:cNvPr id="52242" name="Oval 18"/>
            <p:cNvSpPr>
              <a:spLocks noChangeArrowheads="1"/>
            </p:cNvSpPr>
            <p:nvPr/>
          </p:nvSpPr>
          <p:spPr bwMode="auto">
            <a:xfrm>
              <a:off x="4886" y="1195"/>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lgn="ctr">
              <a:solidFill>
                <a:schemeClr val="tx1"/>
              </a:solidFill>
              <a:round/>
              <a:headEnd/>
              <a:tailEnd/>
            </a:ln>
            <a:effectLst/>
          </p:spPr>
          <p:txBody>
            <a:bodyPr wrap="none" anchor="ctr"/>
            <a:lstStyle/>
            <a:p>
              <a:pPr algn="ctr" eaLnBrk="0" hangingPunct="0"/>
              <a:endParaRPr lang="en-US" sz="2000" smtClean="0">
                <a:solidFill>
                  <a:srgbClr val="000000"/>
                </a:solidFill>
                <a:latin typeface="Arial" pitchFamily="34" charset="0"/>
              </a:endParaRPr>
            </a:p>
          </p:txBody>
        </p:sp>
        <p:sp>
          <p:nvSpPr>
            <p:cNvPr id="52243" name="Oval 19"/>
            <p:cNvSpPr>
              <a:spLocks noChangeArrowheads="1"/>
            </p:cNvSpPr>
            <p:nvPr/>
          </p:nvSpPr>
          <p:spPr bwMode="auto">
            <a:xfrm>
              <a:off x="3960" y="1196"/>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lgn="ctr" eaLnBrk="0" hangingPunct="0"/>
              <a:endParaRPr lang="en-US" sz="2000" smtClean="0">
                <a:solidFill>
                  <a:srgbClr val="000000"/>
                </a:solidFill>
                <a:latin typeface="Arial" pitchFamily="34" charset="0"/>
              </a:endParaRPr>
            </a:p>
          </p:txBody>
        </p:sp>
        <p:grpSp>
          <p:nvGrpSpPr>
            <p:cNvPr id="3" name="Group 22"/>
            <p:cNvGrpSpPr>
              <a:grpSpLocks/>
            </p:cNvGrpSpPr>
            <p:nvPr/>
          </p:nvGrpSpPr>
          <p:grpSpPr bwMode="auto">
            <a:xfrm>
              <a:off x="4106" y="1335"/>
              <a:ext cx="149" cy="149"/>
              <a:chOff x="2833" y="3824"/>
              <a:chExt cx="149" cy="149"/>
            </a:xfrm>
          </p:grpSpPr>
          <p:sp>
            <p:nvSpPr>
              <p:cNvPr id="52247" name="Oval 23"/>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52248" name="AutoShape 24"/>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4" name="Group 25"/>
            <p:cNvGrpSpPr>
              <a:grpSpLocks/>
            </p:cNvGrpSpPr>
            <p:nvPr/>
          </p:nvGrpSpPr>
          <p:grpSpPr bwMode="auto">
            <a:xfrm>
              <a:off x="5038" y="1335"/>
              <a:ext cx="149" cy="149"/>
              <a:chOff x="2833" y="3824"/>
              <a:chExt cx="149" cy="149"/>
            </a:xfrm>
          </p:grpSpPr>
          <p:sp>
            <p:nvSpPr>
              <p:cNvPr id="52250" name="Oval 26"/>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52251" name="AutoShape 27"/>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52254" name="AutoShape 30"/>
            <p:cNvSpPr>
              <a:spLocks noChangeArrowheads="1"/>
            </p:cNvSpPr>
            <p:nvPr/>
          </p:nvSpPr>
          <p:spPr bwMode="auto">
            <a:xfrm>
              <a:off x="4526" y="967"/>
              <a:ext cx="231" cy="231"/>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52255" name="Rectangle 31"/>
            <p:cNvSpPr>
              <a:spLocks noChangeArrowheads="1"/>
            </p:cNvSpPr>
            <p:nvPr/>
          </p:nvSpPr>
          <p:spPr bwMode="auto">
            <a:xfrm>
              <a:off x="4506" y="2519"/>
              <a:ext cx="270" cy="56"/>
            </a:xfrm>
            <a:prstGeom prst="rect">
              <a:avLst/>
            </a:prstGeom>
            <a:solidFill>
              <a:srgbClr val="00E000"/>
            </a:solidFill>
            <a:ln w="9525">
              <a:solidFill>
                <a:schemeClr val="bg2"/>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5" name="Group 33"/>
          <p:cNvGrpSpPr>
            <a:grpSpLocks/>
          </p:cNvGrpSpPr>
          <p:nvPr/>
        </p:nvGrpSpPr>
        <p:grpSpPr bwMode="auto">
          <a:xfrm rot="739711" flipV="1">
            <a:off x="3009900" y="4970463"/>
            <a:ext cx="1155700" cy="1373187"/>
            <a:chOff x="3960" y="967"/>
            <a:chExt cx="1354" cy="1608"/>
          </a:xfrm>
        </p:grpSpPr>
        <p:sp>
          <p:nvSpPr>
            <p:cNvPr id="52258" name="Oval 34"/>
            <p:cNvSpPr>
              <a:spLocks noChangeArrowheads="1"/>
            </p:cNvSpPr>
            <p:nvPr/>
          </p:nvSpPr>
          <p:spPr bwMode="auto">
            <a:xfrm>
              <a:off x="4106" y="1301"/>
              <a:ext cx="1078" cy="1078"/>
            </a:xfrm>
            <a:prstGeom prst="ellipse">
              <a:avLst/>
            </a:prstGeom>
            <a:solidFill>
              <a:schemeClr val="hlink"/>
            </a:solidFill>
            <a:ln w="9525">
              <a:solidFill>
                <a:schemeClr val="tx1"/>
              </a:solidFill>
              <a:round/>
              <a:headEnd/>
              <a:tailEnd/>
            </a:ln>
            <a:effectLst/>
          </p:spPr>
          <p:txBody>
            <a:bodyPr wrap="none" anchor="ctr"/>
            <a:lstStyle/>
            <a:p>
              <a:pPr algn="ctr" eaLnBrk="0" hangingPunct="0"/>
              <a:r>
                <a:rPr lang="en-US" sz="4000" smtClean="0">
                  <a:solidFill>
                    <a:srgbClr val="FFFFFF"/>
                  </a:solidFill>
                  <a:latin typeface="Arial" pitchFamily="34" charset="0"/>
                </a:rPr>
                <a:t>O</a:t>
              </a:r>
            </a:p>
          </p:txBody>
        </p:sp>
        <p:sp>
          <p:nvSpPr>
            <p:cNvPr id="52259" name="Oval 35"/>
            <p:cNvSpPr>
              <a:spLocks noChangeArrowheads="1"/>
            </p:cNvSpPr>
            <p:nvPr/>
          </p:nvSpPr>
          <p:spPr bwMode="auto">
            <a:xfrm>
              <a:off x="4886" y="1195"/>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lgn="ctr">
              <a:solidFill>
                <a:schemeClr val="tx1"/>
              </a:solidFill>
              <a:round/>
              <a:headEnd/>
              <a:tailEnd/>
            </a:ln>
            <a:effectLst/>
          </p:spPr>
          <p:txBody>
            <a:bodyPr rot="10800000" wrap="none" anchor="ctr"/>
            <a:lstStyle/>
            <a:p>
              <a:pPr algn="ctr" eaLnBrk="0" hangingPunct="0"/>
              <a:endParaRPr lang="en-US" sz="2000" smtClean="0">
                <a:solidFill>
                  <a:srgbClr val="000000"/>
                </a:solidFill>
                <a:latin typeface="Arial" pitchFamily="34" charset="0"/>
              </a:endParaRPr>
            </a:p>
          </p:txBody>
        </p:sp>
        <p:sp>
          <p:nvSpPr>
            <p:cNvPr id="52260" name="Oval 36"/>
            <p:cNvSpPr>
              <a:spLocks noChangeArrowheads="1"/>
            </p:cNvSpPr>
            <p:nvPr/>
          </p:nvSpPr>
          <p:spPr bwMode="auto">
            <a:xfrm>
              <a:off x="3960" y="1196"/>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solidFill>
                <a:schemeClr val="tx1"/>
              </a:solidFill>
              <a:round/>
              <a:headEnd/>
              <a:tailEnd/>
            </a:ln>
            <a:effectLst/>
          </p:spPr>
          <p:txBody>
            <a:bodyPr rot="10800000" wrap="none" anchor="ctr"/>
            <a:lstStyle/>
            <a:p>
              <a:pPr algn="ctr" eaLnBrk="0" hangingPunct="0"/>
              <a:endParaRPr lang="en-US" sz="2000" smtClean="0">
                <a:solidFill>
                  <a:srgbClr val="000000"/>
                </a:solidFill>
                <a:latin typeface="Arial" pitchFamily="34" charset="0"/>
              </a:endParaRPr>
            </a:p>
          </p:txBody>
        </p:sp>
        <p:grpSp>
          <p:nvGrpSpPr>
            <p:cNvPr id="6" name="Group 37"/>
            <p:cNvGrpSpPr>
              <a:grpSpLocks/>
            </p:cNvGrpSpPr>
            <p:nvPr/>
          </p:nvGrpSpPr>
          <p:grpSpPr bwMode="auto">
            <a:xfrm>
              <a:off x="4106" y="1335"/>
              <a:ext cx="149" cy="149"/>
              <a:chOff x="2833" y="3824"/>
              <a:chExt cx="149" cy="149"/>
            </a:xfrm>
          </p:grpSpPr>
          <p:sp>
            <p:nvSpPr>
              <p:cNvPr id="52262" name="Oval 38"/>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52263" name="AutoShape 39"/>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7" name="Group 40"/>
            <p:cNvGrpSpPr>
              <a:grpSpLocks/>
            </p:cNvGrpSpPr>
            <p:nvPr/>
          </p:nvGrpSpPr>
          <p:grpSpPr bwMode="auto">
            <a:xfrm>
              <a:off x="5038" y="1335"/>
              <a:ext cx="149" cy="149"/>
              <a:chOff x="2833" y="3824"/>
              <a:chExt cx="149" cy="149"/>
            </a:xfrm>
          </p:grpSpPr>
          <p:sp>
            <p:nvSpPr>
              <p:cNvPr id="52265" name="Oval 41"/>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52266" name="AutoShape 42"/>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52267" name="AutoShape 43"/>
            <p:cNvSpPr>
              <a:spLocks noChangeArrowheads="1"/>
            </p:cNvSpPr>
            <p:nvPr/>
          </p:nvSpPr>
          <p:spPr bwMode="auto">
            <a:xfrm>
              <a:off x="4526" y="967"/>
              <a:ext cx="231" cy="231"/>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52268" name="Rectangle 44"/>
            <p:cNvSpPr>
              <a:spLocks noChangeArrowheads="1"/>
            </p:cNvSpPr>
            <p:nvPr/>
          </p:nvSpPr>
          <p:spPr bwMode="auto">
            <a:xfrm>
              <a:off x="4506" y="2519"/>
              <a:ext cx="270" cy="56"/>
            </a:xfrm>
            <a:prstGeom prst="rect">
              <a:avLst/>
            </a:prstGeom>
            <a:solidFill>
              <a:srgbClr val="00E000"/>
            </a:solidFill>
            <a:ln w="9525">
              <a:solidFill>
                <a:schemeClr val="bg2"/>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52270" name="Oval 46"/>
          <p:cNvSpPr>
            <a:spLocks noChangeArrowheads="1"/>
          </p:cNvSpPr>
          <p:nvPr/>
        </p:nvSpPr>
        <p:spPr bwMode="auto">
          <a:xfrm>
            <a:off x="3597275" y="3527425"/>
            <a:ext cx="1500188" cy="1500188"/>
          </a:xfrm>
          <a:prstGeom prst="ellipse">
            <a:avLst/>
          </a:prstGeom>
          <a:gradFill rotWithShape="1">
            <a:gsLst>
              <a:gs pos="0">
                <a:srgbClr val="CDC8A7"/>
              </a:gs>
              <a:gs pos="100000">
                <a:srgbClr val="CDC8A7">
                  <a:gamma/>
                  <a:shade val="46275"/>
                  <a:invGamma/>
                </a:srgbClr>
              </a:gs>
            </a:gsLst>
            <a:path path="shape">
              <a:fillToRect l="50000" t="50000" r="50000" b="50000"/>
            </a:path>
          </a:gradFill>
          <a:ln w="9525">
            <a:solidFill>
              <a:srgbClr val="006600"/>
            </a:solidFill>
            <a:round/>
            <a:headEnd/>
            <a:tailEnd/>
          </a:ln>
          <a:effectLst/>
        </p:spPr>
        <p:txBody>
          <a:bodyPr wrap="none" anchor="ctr"/>
          <a:lstStyle/>
          <a:p>
            <a:pPr algn="ctr" eaLnBrk="0" hangingPunct="0"/>
            <a:r>
              <a:rPr lang="en-US" sz="2400" smtClean="0">
                <a:solidFill>
                  <a:srgbClr val="000000"/>
                </a:solidFill>
                <a:latin typeface="Times New Roman" pitchFamily="18" charset="0"/>
              </a:rPr>
              <a:t>Oil</a:t>
            </a:r>
            <a:br>
              <a:rPr lang="en-US" sz="2400" smtClean="0">
                <a:solidFill>
                  <a:srgbClr val="000000"/>
                </a:solidFill>
                <a:latin typeface="Times New Roman" pitchFamily="18" charset="0"/>
              </a:rPr>
            </a:br>
            <a:r>
              <a:rPr lang="en-US" sz="2400" smtClean="0">
                <a:solidFill>
                  <a:srgbClr val="000000"/>
                </a:solidFill>
                <a:latin typeface="Times New Roman" pitchFamily="18" charset="0"/>
              </a:rPr>
              <a:t>droplet</a:t>
            </a:r>
            <a:endParaRPr lang="en-US" sz="3200" baseline="30000" smtClean="0">
              <a:solidFill>
                <a:srgbClr val="000000"/>
              </a:solidFill>
              <a:latin typeface="Times New Roman" pitchFamily="18" charset="0"/>
            </a:endParaRPr>
          </a:p>
        </p:txBody>
      </p:sp>
      <p:grpSp>
        <p:nvGrpSpPr>
          <p:cNvPr id="8" name="Group 47"/>
          <p:cNvGrpSpPr>
            <a:grpSpLocks/>
          </p:cNvGrpSpPr>
          <p:nvPr/>
        </p:nvGrpSpPr>
        <p:grpSpPr bwMode="auto">
          <a:xfrm rot="3701018" flipV="1">
            <a:off x="2101850" y="4244975"/>
            <a:ext cx="1157288" cy="1373188"/>
            <a:chOff x="3960" y="967"/>
            <a:chExt cx="1354" cy="1608"/>
          </a:xfrm>
        </p:grpSpPr>
        <p:sp>
          <p:nvSpPr>
            <p:cNvPr id="52272" name="Oval 48"/>
            <p:cNvSpPr>
              <a:spLocks noChangeArrowheads="1"/>
            </p:cNvSpPr>
            <p:nvPr/>
          </p:nvSpPr>
          <p:spPr bwMode="auto">
            <a:xfrm>
              <a:off x="4106" y="1301"/>
              <a:ext cx="1078" cy="1078"/>
            </a:xfrm>
            <a:prstGeom prst="ellipse">
              <a:avLst/>
            </a:prstGeom>
            <a:solidFill>
              <a:schemeClr val="hlink"/>
            </a:solidFill>
            <a:ln w="9525">
              <a:solidFill>
                <a:schemeClr val="tx1"/>
              </a:solidFill>
              <a:round/>
              <a:headEnd/>
              <a:tailEnd/>
            </a:ln>
            <a:effectLst/>
          </p:spPr>
          <p:txBody>
            <a:bodyPr wrap="none" anchor="ctr"/>
            <a:lstStyle/>
            <a:p>
              <a:pPr algn="ctr" eaLnBrk="0" hangingPunct="0"/>
              <a:r>
                <a:rPr lang="en-US" sz="4000" smtClean="0">
                  <a:solidFill>
                    <a:srgbClr val="FFFFFF"/>
                  </a:solidFill>
                  <a:latin typeface="Arial" pitchFamily="34" charset="0"/>
                </a:rPr>
                <a:t>O</a:t>
              </a:r>
            </a:p>
          </p:txBody>
        </p:sp>
        <p:sp>
          <p:nvSpPr>
            <p:cNvPr id="52273" name="Oval 49"/>
            <p:cNvSpPr>
              <a:spLocks noChangeArrowheads="1"/>
            </p:cNvSpPr>
            <p:nvPr/>
          </p:nvSpPr>
          <p:spPr bwMode="auto">
            <a:xfrm>
              <a:off x="4886" y="1195"/>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lgn="ctr">
              <a:solidFill>
                <a:schemeClr val="tx1"/>
              </a:solidFill>
              <a:round/>
              <a:headEnd/>
              <a:tailEnd/>
            </a:ln>
            <a:effectLst/>
          </p:spPr>
          <p:txBody>
            <a:bodyPr vert="eaVert" wrap="none" anchor="ctr"/>
            <a:lstStyle/>
            <a:p>
              <a:pPr algn="ctr" eaLnBrk="0" hangingPunct="0"/>
              <a:endParaRPr lang="en-US" sz="2000" smtClean="0">
                <a:solidFill>
                  <a:srgbClr val="000000"/>
                </a:solidFill>
                <a:latin typeface="Arial" pitchFamily="34" charset="0"/>
              </a:endParaRPr>
            </a:p>
          </p:txBody>
        </p:sp>
        <p:sp>
          <p:nvSpPr>
            <p:cNvPr id="52274" name="Oval 50"/>
            <p:cNvSpPr>
              <a:spLocks noChangeArrowheads="1"/>
            </p:cNvSpPr>
            <p:nvPr/>
          </p:nvSpPr>
          <p:spPr bwMode="auto">
            <a:xfrm>
              <a:off x="3960" y="1196"/>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solidFill>
                <a:schemeClr val="tx1"/>
              </a:solidFill>
              <a:round/>
              <a:headEnd/>
              <a:tailEnd/>
            </a:ln>
            <a:effectLst/>
          </p:spPr>
          <p:txBody>
            <a:bodyPr vert="eaVert" wrap="none" anchor="ctr"/>
            <a:lstStyle/>
            <a:p>
              <a:pPr algn="ctr" eaLnBrk="0" hangingPunct="0"/>
              <a:endParaRPr lang="en-US" sz="2000" smtClean="0">
                <a:solidFill>
                  <a:srgbClr val="000000"/>
                </a:solidFill>
                <a:latin typeface="Arial" pitchFamily="34" charset="0"/>
              </a:endParaRPr>
            </a:p>
          </p:txBody>
        </p:sp>
        <p:grpSp>
          <p:nvGrpSpPr>
            <p:cNvPr id="9" name="Group 51"/>
            <p:cNvGrpSpPr>
              <a:grpSpLocks/>
            </p:cNvGrpSpPr>
            <p:nvPr/>
          </p:nvGrpSpPr>
          <p:grpSpPr bwMode="auto">
            <a:xfrm>
              <a:off x="4106" y="1335"/>
              <a:ext cx="149" cy="149"/>
              <a:chOff x="2833" y="3824"/>
              <a:chExt cx="149" cy="149"/>
            </a:xfrm>
          </p:grpSpPr>
          <p:sp>
            <p:nvSpPr>
              <p:cNvPr id="52276" name="Oval 52"/>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52277" name="AutoShape 53"/>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0" name="Group 54"/>
            <p:cNvGrpSpPr>
              <a:grpSpLocks/>
            </p:cNvGrpSpPr>
            <p:nvPr/>
          </p:nvGrpSpPr>
          <p:grpSpPr bwMode="auto">
            <a:xfrm>
              <a:off x="5038" y="1335"/>
              <a:ext cx="149" cy="149"/>
              <a:chOff x="2833" y="3824"/>
              <a:chExt cx="149" cy="149"/>
            </a:xfrm>
          </p:grpSpPr>
          <p:sp>
            <p:nvSpPr>
              <p:cNvPr id="52279" name="Oval 55"/>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52280" name="AutoShape 56"/>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52281" name="AutoShape 57"/>
            <p:cNvSpPr>
              <a:spLocks noChangeArrowheads="1"/>
            </p:cNvSpPr>
            <p:nvPr/>
          </p:nvSpPr>
          <p:spPr bwMode="auto">
            <a:xfrm>
              <a:off x="4526" y="967"/>
              <a:ext cx="231" cy="231"/>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52282" name="Rectangle 58"/>
            <p:cNvSpPr>
              <a:spLocks noChangeArrowheads="1"/>
            </p:cNvSpPr>
            <p:nvPr/>
          </p:nvSpPr>
          <p:spPr bwMode="auto">
            <a:xfrm>
              <a:off x="4506" y="2519"/>
              <a:ext cx="270" cy="56"/>
            </a:xfrm>
            <a:prstGeom prst="rect">
              <a:avLst/>
            </a:prstGeom>
            <a:solidFill>
              <a:srgbClr val="00E000"/>
            </a:solidFill>
            <a:ln w="9525">
              <a:solidFill>
                <a:schemeClr val="bg2"/>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1" name="Group 59"/>
          <p:cNvGrpSpPr>
            <a:grpSpLocks/>
          </p:cNvGrpSpPr>
          <p:nvPr/>
        </p:nvGrpSpPr>
        <p:grpSpPr bwMode="auto">
          <a:xfrm rot="14865393">
            <a:off x="5214144" y="3247231"/>
            <a:ext cx="1155700" cy="1373188"/>
            <a:chOff x="3960" y="967"/>
            <a:chExt cx="1354" cy="1608"/>
          </a:xfrm>
        </p:grpSpPr>
        <p:sp>
          <p:nvSpPr>
            <p:cNvPr id="52284" name="Oval 60"/>
            <p:cNvSpPr>
              <a:spLocks noChangeArrowheads="1"/>
            </p:cNvSpPr>
            <p:nvPr/>
          </p:nvSpPr>
          <p:spPr bwMode="auto">
            <a:xfrm>
              <a:off x="4106" y="1301"/>
              <a:ext cx="1078" cy="1078"/>
            </a:xfrm>
            <a:prstGeom prst="ellipse">
              <a:avLst/>
            </a:prstGeom>
            <a:solidFill>
              <a:schemeClr val="hlink"/>
            </a:solidFill>
            <a:ln w="9525">
              <a:solidFill>
                <a:schemeClr val="tx1"/>
              </a:solidFill>
              <a:round/>
              <a:headEnd/>
              <a:tailEnd/>
            </a:ln>
            <a:effectLst/>
          </p:spPr>
          <p:txBody>
            <a:bodyPr wrap="none" anchor="ctr"/>
            <a:lstStyle/>
            <a:p>
              <a:pPr algn="ctr" eaLnBrk="0" hangingPunct="0"/>
              <a:r>
                <a:rPr lang="en-US" sz="4000" smtClean="0">
                  <a:solidFill>
                    <a:srgbClr val="FFFFFF"/>
                  </a:solidFill>
                  <a:latin typeface="Arial" pitchFamily="34" charset="0"/>
                </a:rPr>
                <a:t>O</a:t>
              </a:r>
            </a:p>
          </p:txBody>
        </p:sp>
        <p:sp>
          <p:nvSpPr>
            <p:cNvPr id="52285" name="Oval 61"/>
            <p:cNvSpPr>
              <a:spLocks noChangeArrowheads="1"/>
            </p:cNvSpPr>
            <p:nvPr/>
          </p:nvSpPr>
          <p:spPr bwMode="auto">
            <a:xfrm>
              <a:off x="4886" y="1195"/>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lgn="ctr">
              <a:solidFill>
                <a:schemeClr val="tx1"/>
              </a:solidFill>
              <a:round/>
              <a:headEnd/>
              <a:tailEnd/>
            </a:ln>
            <a:effectLst/>
          </p:spPr>
          <p:txBody>
            <a:bodyPr vert="eaVert" wrap="none" anchor="ctr"/>
            <a:lstStyle/>
            <a:p>
              <a:pPr algn="ctr" eaLnBrk="0" hangingPunct="0"/>
              <a:endParaRPr lang="en-US" sz="2000" smtClean="0">
                <a:solidFill>
                  <a:srgbClr val="000000"/>
                </a:solidFill>
                <a:latin typeface="Arial" pitchFamily="34" charset="0"/>
              </a:endParaRPr>
            </a:p>
          </p:txBody>
        </p:sp>
        <p:sp>
          <p:nvSpPr>
            <p:cNvPr id="52286" name="Oval 62"/>
            <p:cNvSpPr>
              <a:spLocks noChangeArrowheads="1"/>
            </p:cNvSpPr>
            <p:nvPr/>
          </p:nvSpPr>
          <p:spPr bwMode="auto">
            <a:xfrm>
              <a:off x="3960" y="1196"/>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solidFill>
                <a:schemeClr val="tx1"/>
              </a:solidFill>
              <a:round/>
              <a:headEnd/>
              <a:tailEnd/>
            </a:ln>
            <a:effectLst/>
          </p:spPr>
          <p:txBody>
            <a:bodyPr vert="eaVert" wrap="none" anchor="ctr"/>
            <a:lstStyle/>
            <a:p>
              <a:pPr algn="ctr" eaLnBrk="0" hangingPunct="0"/>
              <a:endParaRPr lang="en-US" sz="2000" smtClean="0">
                <a:solidFill>
                  <a:srgbClr val="000000"/>
                </a:solidFill>
                <a:latin typeface="Arial" pitchFamily="34" charset="0"/>
              </a:endParaRPr>
            </a:p>
          </p:txBody>
        </p:sp>
        <p:grpSp>
          <p:nvGrpSpPr>
            <p:cNvPr id="12" name="Group 63"/>
            <p:cNvGrpSpPr>
              <a:grpSpLocks/>
            </p:cNvGrpSpPr>
            <p:nvPr/>
          </p:nvGrpSpPr>
          <p:grpSpPr bwMode="auto">
            <a:xfrm>
              <a:off x="4106" y="1335"/>
              <a:ext cx="149" cy="149"/>
              <a:chOff x="2833" y="3824"/>
              <a:chExt cx="149" cy="149"/>
            </a:xfrm>
          </p:grpSpPr>
          <p:sp>
            <p:nvSpPr>
              <p:cNvPr id="52288" name="Oval 64"/>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52289" name="AutoShape 65"/>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3" name="Group 66"/>
            <p:cNvGrpSpPr>
              <a:grpSpLocks/>
            </p:cNvGrpSpPr>
            <p:nvPr/>
          </p:nvGrpSpPr>
          <p:grpSpPr bwMode="auto">
            <a:xfrm>
              <a:off x="5038" y="1335"/>
              <a:ext cx="149" cy="149"/>
              <a:chOff x="2833" y="3824"/>
              <a:chExt cx="149" cy="149"/>
            </a:xfrm>
          </p:grpSpPr>
          <p:sp>
            <p:nvSpPr>
              <p:cNvPr id="52291" name="Oval 67"/>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52292" name="AutoShape 68"/>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52293" name="AutoShape 69"/>
            <p:cNvSpPr>
              <a:spLocks noChangeArrowheads="1"/>
            </p:cNvSpPr>
            <p:nvPr/>
          </p:nvSpPr>
          <p:spPr bwMode="auto">
            <a:xfrm>
              <a:off x="4526" y="967"/>
              <a:ext cx="231" cy="231"/>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52294" name="Rectangle 70"/>
            <p:cNvSpPr>
              <a:spLocks noChangeArrowheads="1"/>
            </p:cNvSpPr>
            <p:nvPr/>
          </p:nvSpPr>
          <p:spPr bwMode="auto">
            <a:xfrm>
              <a:off x="4506" y="2519"/>
              <a:ext cx="270" cy="56"/>
            </a:xfrm>
            <a:prstGeom prst="rect">
              <a:avLst/>
            </a:prstGeom>
            <a:solidFill>
              <a:srgbClr val="00E000"/>
            </a:solidFill>
            <a:ln w="9525">
              <a:solidFill>
                <a:schemeClr val="bg2"/>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4" name="Group 72"/>
          <p:cNvGrpSpPr>
            <a:grpSpLocks/>
          </p:cNvGrpSpPr>
          <p:nvPr/>
        </p:nvGrpSpPr>
        <p:grpSpPr bwMode="auto">
          <a:xfrm rot="7999445" flipV="1">
            <a:off x="2371725" y="2965450"/>
            <a:ext cx="1157288" cy="1373188"/>
            <a:chOff x="3960" y="967"/>
            <a:chExt cx="1354" cy="1608"/>
          </a:xfrm>
        </p:grpSpPr>
        <p:sp>
          <p:nvSpPr>
            <p:cNvPr id="52297" name="Oval 73"/>
            <p:cNvSpPr>
              <a:spLocks noChangeArrowheads="1"/>
            </p:cNvSpPr>
            <p:nvPr/>
          </p:nvSpPr>
          <p:spPr bwMode="auto">
            <a:xfrm>
              <a:off x="4106" y="1301"/>
              <a:ext cx="1078" cy="1078"/>
            </a:xfrm>
            <a:prstGeom prst="ellipse">
              <a:avLst/>
            </a:prstGeom>
            <a:solidFill>
              <a:schemeClr val="hlink"/>
            </a:solidFill>
            <a:ln w="9525">
              <a:solidFill>
                <a:schemeClr val="tx1"/>
              </a:solidFill>
              <a:round/>
              <a:headEnd/>
              <a:tailEnd/>
            </a:ln>
            <a:effectLst/>
          </p:spPr>
          <p:txBody>
            <a:bodyPr wrap="none" anchor="ctr"/>
            <a:lstStyle/>
            <a:p>
              <a:pPr algn="ctr" eaLnBrk="0" hangingPunct="0"/>
              <a:r>
                <a:rPr lang="en-US" sz="4000" smtClean="0">
                  <a:solidFill>
                    <a:srgbClr val="FFFFFF"/>
                  </a:solidFill>
                  <a:latin typeface="Arial" pitchFamily="34" charset="0"/>
                </a:rPr>
                <a:t>O</a:t>
              </a:r>
            </a:p>
          </p:txBody>
        </p:sp>
        <p:sp>
          <p:nvSpPr>
            <p:cNvPr id="52298" name="Oval 74"/>
            <p:cNvSpPr>
              <a:spLocks noChangeArrowheads="1"/>
            </p:cNvSpPr>
            <p:nvPr/>
          </p:nvSpPr>
          <p:spPr bwMode="auto">
            <a:xfrm>
              <a:off x="4886" y="1195"/>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lgn="ctr">
              <a:solidFill>
                <a:schemeClr val="tx1"/>
              </a:solidFill>
              <a:round/>
              <a:headEnd/>
              <a:tailEnd/>
            </a:ln>
            <a:effectLst/>
          </p:spPr>
          <p:txBody>
            <a:bodyPr vert="eaVert" wrap="none" anchor="ctr"/>
            <a:lstStyle/>
            <a:p>
              <a:pPr algn="ctr" eaLnBrk="0" hangingPunct="0"/>
              <a:endParaRPr lang="en-US" sz="2000" smtClean="0">
                <a:solidFill>
                  <a:srgbClr val="000000"/>
                </a:solidFill>
                <a:latin typeface="Arial" pitchFamily="34" charset="0"/>
              </a:endParaRPr>
            </a:p>
          </p:txBody>
        </p:sp>
        <p:sp>
          <p:nvSpPr>
            <p:cNvPr id="52299" name="Oval 75"/>
            <p:cNvSpPr>
              <a:spLocks noChangeArrowheads="1"/>
            </p:cNvSpPr>
            <p:nvPr/>
          </p:nvSpPr>
          <p:spPr bwMode="auto">
            <a:xfrm>
              <a:off x="3960" y="1196"/>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solidFill>
                <a:schemeClr val="tx1"/>
              </a:solidFill>
              <a:round/>
              <a:headEnd/>
              <a:tailEnd/>
            </a:ln>
            <a:effectLst/>
          </p:spPr>
          <p:txBody>
            <a:bodyPr vert="eaVert" wrap="none" anchor="ctr"/>
            <a:lstStyle/>
            <a:p>
              <a:pPr algn="ctr" eaLnBrk="0" hangingPunct="0"/>
              <a:endParaRPr lang="en-US" sz="2000" smtClean="0">
                <a:solidFill>
                  <a:srgbClr val="000000"/>
                </a:solidFill>
                <a:latin typeface="Arial" pitchFamily="34" charset="0"/>
              </a:endParaRPr>
            </a:p>
          </p:txBody>
        </p:sp>
        <p:grpSp>
          <p:nvGrpSpPr>
            <p:cNvPr id="15" name="Group 76"/>
            <p:cNvGrpSpPr>
              <a:grpSpLocks/>
            </p:cNvGrpSpPr>
            <p:nvPr/>
          </p:nvGrpSpPr>
          <p:grpSpPr bwMode="auto">
            <a:xfrm>
              <a:off x="4106" y="1335"/>
              <a:ext cx="149" cy="149"/>
              <a:chOff x="2833" y="3824"/>
              <a:chExt cx="149" cy="149"/>
            </a:xfrm>
          </p:grpSpPr>
          <p:sp>
            <p:nvSpPr>
              <p:cNvPr id="52301" name="Oval 77"/>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52302" name="AutoShape 78"/>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6" name="Group 79"/>
            <p:cNvGrpSpPr>
              <a:grpSpLocks/>
            </p:cNvGrpSpPr>
            <p:nvPr/>
          </p:nvGrpSpPr>
          <p:grpSpPr bwMode="auto">
            <a:xfrm>
              <a:off x="5038" y="1335"/>
              <a:ext cx="149" cy="149"/>
              <a:chOff x="2833" y="3824"/>
              <a:chExt cx="149" cy="149"/>
            </a:xfrm>
          </p:grpSpPr>
          <p:sp>
            <p:nvSpPr>
              <p:cNvPr id="52304" name="Oval 80"/>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52305" name="AutoShape 81"/>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52306" name="AutoShape 82"/>
            <p:cNvSpPr>
              <a:spLocks noChangeArrowheads="1"/>
            </p:cNvSpPr>
            <p:nvPr/>
          </p:nvSpPr>
          <p:spPr bwMode="auto">
            <a:xfrm>
              <a:off x="4526" y="967"/>
              <a:ext cx="231" cy="231"/>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52307" name="Rectangle 83"/>
            <p:cNvSpPr>
              <a:spLocks noChangeArrowheads="1"/>
            </p:cNvSpPr>
            <p:nvPr/>
          </p:nvSpPr>
          <p:spPr bwMode="auto">
            <a:xfrm>
              <a:off x="4506" y="2519"/>
              <a:ext cx="270" cy="56"/>
            </a:xfrm>
            <a:prstGeom prst="rect">
              <a:avLst/>
            </a:prstGeom>
            <a:solidFill>
              <a:srgbClr val="00E000"/>
            </a:solidFill>
            <a:ln w="9525">
              <a:solidFill>
                <a:schemeClr val="bg2"/>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2.77778E-6 -1.11111E-6 L 2.77778E-6 -0.27963 " pathEditMode="relative" rAng="0" ptsTypes="AA">
                                      <p:cBhvr>
                                        <p:cTn id="6" dur="5000" fill="hold"/>
                                        <p:tgtEl>
                                          <p:spTgt spid="52270"/>
                                        </p:tgtEl>
                                        <p:attrNameLst>
                                          <p:attrName>ppt_x</p:attrName>
                                          <p:attrName>ppt_y</p:attrName>
                                        </p:attrNameLst>
                                      </p:cBhvr>
                                      <p:rCtr x="0" y="-140"/>
                                    </p:animMotion>
                                  </p:childTnLst>
                                </p:cTn>
                              </p:par>
                              <p:par>
                                <p:cTn id="7" presetID="35" presetClass="path" presetSubtype="0" accel="50000" decel="50000" fill="hold" nodeType="withEffect">
                                  <p:stCondLst>
                                    <p:cond delay="0"/>
                                  </p:stCondLst>
                                  <p:childTnLst>
                                    <p:animMotion origin="layout" path="M 3.88889E-6 -1.48148E-6 L -0.09028 0.00208 " pathEditMode="relative" rAng="0" ptsTypes="AA">
                                      <p:cBhvr>
                                        <p:cTn id="8" dur="5000" fill="hold"/>
                                        <p:tgtEl>
                                          <p:spTgt spid="2"/>
                                        </p:tgtEl>
                                        <p:attrNameLst>
                                          <p:attrName>ppt_x</p:attrName>
                                          <p:attrName>ppt_y</p:attrName>
                                        </p:attrNameLst>
                                      </p:cBhvr>
                                      <p:rCtr x="-45" y="1"/>
                                    </p:animMotion>
                                  </p:childTnLst>
                                </p:cTn>
                              </p:par>
                              <p:par>
                                <p:cTn id="9" presetID="35" presetClass="path" presetSubtype="0" accel="50000" decel="50000" fill="hold" nodeType="withEffect">
                                  <p:stCondLst>
                                    <p:cond delay="0"/>
                                  </p:stCondLst>
                                  <p:childTnLst>
                                    <p:animMotion origin="layout" path="M -3.33333E-6 -1.11111E-6 L -0.09027 0.01296 " pathEditMode="relative" rAng="0" ptsTypes="AA">
                                      <p:cBhvr>
                                        <p:cTn id="10" dur="5000" fill="hold"/>
                                        <p:tgtEl>
                                          <p:spTgt spid="11"/>
                                        </p:tgtEl>
                                        <p:attrNameLst>
                                          <p:attrName>ppt_x</p:attrName>
                                          <p:attrName>ppt_y</p:attrName>
                                        </p:attrNameLst>
                                      </p:cBhvr>
                                      <p:rCtr x="-45" y="6"/>
                                    </p:animMotion>
                                  </p:childTnLst>
                                </p:cTn>
                              </p:par>
                              <p:par>
                                <p:cTn id="11" presetID="8" presetClass="emph" presetSubtype="0" fill="hold" nodeType="withEffect">
                                  <p:stCondLst>
                                    <p:cond delay="0"/>
                                  </p:stCondLst>
                                  <p:childTnLst>
                                    <p:animRot by="3600000">
                                      <p:cBhvr>
                                        <p:cTn id="12" dur="5000" fill="hold"/>
                                        <p:tgtEl>
                                          <p:spTgt spid="5"/>
                                        </p:tgtEl>
                                        <p:attrNameLst>
                                          <p:attrName>r</p:attrName>
                                        </p:attrNameLst>
                                      </p:cBhvr>
                                    </p:animRot>
                                  </p:childTnLst>
                                </p:cTn>
                              </p:par>
                              <p:par>
                                <p:cTn id="13" presetID="63" presetClass="path" presetSubtype="0" accel="50000" decel="50000" fill="hold" nodeType="withEffect">
                                  <p:stCondLst>
                                    <p:cond delay="0"/>
                                  </p:stCondLst>
                                  <p:childTnLst>
                                    <p:animMotion origin="layout" path="M 4.44444E-6 -1.48148E-6 L 0.10156 -0.02801 " pathEditMode="relative" rAng="0" ptsTypes="AA">
                                      <p:cBhvr>
                                        <p:cTn id="14" dur="5000" fill="hold"/>
                                        <p:tgtEl>
                                          <p:spTgt spid="8"/>
                                        </p:tgtEl>
                                        <p:attrNameLst>
                                          <p:attrName>ppt_x</p:attrName>
                                          <p:attrName>ppt_y</p:attrName>
                                        </p:attrNameLst>
                                      </p:cBhvr>
                                      <p:rCtr x="51" y="-14"/>
                                    </p:animMotion>
                                  </p:childTnLst>
                                </p:cTn>
                              </p:par>
                              <p:par>
                                <p:cTn id="15" presetID="8" presetClass="emph" presetSubtype="0" fill="hold" nodeType="withEffect">
                                  <p:stCondLst>
                                    <p:cond delay="0"/>
                                  </p:stCondLst>
                                  <p:childTnLst>
                                    <p:animRot by="-1200000">
                                      <p:cBhvr>
                                        <p:cTn id="16" dur="5000" fill="hold"/>
                                        <p:tgtEl>
                                          <p:spTgt spid="14"/>
                                        </p:tgtEl>
                                        <p:attrNameLst>
                                          <p:attrName>r</p:attrName>
                                        </p:attrNameLst>
                                      </p:cBhvr>
                                    </p:animRot>
                                  </p:childTnLst>
                                </p:cTn>
                              </p:par>
                              <p:par>
                                <p:cTn id="17" presetID="8" presetClass="emph" presetSubtype="0" fill="hold" nodeType="withEffect">
                                  <p:stCondLst>
                                    <p:cond delay="0"/>
                                  </p:stCondLst>
                                  <p:childTnLst>
                                    <p:animRot by="-1200000">
                                      <p:cBhvr>
                                        <p:cTn id="18" dur="5000" fill="hold"/>
                                        <p:tgtEl>
                                          <p:spTgt spid="2"/>
                                        </p:tgtEl>
                                        <p:attrNameLst>
                                          <p:attrName>r</p:attrName>
                                        </p:attrNameLst>
                                      </p:cBhvr>
                                    </p:animRot>
                                  </p:childTnLst>
                                </p:cTn>
                              </p:par>
                              <p:par>
                                <p:cTn id="19" presetID="63" presetClass="path" presetSubtype="0" accel="50000" decel="50000" fill="hold" nodeType="withEffect">
                                  <p:stCondLst>
                                    <p:cond delay="0"/>
                                  </p:stCondLst>
                                  <p:childTnLst>
                                    <p:animMotion origin="layout" path="M 5.55556E-7 2.59259E-6 L 0.08056 0.01296 " pathEditMode="relative" rAng="0" ptsTypes="AA">
                                      <p:cBhvr>
                                        <p:cTn id="20" dur="5000" fill="hold"/>
                                        <p:tgtEl>
                                          <p:spTgt spid="14"/>
                                        </p:tgtEl>
                                        <p:attrNameLst>
                                          <p:attrName>ppt_x</p:attrName>
                                          <p:attrName>ppt_y</p:attrName>
                                        </p:attrNameLst>
                                      </p:cBhvr>
                                      <p:rCtr x="40" y="6"/>
                                    </p:animMotion>
                                  </p:childTnLst>
                                </p:cTn>
                              </p:par>
                              <p:par>
                                <p:cTn id="21" presetID="8" presetClass="emph" presetSubtype="0" fill="hold" nodeType="withEffect">
                                  <p:stCondLst>
                                    <p:cond delay="0"/>
                                  </p:stCondLst>
                                  <p:childTnLst>
                                    <p:animRot by="1800000">
                                      <p:cBhvr>
                                        <p:cTn id="22" dur="5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descr="droplets"/>
          <p:cNvPicPr>
            <a:picLocks noChangeAspect="1" noChangeArrowheads="1"/>
          </p:cNvPicPr>
          <p:nvPr/>
        </p:nvPicPr>
        <p:blipFill>
          <a:blip r:embed="rId2" cstate="print"/>
          <a:srcRect/>
          <a:stretch>
            <a:fillRect/>
          </a:stretch>
        </p:blipFill>
        <p:spPr bwMode="auto">
          <a:xfrm>
            <a:off x="0" y="0"/>
            <a:ext cx="10448925" cy="6851650"/>
          </a:xfrm>
          <a:prstGeom prst="rect">
            <a:avLst/>
          </a:prstGeom>
          <a:noFill/>
        </p:spPr>
      </p:pic>
      <p:sp>
        <p:nvSpPr>
          <p:cNvPr id="54277" name="Text Box 5"/>
          <p:cNvSpPr txBox="1">
            <a:spLocks noChangeArrowheads="1"/>
          </p:cNvSpPr>
          <p:nvPr/>
        </p:nvSpPr>
        <p:spPr bwMode="auto">
          <a:xfrm>
            <a:off x="409575" y="1757363"/>
            <a:ext cx="2932112" cy="4838700"/>
          </a:xfrm>
          <a:prstGeom prst="rect">
            <a:avLst/>
          </a:prstGeom>
          <a:solidFill>
            <a:srgbClr val="000099">
              <a:alpha val="70000"/>
            </a:srgbClr>
          </a:solidFill>
          <a:ln w="9525">
            <a:noFill/>
            <a:miter lim="800000"/>
            <a:headEnd/>
            <a:tailEnd/>
          </a:ln>
          <a:effectLst/>
        </p:spPr>
        <p:txBody>
          <a:bodyPr>
            <a:spAutoFit/>
          </a:bodyPr>
          <a:lstStyle/>
          <a:p>
            <a:pPr eaLnBrk="0" hangingPunct="0">
              <a:spcBef>
                <a:spcPct val="50000"/>
              </a:spcBef>
            </a:pPr>
            <a:r>
              <a:rPr lang="en-US" sz="2400" dirty="0" smtClean="0">
                <a:solidFill>
                  <a:srgbClr val="FFFFFF"/>
                </a:solidFill>
                <a:latin typeface="Arial" pitchFamily="34" charset="0"/>
              </a:rPr>
              <a:t>Water is always trying to pull itself into a tight ball as long as there is nothing nearby that has a charge on it. Therefore, this surface is not repelling water; it’s simply not attracting it and keeping water from doing what it does naturally.</a:t>
            </a: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277"/>
                                        </p:tgtEl>
                                        <p:attrNameLst>
                                          <p:attrName>style.visibility</p:attrName>
                                        </p:attrNameLst>
                                      </p:cBhvr>
                                      <p:to>
                                        <p:strVal val="visible"/>
                                      </p:to>
                                    </p:set>
                                    <p:animEffect transition="in" filter="fade">
                                      <p:cBhvr>
                                        <p:cTn id="7" dur="2000"/>
                                        <p:tgtEl>
                                          <p:spTgt spid="54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dropletsLea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strips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rain"/>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0" y="5934670"/>
            <a:ext cx="8986057" cy="923330"/>
          </a:xfrm>
          <a:prstGeom prst="rect">
            <a:avLst/>
          </a:prstGeom>
          <a:solidFill>
            <a:srgbClr val="1A2E1B"/>
          </a:solidFill>
        </p:spPr>
        <p:txBody>
          <a:bodyPr wrap="square" rtlCol="0">
            <a:spAutoFit/>
          </a:bodyPr>
          <a:lstStyle/>
          <a:p>
            <a:pPr algn="ctr"/>
            <a:r>
              <a:rPr lang="en-US" dirty="0" smtClean="0">
                <a:solidFill>
                  <a:srgbClr val="FFFF99"/>
                </a:solidFill>
              </a:rPr>
              <a:t>Water is the only liquid I’m aware of that can fall from the sky and still remain as drops.  That’s because water molecules have such a strong pull on other water molecules.  All other liquids would just turn into a mist before they could reach the ground.</a:t>
            </a:r>
          </a:p>
        </p:txBody>
      </p:sp>
    </p:spTree>
  </p:cSld>
  <p:clrMapOvr>
    <a:masterClrMapping/>
  </p:clrMapOvr>
  <p:transition spd="slow">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Rectangle 3"/>
          <p:cNvSpPr>
            <a:spLocks noGrp="1" noChangeArrowheads="1"/>
          </p:cNvSpPr>
          <p:nvPr>
            <p:ph type="body" idx="1"/>
          </p:nvPr>
        </p:nvSpPr>
        <p:spPr>
          <a:xfrm>
            <a:off x="-2016125" y="1035050"/>
            <a:ext cx="1893887" cy="5029200"/>
          </a:xfrm>
        </p:spPr>
        <p:txBody>
          <a:bodyPr/>
          <a:lstStyle/>
          <a:p>
            <a:pPr marL="0" indent="0">
              <a:buFontTx/>
              <a:buNone/>
            </a:pPr>
            <a:r>
              <a:rPr lang="en-US" sz="1800"/>
              <a:t>One side of water is negatively charged because the oxygen atom keeps the shared electrons longer than the hydrogen atoms.  As a result the</a:t>
            </a:r>
            <a:br>
              <a:rPr lang="en-US" sz="1800"/>
            </a:br>
            <a:r>
              <a:rPr lang="en-US" sz="1800"/>
              <a:t>oxygen side is negatively charged</a:t>
            </a:r>
            <a:br>
              <a:rPr lang="en-US" sz="1800"/>
            </a:br>
            <a:r>
              <a:rPr lang="en-US" sz="1800"/>
              <a:t>and the hydrogen side of water is positively charged.</a:t>
            </a:r>
          </a:p>
        </p:txBody>
      </p:sp>
      <p:grpSp>
        <p:nvGrpSpPr>
          <p:cNvPr id="2" name="Group 19"/>
          <p:cNvGrpSpPr>
            <a:grpSpLocks/>
          </p:cNvGrpSpPr>
          <p:nvPr/>
        </p:nvGrpSpPr>
        <p:grpSpPr bwMode="auto">
          <a:xfrm>
            <a:off x="4670425" y="2286000"/>
            <a:ext cx="1900238" cy="2046288"/>
            <a:chOff x="2942" y="1968"/>
            <a:chExt cx="1798" cy="1936"/>
          </a:xfrm>
        </p:grpSpPr>
        <p:grpSp>
          <p:nvGrpSpPr>
            <p:cNvPr id="3" name="Group 4"/>
            <p:cNvGrpSpPr>
              <a:grpSpLocks/>
            </p:cNvGrpSpPr>
            <p:nvPr/>
          </p:nvGrpSpPr>
          <p:grpSpPr bwMode="auto">
            <a:xfrm>
              <a:off x="2942" y="2156"/>
              <a:ext cx="1798" cy="1592"/>
              <a:chOff x="558" y="1739"/>
              <a:chExt cx="1354" cy="1199"/>
            </a:xfrm>
          </p:grpSpPr>
          <p:sp>
            <p:nvSpPr>
              <p:cNvPr id="225285" name="Oval 5"/>
              <p:cNvSpPr>
                <a:spLocks noChangeArrowheads="1"/>
              </p:cNvSpPr>
              <p:nvPr/>
            </p:nvSpPr>
            <p:spPr bwMode="auto">
              <a:xfrm>
                <a:off x="704" y="1860"/>
                <a:ext cx="1078" cy="1078"/>
              </a:xfrm>
              <a:prstGeom prst="ellipse">
                <a:avLst/>
              </a:prstGeom>
              <a:gradFill rotWithShape="1">
                <a:gsLst>
                  <a:gs pos="0">
                    <a:schemeClr val="hlink">
                      <a:alpha val="78999"/>
                    </a:schemeClr>
                  </a:gs>
                  <a:gs pos="100000">
                    <a:schemeClr val="hlink">
                      <a:gamma/>
                      <a:shade val="46275"/>
                      <a:invGamma/>
                      <a:alpha val="25000"/>
                    </a:schemeClr>
                  </a:gs>
                </a:gsLst>
                <a:path path="shape">
                  <a:fillToRect l="50000" t="50000" r="50000" b="50000"/>
                </a:path>
              </a:gradFill>
              <a:ln w="9525">
                <a:solidFill>
                  <a:srgbClr val="E08888"/>
                </a:solidFill>
                <a:round/>
                <a:headEnd/>
                <a:tailEnd/>
              </a:ln>
              <a:effectLst/>
            </p:spPr>
            <p:txBody>
              <a:bodyPr wrap="none" anchor="ctr"/>
              <a:lstStyle/>
              <a:p>
                <a:pPr algn="ctr" eaLnBrk="0" hangingPunct="0"/>
                <a:r>
                  <a:rPr lang="en-US" sz="5400" smtClean="0">
                    <a:solidFill>
                      <a:srgbClr val="FFFFFF"/>
                    </a:solidFill>
                    <a:latin typeface="Times New Roman" pitchFamily="18" charset="0"/>
                  </a:rPr>
                  <a:t>O</a:t>
                </a:r>
              </a:p>
            </p:txBody>
          </p:sp>
          <p:sp>
            <p:nvSpPr>
              <p:cNvPr id="225286" name="Oval 6"/>
              <p:cNvSpPr>
                <a:spLocks noChangeArrowheads="1"/>
              </p:cNvSpPr>
              <p:nvPr/>
            </p:nvSpPr>
            <p:spPr bwMode="auto">
              <a:xfrm>
                <a:off x="1484" y="1739"/>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lgn="ctr">
                <a:solidFill>
                  <a:schemeClr val="tx1"/>
                </a:solidFill>
                <a:round/>
                <a:headEnd/>
                <a:tailEnd/>
              </a:ln>
              <a:effectLst/>
            </p:spPr>
            <p:txBody>
              <a:bodyPr wrap="none" anchor="ctr"/>
              <a:lstStyle/>
              <a:p>
                <a:pPr algn="ctr" eaLnBrk="0" hangingPunct="0"/>
                <a:r>
                  <a:rPr lang="en-US" sz="3200" smtClean="0">
                    <a:solidFill>
                      <a:srgbClr val="FFFF00"/>
                    </a:solidFill>
                    <a:latin typeface="Times New Roman" pitchFamily="18" charset="0"/>
                  </a:rPr>
                  <a:t>H</a:t>
                </a:r>
              </a:p>
            </p:txBody>
          </p:sp>
          <p:sp>
            <p:nvSpPr>
              <p:cNvPr id="225287" name="Oval 7"/>
              <p:cNvSpPr>
                <a:spLocks noChangeArrowheads="1"/>
              </p:cNvSpPr>
              <p:nvPr/>
            </p:nvSpPr>
            <p:spPr bwMode="auto">
              <a:xfrm>
                <a:off x="558" y="1770"/>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lgn="ctr" eaLnBrk="0" hangingPunct="0"/>
                <a:r>
                  <a:rPr lang="en-US" sz="3200" smtClean="0">
                    <a:solidFill>
                      <a:srgbClr val="FFFF00"/>
                    </a:solidFill>
                    <a:latin typeface="Times New Roman" pitchFamily="18" charset="0"/>
                  </a:rPr>
                  <a:t>H</a:t>
                </a:r>
              </a:p>
            </p:txBody>
          </p:sp>
        </p:grpSp>
        <p:sp>
          <p:nvSpPr>
            <p:cNvPr id="225292" name="AutoShape 12"/>
            <p:cNvSpPr>
              <a:spLocks noChangeArrowheads="1"/>
            </p:cNvSpPr>
            <p:nvPr/>
          </p:nvSpPr>
          <p:spPr bwMode="auto">
            <a:xfrm>
              <a:off x="3732" y="1968"/>
              <a:ext cx="231" cy="231"/>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5293" name="Rectangle 13"/>
            <p:cNvSpPr>
              <a:spLocks noChangeArrowheads="1"/>
            </p:cNvSpPr>
            <p:nvPr/>
          </p:nvSpPr>
          <p:spPr bwMode="auto">
            <a:xfrm>
              <a:off x="3691" y="3848"/>
              <a:ext cx="270" cy="56"/>
            </a:xfrm>
            <a:prstGeom prst="rect">
              <a:avLst/>
            </a:prstGeom>
            <a:solidFill>
              <a:schemeClr val="bg2"/>
            </a:solidFill>
            <a:ln w="9525">
              <a:solidFill>
                <a:schemeClr val="tx1"/>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4" name="Group 20"/>
          <p:cNvGrpSpPr>
            <a:grpSpLocks/>
          </p:cNvGrpSpPr>
          <p:nvPr/>
        </p:nvGrpSpPr>
        <p:grpSpPr bwMode="auto">
          <a:xfrm>
            <a:off x="4670425" y="131763"/>
            <a:ext cx="1900238" cy="2046287"/>
            <a:chOff x="2942" y="1968"/>
            <a:chExt cx="1798" cy="1936"/>
          </a:xfrm>
        </p:grpSpPr>
        <p:grpSp>
          <p:nvGrpSpPr>
            <p:cNvPr id="5" name="Group 21"/>
            <p:cNvGrpSpPr>
              <a:grpSpLocks/>
            </p:cNvGrpSpPr>
            <p:nvPr/>
          </p:nvGrpSpPr>
          <p:grpSpPr bwMode="auto">
            <a:xfrm>
              <a:off x="2942" y="2156"/>
              <a:ext cx="1798" cy="1592"/>
              <a:chOff x="558" y="1739"/>
              <a:chExt cx="1354" cy="1199"/>
            </a:xfrm>
          </p:grpSpPr>
          <p:sp>
            <p:nvSpPr>
              <p:cNvPr id="225302" name="Oval 22"/>
              <p:cNvSpPr>
                <a:spLocks noChangeArrowheads="1"/>
              </p:cNvSpPr>
              <p:nvPr/>
            </p:nvSpPr>
            <p:spPr bwMode="auto">
              <a:xfrm>
                <a:off x="704" y="1860"/>
                <a:ext cx="1078" cy="1078"/>
              </a:xfrm>
              <a:prstGeom prst="ellipse">
                <a:avLst/>
              </a:prstGeom>
              <a:gradFill rotWithShape="1">
                <a:gsLst>
                  <a:gs pos="0">
                    <a:schemeClr val="hlink">
                      <a:alpha val="78999"/>
                    </a:schemeClr>
                  </a:gs>
                  <a:gs pos="100000">
                    <a:schemeClr val="hlink">
                      <a:gamma/>
                      <a:shade val="46275"/>
                      <a:invGamma/>
                      <a:alpha val="25000"/>
                    </a:schemeClr>
                  </a:gs>
                </a:gsLst>
                <a:path path="shape">
                  <a:fillToRect l="50000" t="50000" r="50000" b="50000"/>
                </a:path>
              </a:gradFill>
              <a:ln w="9525">
                <a:solidFill>
                  <a:srgbClr val="E08888"/>
                </a:solidFill>
                <a:round/>
                <a:headEnd/>
                <a:tailEnd/>
              </a:ln>
              <a:effectLst/>
            </p:spPr>
            <p:txBody>
              <a:bodyPr wrap="none" anchor="ctr"/>
              <a:lstStyle/>
              <a:p>
                <a:pPr algn="ctr" eaLnBrk="0" hangingPunct="0"/>
                <a:r>
                  <a:rPr lang="en-US" sz="5400" smtClean="0">
                    <a:solidFill>
                      <a:srgbClr val="FFFFFF"/>
                    </a:solidFill>
                    <a:latin typeface="Times New Roman" pitchFamily="18" charset="0"/>
                  </a:rPr>
                  <a:t>O</a:t>
                </a:r>
              </a:p>
            </p:txBody>
          </p:sp>
          <p:sp>
            <p:nvSpPr>
              <p:cNvPr id="225303" name="Oval 23"/>
              <p:cNvSpPr>
                <a:spLocks noChangeArrowheads="1"/>
              </p:cNvSpPr>
              <p:nvPr/>
            </p:nvSpPr>
            <p:spPr bwMode="auto">
              <a:xfrm>
                <a:off x="1484" y="1739"/>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lgn="ctr">
                <a:solidFill>
                  <a:schemeClr val="tx1"/>
                </a:solidFill>
                <a:round/>
                <a:headEnd/>
                <a:tailEnd/>
              </a:ln>
              <a:effectLst/>
            </p:spPr>
            <p:txBody>
              <a:bodyPr wrap="none" anchor="ctr"/>
              <a:lstStyle/>
              <a:p>
                <a:pPr algn="ctr" eaLnBrk="0" hangingPunct="0"/>
                <a:r>
                  <a:rPr lang="en-US" sz="3200" smtClean="0">
                    <a:solidFill>
                      <a:srgbClr val="FFFF00"/>
                    </a:solidFill>
                    <a:latin typeface="Times New Roman" pitchFamily="18" charset="0"/>
                  </a:rPr>
                  <a:t>H</a:t>
                </a:r>
              </a:p>
            </p:txBody>
          </p:sp>
          <p:sp>
            <p:nvSpPr>
              <p:cNvPr id="225304" name="Oval 24"/>
              <p:cNvSpPr>
                <a:spLocks noChangeArrowheads="1"/>
              </p:cNvSpPr>
              <p:nvPr/>
            </p:nvSpPr>
            <p:spPr bwMode="auto">
              <a:xfrm>
                <a:off x="558" y="1770"/>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lgn="ctr" eaLnBrk="0" hangingPunct="0"/>
                <a:r>
                  <a:rPr lang="en-US" sz="3200" smtClean="0">
                    <a:solidFill>
                      <a:srgbClr val="FFFF00"/>
                    </a:solidFill>
                    <a:latin typeface="Times New Roman" pitchFamily="18" charset="0"/>
                  </a:rPr>
                  <a:t>H</a:t>
                </a:r>
              </a:p>
            </p:txBody>
          </p:sp>
        </p:grpSp>
        <p:sp>
          <p:nvSpPr>
            <p:cNvPr id="225305" name="AutoShape 25"/>
            <p:cNvSpPr>
              <a:spLocks noChangeArrowheads="1"/>
            </p:cNvSpPr>
            <p:nvPr/>
          </p:nvSpPr>
          <p:spPr bwMode="auto">
            <a:xfrm>
              <a:off x="3732" y="1968"/>
              <a:ext cx="231" cy="231"/>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5306" name="Rectangle 26"/>
            <p:cNvSpPr>
              <a:spLocks noChangeArrowheads="1"/>
            </p:cNvSpPr>
            <p:nvPr/>
          </p:nvSpPr>
          <p:spPr bwMode="auto">
            <a:xfrm>
              <a:off x="3691" y="3848"/>
              <a:ext cx="270" cy="56"/>
            </a:xfrm>
            <a:prstGeom prst="rect">
              <a:avLst/>
            </a:prstGeom>
            <a:solidFill>
              <a:schemeClr val="bg2"/>
            </a:solidFill>
            <a:ln w="9525">
              <a:solidFill>
                <a:schemeClr val="tx1"/>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6" name="Group 27"/>
          <p:cNvGrpSpPr>
            <a:grpSpLocks/>
          </p:cNvGrpSpPr>
          <p:nvPr/>
        </p:nvGrpSpPr>
        <p:grpSpPr bwMode="auto">
          <a:xfrm>
            <a:off x="2341563" y="2293938"/>
            <a:ext cx="1900237" cy="2046287"/>
            <a:chOff x="2942" y="1968"/>
            <a:chExt cx="1798" cy="1936"/>
          </a:xfrm>
        </p:grpSpPr>
        <p:grpSp>
          <p:nvGrpSpPr>
            <p:cNvPr id="7" name="Group 28"/>
            <p:cNvGrpSpPr>
              <a:grpSpLocks/>
            </p:cNvGrpSpPr>
            <p:nvPr/>
          </p:nvGrpSpPr>
          <p:grpSpPr bwMode="auto">
            <a:xfrm>
              <a:off x="2942" y="2156"/>
              <a:ext cx="1798" cy="1592"/>
              <a:chOff x="558" y="1739"/>
              <a:chExt cx="1354" cy="1199"/>
            </a:xfrm>
          </p:grpSpPr>
          <p:sp>
            <p:nvSpPr>
              <p:cNvPr id="225309" name="Oval 29"/>
              <p:cNvSpPr>
                <a:spLocks noChangeArrowheads="1"/>
              </p:cNvSpPr>
              <p:nvPr/>
            </p:nvSpPr>
            <p:spPr bwMode="auto">
              <a:xfrm>
                <a:off x="704" y="1860"/>
                <a:ext cx="1078" cy="1078"/>
              </a:xfrm>
              <a:prstGeom prst="ellipse">
                <a:avLst/>
              </a:prstGeom>
              <a:gradFill rotWithShape="1">
                <a:gsLst>
                  <a:gs pos="0">
                    <a:schemeClr val="hlink">
                      <a:alpha val="78999"/>
                    </a:schemeClr>
                  </a:gs>
                  <a:gs pos="100000">
                    <a:schemeClr val="hlink">
                      <a:gamma/>
                      <a:shade val="46275"/>
                      <a:invGamma/>
                      <a:alpha val="25000"/>
                    </a:schemeClr>
                  </a:gs>
                </a:gsLst>
                <a:path path="shape">
                  <a:fillToRect l="50000" t="50000" r="50000" b="50000"/>
                </a:path>
              </a:gradFill>
              <a:ln w="9525">
                <a:solidFill>
                  <a:srgbClr val="E08888"/>
                </a:solidFill>
                <a:round/>
                <a:headEnd/>
                <a:tailEnd/>
              </a:ln>
              <a:effectLst/>
            </p:spPr>
            <p:txBody>
              <a:bodyPr wrap="none" anchor="ctr"/>
              <a:lstStyle/>
              <a:p>
                <a:pPr algn="ctr" eaLnBrk="0" hangingPunct="0"/>
                <a:r>
                  <a:rPr lang="en-US" sz="5400" smtClean="0">
                    <a:solidFill>
                      <a:srgbClr val="FFFFFF"/>
                    </a:solidFill>
                    <a:latin typeface="Times New Roman" pitchFamily="18" charset="0"/>
                  </a:rPr>
                  <a:t>O</a:t>
                </a:r>
              </a:p>
            </p:txBody>
          </p:sp>
          <p:sp>
            <p:nvSpPr>
              <p:cNvPr id="225310" name="Oval 30"/>
              <p:cNvSpPr>
                <a:spLocks noChangeArrowheads="1"/>
              </p:cNvSpPr>
              <p:nvPr/>
            </p:nvSpPr>
            <p:spPr bwMode="auto">
              <a:xfrm>
                <a:off x="1484" y="1739"/>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lgn="ctr">
                <a:solidFill>
                  <a:schemeClr val="tx1"/>
                </a:solidFill>
                <a:round/>
                <a:headEnd/>
                <a:tailEnd/>
              </a:ln>
              <a:effectLst/>
            </p:spPr>
            <p:txBody>
              <a:bodyPr wrap="none" anchor="ctr"/>
              <a:lstStyle/>
              <a:p>
                <a:pPr algn="ctr" eaLnBrk="0" hangingPunct="0"/>
                <a:r>
                  <a:rPr lang="en-US" sz="3200" smtClean="0">
                    <a:solidFill>
                      <a:srgbClr val="FFFF00"/>
                    </a:solidFill>
                    <a:latin typeface="Times New Roman" pitchFamily="18" charset="0"/>
                  </a:rPr>
                  <a:t>H</a:t>
                </a:r>
              </a:p>
            </p:txBody>
          </p:sp>
          <p:sp>
            <p:nvSpPr>
              <p:cNvPr id="225311" name="Oval 31"/>
              <p:cNvSpPr>
                <a:spLocks noChangeArrowheads="1"/>
              </p:cNvSpPr>
              <p:nvPr/>
            </p:nvSpPr>
            <p:spPr bwMode="auto">
              <a:xfrm>
                <a:off x="558" y="1770"/>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lgn="ctr" eaLnBrk="0" hangingPunct="0"/>
                <a:r>
                  <a:rPr lang="en-US" sz="3200" smtClean="0">
                    <a:solidFill>
                      <a:srgbClr val="FFFF00"/>
                    </a:solidFill>
                    <a:latin typeface="Times New Roman" pitchFamily="18" charset="0"/>
                  </a:rPr>
                  <a:t>H</a:t>
                </a:r>
              </a:p>
            </p:txBody>
          </p:sp>
        </p:grpSp>
        <p:sp>
          <p:nvSpPr>
            <p:cNvPr id="225312" name="AutoShape 32"/>
            <p:cNvSpPr>
              <a:spLocks noChangeArrowheads="1"/>
            </p:cNvSpPr>
            <p:nvPr/>
          </p:nvSpPr>
          <p:spPr bwMode="auto">
            <a:xfrm>
              <a:off x="3732" y="1968"/>
              <a:ext cx="231" cy="231"/>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5313" name="Rectangle 33"/>
            <p:cNvSpPr>
              <a:spLocks noChangeArrowheads="1"/>
            </p:cNvSpPr>
            <p:nvPr/>
          </p:nvSpPr>
          <p:spPr bwMode="auto">
            <a:xfrm>
              <a:off x="3691" y="3848"/>
              <a:ext cx="270" cy="56"/>
            </a:xfrm>
            <a:prstGeom prst="rect">
              <a:avLst/>
            </a:prstGeom>
            <a:solidFill>
              <a:schemeClr val="bg2"/>
            </a:solidFill>
            <a:ln w="9525">
              <a:solidFill>
                <a:schemeClr val="tx1"/>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8" name="Group 34"/>
          <p:cNvGrpSpPr>
            <a:grpSpLocks/>
          </p:cNvGrpSpPr>
          <p:nvPr/>
        </p:nvGrpSpPr>
        <p:grpSpPr bwMode="auto">
          <a:xfrm>
            <a:off x="2341563" y="111125"/>
            <a:ext cx="1900237" cy="2046288"/>
            <a:chOff x="2942" y="1968"/>
            <a:chExt cx="1798" cy="1936"/>
          </a:xfrm>
        </p:grpSpPr>
        <p:grpSp>
          <p:nvGrpSpPr>
            <p:cNvPr id="9" name="Group 35"/>
            <p:cNvGrpSpPr>
              <a:grpSpLocks/>
            </p:cNvGrpSpPr>
            <p:nvPr/>
          </p:nvGrpSpPr>
          <p:grpSpPr bwMode="auto">
            <a:xfrm>
              <a:off x="2942" y="2156"/>
              <a:ext cx="1798" cy="1592"/>
              <a:chOff x="558" y="1739"/>
              <a:chExt cx="1354" cy="1199"/>
            </a:xfrm>
          </p:grpSpPr>
          <p:sp>
            <p:nvSpPr>
              <p:cNvPr id="225316" name="Oval 36"/>
              <p:cNvSpPr>
                <a:spLocks noChangeArrowheads="1"/>
              </p:cNvSpPr>
              <p:nvPr/>
            </p:nvSpPr>
            <p:spPr bwMode="auto">
              <a:xfrm>
                <a:off x="704" y="1860"/>
                <a:ext cx="1078" cy="1078"/>
              </a:xfrm>
              <a:prstGeom prst="ellipse">
                <a:avLst/>
              </a:prstGeom>
              <a:gradFill rotWithShape="1">
                <a:gsLst>
                  <a:gs pos="0">
                    <a:schemeClr val="hlink">
                      <a:alpha val="78999"/>
                    </a:schemeClr>
                  </a:gs>
                  <a:gs pos="100000">
                    <a:schemeClr val="hlink">
                      <a:gamma/>
                      <a:shade val="46275"/>
                      <a:invGamma/>
                      <a:alpha val="25000"/>
                    </a:schemeClr>
                  </a:gs>
                </a:gsLst>
                <a:path path="shape">
                  <a:fillToRect l="50000" t="50000" r="50000" b="50000"/>
                </a:path>
              </a:gradFill>
              <a:ln w="9525">
                <a:solidFill>
                  <a:srgbClr val="E08888"/>
                </a:solidFill>
                <a:round/>
                <a:headEnd/>
                <a:tailEnd/>
              </a:ln>
              <a:effectLst/>
            </p:spPr>
            <p:txBody>
              <a:bodyPr wrap="none" anchor="ctr"/>
              <a:lstStyle/>
              <a:p>
                <a:pPr algn="ctr" eaLnBrk="0" hangingPunct="0"/>
                <a:r>
                  <a:rPr lang="en-US" sz="5400" smtClean="0">
                    <a:solidFill>
                      <a:srgbClr val="FFFFFF"/>
                    </a:solidFill>
                    <a:latin typeface="Times New Roman" pitchFamily="18" charset="0"/>
                  </a:rPr>
                  <a:t>O</a:t>
                </a:r>
              </a:p>
            </p:txBody>
          </p:sp>
          <p:sp>
            <p:nvSpPr>
              <p:cNvPr id="225317" name="Oval 37"/>
              <p:cNvSpPr>
                <a:spLocks noChangeArrowheads="1"/>
              </p:cNvSpPr>
              <p:nvPr/>
            </p:nvSpPr>
            <p:spPr bwMode="auto">
              <a:xfrm>
                <a:off x="1484" y="1739"/>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lgn="ctr">
                <a:solidFill>
                  <a:schemeClr val="tx1"/>
                </a:solidFill>
                <a:round/>
                <a:headEnd/>
                <a:tailEnd/>
              </a:ln>
              <a:effectLst/>
            </p:spPr>
            <p:txBody>
              <a:bodyPr wrap="none" anchor="ctr"/>
              <a:lstStyle/>
              <a:p>
                <a:pPr algn="ctr" eaLnBrk="0" hangingPunct="0"/>
                <a:r>
                  <a:rPr lang="en-US" sz="3200" smtClean="0">
                    <a:solidFill>
                      <a:srgbClr val="FFFF00"/>
                    </a:solidFill>
                    <a:latin typeface="Times New Roman" pitchFamily="18" charset="0"/>
                  </a:rPr>
                  <a:t>H</a:t>
                </a:r>
              </a:p>
            </p:txBody>
          </p:sp>
          <p:sp>
            <p:nvSpPr>
              <p:cNvPr id="225318" name="Oval 38"/>
              <p:cNvSpPr>
                <a:spLocks noChangeArrowheads="1"/>
              </p:cNvSpPr>
              <p:nvPr/>
            </p:nvSpPr>
            <p:spPr bwMode="auto">
              <a:xfrm>
                <a:off x="558" y="1770"/>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lgn="ctr" eaLnBrk="0" hangingPunct="0"/>
                <a:r>
                  <a:rPr lang="en-US" sz="3200" smtClean="0">
                    <a:solidFill>
                      <a:srgbClr val="FFFF00"/>
                    </a:solidFill>
                    <a:latin typeface="Times New Roman" pitchFamily="18" charset="0"/>
                  </a:rPr>
                  <a:t>H</a:t>
                </a:r>
              </a:p>
            </p:txBody>
          </p:sp>
        </p:grpSp>
        <p:sp>
          <p:nvSpPr>
            <p:cNvPr id="225319" name="AutoShape 39"/>
            <p:cNvSpPr>
              <a:spLocks noChangeArrowheads="1"/>
            </p:cNvSpPr>
            <p:nvPr/>
          </p:nvSpPr>
          <p:spPr bwMode="auto">
            <a:xfrm>
              <a:off x="3732" y="1968"/>
              <a:ext cx="231" cy="231"/>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5320" name="Rectangle 40"/>
            <p:cNvSpPr>
              <a:spLocks noChangeArrowheads="1"/>
            </p:cNvSpPr>
            <p:nvPr/>
          </p:nvSpPr>
          <p:spPr bwMode="auto">
            <a:xfrm>
              <a:off x="3691" y="3848"/>
              <a:ext cx="270" cy="56"/>
            </a:xfrm>
            <a:prstGeom prst="rect">
              <a:avLst/>
            </a:prstGeom>
            <a:solidFill>
              <a:schemeClr val="bg2"/>
            </a:solidFill>
            <a:ln w="9525">
              <a:solidFill>
                <a:schemeClr val="tx1"/>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0" name="Group 48"/>
          <p:cNvGrpSpPr>
            <a:grpSpLocks/>
          </p:cNvGrpSpPr>
          <p:nvPr/>
        </p:nvGrpSpPr>
        <p:grpSpPr bwMode="auto">
          <a:xfrm>
            <a:off x="4670425" y="4424363"/>
            <a:ext cx="1900238" cy="2046287"/>
            <a:chOff x="2942" y="1968"/>
            <a:chExt cx="1798" cy="1936"/>
          </a:xfrm>
        </p:grpSpPr>
        <p:grpSp>
          <p:nvGrpSpPr>
            <p:cNvPr id="11" name="Group 49"/>
            <p:cNvGrpSpPr>
              <a:grpSpLocks/>
            </p:cNvGrpSpPr>
            <p:nvPr/>
          </p:nvGrpSpPr>
          <p:grpSpPr bwMode="auto">
            <a:xfrm>
              <a:off x="2942" y="2156"/>
              <a:ext cx="1798" cy="1592"/>
              <a:chOff x="558" y="1739"/>
              <a:chExt cx="1354" cy="1199"/>
            </a:xfrm>
          </p:grpSpPr>
          <p:sp>
            <p:nvSpPr>
              <p:cNvPr id="225330" name="Oval 50"/>
              <p:cNvSpPr>
                <a:spLocks noChangeArrowheads="1"/>
              </p:cNvSpPr>
              <p:nvPr/>
            </p:nvSpPr>
            <p:spPr bwMode="auto">
              <a:xfrm>
                <a:off x="704" y="1860"/>
                <a:ext cx="1078" cy="1078"/>
              </a:xfrm>
              <a:prstGeom prst="ellipse">
                <a:avLst/>
              </a:prstGeom>
              <a:gradFill rotWithShape="1">
                <a:gsLst>
                  <a:gs pos="0">
                    <a:schemeClr val="hlink">
                      <a:alpha val="78999"/>
                    </a:schemeClr>
                  </a:gs>
                  <a:gs pos="100000">
                    <a:schemeClr val="hlink">
                      <a:gamma/>
                      <a:shade val="46275"/>
                      <a:invGamma/>
                      <a:alpha val="25000"/>
                    </a:schemeClr>
                  </a:gs>
                </a:gsLst>
                <a:path path="shape">
                  <a:fillToRect l="50000" t="50000" r="50000" b="50000"/>
                </a:path>
              </a:gradFill>
              <a:ln w="9525">
                <a:solidFill>
                  <a:srgbClr val="E08888"/>
                </a:solidFill>
                <a:round/>
                <a:headEnd/>
                <a:tailEnd/>
              </a:ln>
              <a:effectLst/>
            </p:spPr>
            <p:txBody>
              <a:bodyPr wrap="none" anchor="ctr"/>
              <a:lstStyle/>
              <a:p>
                <a:pPr algn="ctr" eaLnBrk="0" hangingPunct="0"/>
                <a:r>
                  <a:rPr lang="en-US" sz="5400" smtClean="0">
                    <a:solidFill>
                      <a:srgbClr val="FFFFFF"/>
                    </a:solidFill>
                    <a:latin typeface="Times New Roman" pitchFamily="18" charset="0"/>
                  </a:rPr>
                  <a:t>O</a:t>
                </a:r>
              </a:p>
            </p:txBody>
          </p:sp>
          <p:sp>
            <p:nvSpPr>
              <p:cNvPr id="225331" name="Oval 51"/>
              <p:cNvSpPr>
                <a:spLocks noChangeArrowheads="1"/>
              </p:cNvSpPr>
              <p:nvPr/>
            </p:nvSpPr>
            <p:spPr bwMode="auto">
              <a:xfrm>
                <a:off x="1484" y="1739"/>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lgn="ctr">
                <a:solidFill>
                  <a:schemeClr val="tx1"/>
                </a:solidFill>
                <a:round/>
                <a:headEnd/>
                <a:tailEnd/>
              </a:ln>
              <a:effectLst/>
            </p:spPr>
            <p:txBody>
              <a:bodyPr wrap="none" anchor="ctr"/>
              <a:lstStyle/>
              <a:p>
                <a:pPr algn="ctr" eaLnBrk="0" hangingPunct="0"/>
                <a:r>
                  <a:rPr lang="en-US" sz="3200" smtClean="0">
                    <a:solidFill>
                      <a:srgbClr val="FFFF00"/>
                    </a:solidFill>
                    <a:latin typeface="Times New Roman" pitchFamily="18" charset="0"/>
                  </a:rPr>
                  <a:t>H</a:t>
                </a:r>
              </a:p>
            </p:txBody>
          </p:sp>
          <p:sp>
            <p:nvSpPr>
              <p:cNvPr id="225332" name="Oval 52"/>
              <p:cNvSpPr>
                <a:spLocks noChangeArrowheads="1"/>
              </p:cNvSpPr>
              <p:nvPr/>
            </p:nvSpPr>
            <p:spPr bwMode="auto">
              <a:xfrm>
                <a:off x="558" y="1770"/>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lgn="ctr" eaLnBrk="0" hangingPunct="0"/>
                <a:r>
                  <a:rPr lang="en-US" sz="3200" smtClean="0">
                    <a:solidFill>
                      <a:srgbClr val="FFFF00"/>
                    </a:solidFill>
                    <a:latin typeface="Times New Roman" pitchFamily="18" charset="0"/>
                  </a:rPr>
                  <a:t>H</a:t>
                </a:r>
              </a:p>
            </p:txBody>
          </p:sp>
        </p:grpSp>
        <p:sp>
          <p:nvSpPr>
            <p:cNvPr id="225333" name="AutoShape 53"/>
            <p:cNvSpPr>
              <a:spLocks noChangeArrowheads="1"/>
            </p:cNvSpPr>
            <p:nvPr/>
          </p:nvSpPr>
          <p:spPr bwMode="auto">
            <a:xfrm>
              <a:off x="3732" y="1968"/>
              <a:ext cx="231" cy="231"/>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5334" name="Rectangle 54"/>
            <p:cNvSpPr>
              <a:spLocks noChangeArrowheads="1"/>
            </p:cNvSpPr>
            <p:nvPr/>
          </p:nvSpPr>
          <p:spPr bwMode="auto">
            <a:xfrm>
              <a:off x="3691" y="3848"/>
              <a:ext cx="270" cy="56"/>
            </a:xfrm>
            <a:prstGeom prst="rect">
              <a:avLst/>
            </a:prstGeom>
            <a:solidFill>
              <a:schemeClr val="bg2"/>
            </a:solidFill>
            <a:ln w="9525">
              <a:solidFill>
                <a:schemeClr val="tx1"/>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2" name="Group 55"/>
          <p:cNvGrpSpPr>
            <a:grpSpLocks/>
          </p:cNvGrpSpPr>
          <p:nvPr/>
        </p:nvGrpSpPr>
        <p:grpSpPr bwMode="auto">
          <a:xfrm>
            <a:off x="2341563" y="4432300"/>
            <a:ext cx="1900237" cy="2046288"/>
            <a:chOff x="2942" y="1968"/>
            <a:chExt cx="1798" cy="1936"/>
          </a:xfrm>
        </p:grpSpPr>
        <p:grpSp>
          <p:nvGrpSpPr>
            <p:cNvPr id="13" name="Group 56"/>
            <p:cNvGrpSpPr>
              <a:grpSpLocks/>
            </p:cNvGrpSpPr>
            <p:nvPr/>
          </p:nvGrpSpPr>
          <p:grpSpPr bwMode="auto">
            <a:xfrm>
              <a:off x="2942" y="2156"/>
              <a:ext cx="1798" cy="1592"/>
              <a:chOff x="558" y="1739"/>
              <a:chExt cx="1354" cy="1199"/>
            </a:xfrm>
          </p:grpSpPr>
          <p:sp>
            <p:nvSpPr>
              <p:cNvPr id="225337" name="Oval 57"/>
              <p:cNvSpPr>
                <a:spLocks noChangeArrowheads="1"/>
              </p:cNvSpPr>
              <p:nvPr/>
            </p:nvSpPr>
            <p:spPr bwMode="auto">
              <a:xfrm>
                <a:off x="704" y="1860"/>
                <a:ext cx="1078" cy="1078"/>
              </a:xfrm>
              <a:prstGeom prst="ellipse">
                <a:avLst/>
              </a:prstGeom>
              <a:gradFill rotWithShape="1">
                <a:gsLst>
                  <a:gs pos="0">
                    <a:schemeClr val="hlink">
                      <a:alpha val="78999"/>
                    </a:schemeClr>
                  </a:gs>
                  <a:gs pos="100000">
                    <a:schemeClr val="hlink">
                      <a:gamma/>
                      <a:shade val="46275"/>
                      <a:invGamma/>
                      <a:alpha val="25000"/>
                    </a:schemeClr>
                  </a:gs>
                </a:gsLst>
                <a:path path="shape">
                  <a:fillToRect l="50000" t="50000" r="50000" b="50000"/>
                </a:path>
              </a:gradFill>
              <a:ln w="9525">
                <a:solidFill>
                  <a:srgbClr val="E08888"/>
                </a:solidFill>
                <a:round/>
                <a:headEnd/>
                <a:tailEnd/>
              </a:ln>
              <a:effectLst/>
            </p:spPr>
            <p:txBody>
              <a:bodyPr wrap="none" anchor="ctr"/>
              <a:lstStyle/>
              <a:p>
                <a:pPr algn="ctr" eaLnBrk="0" hangingPunct="0"/>
                <a:r>
                  <a:rPr lang="en-US" sz="5400" smtClean="0">
                    <a:solidFill>
                      <a:srgbClr val="FFFFFF"/>
                    </a:solidFill>
                    <a:latin typeface="Times New Roman" pitchFamily="18" charset="0"/>
                  </a:rPr>
                  <a:t>O</a:t>
                </a:r>
              </a:p>
            </p:txBody>
          </p:sp>
          <p:sp>
            <p:nvSpPr>
              <p:cNvPr id="225338" name="Oval 58"/>
              <p:cNvSpPr>
                <a:spLocks noChangeArrowheads="1"/>
              </p:cNvSpPr>
              <p:nvPr/>
            </p:nvSpPr>
            <p:spPr bwMode="auto">
              <a:xfrm>
                <a:off x="1484" y="1739"/>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lgn="ctr">
                <a:solidFill>
                  <a:schemeClr val="tx1"/>
                </a:solidFill>
                <a:round/>
                <a:headEnd/>
                <a:tailEnd/>
              </a:ln>
              <a:effectLst/>
            </p:spPr>
            <p:txBody>
              <a:bodyPr wrap="none" anchor="ctr"/>
              <a:lstStyle/>
              <a:p>
                <a:pPr algn="ctr" eaLnBrk="0" hangingPunct="0"/>
                <a:r>
                  <a:rPr lang="en-US" sz="3200" smtClean="0">
                    <a:solidFill>
                      <a:srgbClr val="FFFF00"/>
                    </a:solidFill>
                    <a:latin typeface="Times New Roman" pitchFamily="18" charset="0"/>
                  </a:rPr>
                  <a:t>H</a:t>
                </a:r>
              </a:p>
            </p:txBody>
          </p:sp>
          <p:sp>
            <p:nvSpPr>
              <p:cNvPr id="225339" name="Oval 59"/>
              <p:cNvSpPr>
                <a:spLocks noChangeArrowheads="1"/>
              </p:cNvSpPr>
              <p:nvPr/>
            </p:nvSpPr>
            <p:spPr bwMode="auto">
              <a:xfrm>
                <a:off x="558" y="1770"/>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lgn="ctr" eaLnBrk="0" hangingPunct="0"/>
                <a:r>
                  <a:rPr lang="en-US" sz="3200" smtClean="0">
                    <a:solidFill>
                      <a:srgbClr val="FFFF00"/>
                    </a:solidFill>
                    <a:latin typeface="Times New Roman" pitchFamily="18" charset="0"/>
                  </a:rPr>
                  <a:t>H</a:t>
                </a:r>
              </a:p>
            </p:txBody>
          </p:sp>
        </p:grpSp>
        <p:sp>
          <p:nvSpPr>
            <p:cNvPr id="225340" name="AutoShape 60"/>
            <p:cNvSpPr>
              <a:spLocks noChangeArrowheads="1"/>
            </p:cNvSpPr>
            <p:nvPr/>
          </p:nvSpPr>
          <p:spPr bwMode="auto">
            <a:xfrm>
              <a:off x="3732" y="1968"/>
              <a:ext cx="231" cy="231"/>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5341" name="Rectangle 61"/>
            <p:cNvSpPr>
              <a:spLocks noChangeArrowheads="1"/>
            </p:cNvSpPr>
            <p:nvPr/>
          </p:nvSpPr>
          <p:spPr bwMode="auto">
            <a:xfrm>
              <a:off x="3691" y="3848"/>
              <a:ext cx="270" cy="56"/>
            </a:xfrm>
            <a:prstGeom prst="rect">
              <a:avLst/>
            </a:prstGeom>
            <a:solidFill>
              <a:schemeClr val="bg2"/>
            </a:solidFill>
            <a:ln w="9525">
              <a:solidFill>
                <a:schemeClr val="tx1"/>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4" name="Group 62"/>
          <p:cNvGrpSpPr>
            <a:grpSpLocks/>
          </p:cNvGrpSpPr>
          <p:nvPr/>
        </p:nvGrpSpPr>
        <p:grpSpPr bwMode="auto">
          <a:xfrm>
            <a:off x="6838950" y="2254250"/>
            <a:ext cx="1900238" cy="2046288"/>
            <a:chOff x="2942" y="1968"/>
            <a:chExt cx="1798" cy="1936"/>
          </a:xfrm>
        </p:grpSpPr>
        <p:grpSp>
          <p:nvGrpSpPr>
            <p:cNvPr id="15" name="Group 63"/>
            <p:cNvGrpSpPr>
              <a:grpSpLocks/>
            </p:cNvGrpSpPr>
            <p:nvPr/>
          </p:nvGrpSpPr>
          <p:grpSpPr bwMode="auto">
            <a:xfrm>
              <a:off x="2942" y="2156"/>
              <a:ext cx="1798" cy="1592"/>
              <a:chOff x="558" y="1739"/>
              <a:chExt cx="1354" cy="1199"/>
            </a:xfrm>
          </p:grpSpPr>
          <p:sp>
            <p:nvSpPr>
              <p:cNvPr id="225344" name="Oval 64"/>
              <p:cNvSpPr>
                <a:spLocks noChangeArrowheads="1"/>
              </p:cNvSpPr>
              <p:nvPr/>
            </p:nvSpPr>
            <p:spPr bwMode="auto">
              <a:xfrm>
                <a:off x="704" y="1860"/>
                <a:ext cx="1078" cy="1078"/>
              </a:xfrm>
              <a:prstGeom prst="ellipse">
                <a:avLst/>
              </a:prstGeom>
              <a:gradFill rotWithShape="1">
                <a:gsLst>
                  <a:gs pos="0">
                    <a:schemeClr val="hlink">
                      <a:alpha val="78999"/>
                    </a:schemeClr>
                  </a:gs>
                  <a:gs pos="100000">
                    <a:schemeClr val="hlink">
                      <a:gamma/>
                      <a:shade val="46275"/>
                      <a:invGamma/>
                      <a:alpha val="25000"/>
                    </a:schemeClr>
                  </a:gs>
                </a:gsLst>
                <a:path path="shape">
                  <a:fillToRect l="50000" t="50000" r="50000" b="50000"/>
                </a:path>
              </a:gradFill>
              <a:ln w="9525">
                <a:solidFill>
                  <a:srgbClr val="E08888"/>
                </a:solidFill>
                <a:round/>
                <a:headEnd/>
                <a:tailEnd/>
              </a:ln>
              <a:effectLst/>
            </p:spPr>
            <p:txBody>
              <a:bodyPr wrap="none" anchor="ctr"/>
              <a:lstStyle/>
              <a:p>
                <a:pPr algn="ctr" eaLnBrk="0" hangingPunct="0"/>
                <a:r>
                  <a:rPr lang="en-US" sz="5400" smtClean="0">
                    <a:solidFill>
                      <a:srgbClr val="FFFFFF"/>
                    </a:solidFill>
                    <a:latin typeface="Times New Roman" pitchFamily="18" charset="0"/>
                  </a:rPr>
                  <a:t>O</a:t>
                </a:r>
              </a:p>
            </p:txBody>
          </p:sp>
          <p:sp>
            <p:nvSpPr>
              <p:cNvPr id="225345" name="Oval 65"/>
              <p:cNvSpPr>
                <a:spLocks noChangeArrowheads="1"/>
              </p:cNvSpPr>
              <p:nvPr/>
            </p:nvSpPr>
            <p:spPr bwMode="auto">
              <a:xfrm>
                <a:off x="1484" y="1739"/>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lgn="ctr">
                <a:solidFill>
                  <a:schemeClr val="tx1"/>
                </a:solidFill>
                <a:round/>
                <a:headEnd/>
                <a:tailEnd/>
              </a:ln>
              <a:effectLst/>
            </p:spPr>
            <p:txBody>
              <a:bodyPr wrap="none" anchor="ctr"/>
              <a:lstStyle/>
              <a:p>
                <a:pPr algn="ctr" eaLnBrk="0" hangingPunct="0"/>
                <a:r>
                  <a:rPr lang="en-US" sz="3200" smtClean="0">
                    <a:solidFill>
                      <a:srgbClr val="FFFF00"/>
                    </a:solidFill>
                    <a:latin typeface="Times New Roman" pitchFamily="18" charset="0"/>
                  </a:rPr>
                  <a:t>H</a:t>
                </a:r>
              </a:p>
            </p:txBody>
          </p:sp>
          <p:sp>
            <p:nvSpPr>
              <p:cNvPr id="225346" name="Oval 66"/>
              <p:cNvSpPr>
                <a:spLocks noChangeArrowheads="1"/>
              </p:cNvSpPr>
              <p:nvPr/>
            </p:nvSpPr>
            <p:spPr bwMode="auto">
              <a:xfrm>
                <a:off x="558" y="1770"/>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lgn="ctr" eaLnBrk="0" hangingPunct="0"/>
                <a:r>
                  <a:rPr lang="en-US" sz="3200" smtClean="0">
                    <a:solidFill>
                      <a:srgbClr val="FFFF00"/>
                    </a:solidFill>
                    <a:latin typeface="Times New Roman" pitchFamily="18" charset="0"/>
                  </a:rPr>
                  <a:t>H</a:t>
                </a:r>
              </a:p>
            </p:txBody>
          </p:sp>
        </p:grpSp>
        <p:sp>
          <p:nvSpPr>
            <p:cNvPr id="225347" name="AutoShape 67"/>
            <p:cNvSpPr>
              <a:spLocks noChangeArrowheads="1"/>
            </p:cNvSpPr>
            <p:nvPr/>
          </p:nvSpPr>
          <p:spPr bwMode="auto">
            <a:xfrm>
              <a:off x="3732" y="1968"/>
              <a:ext cx="231" cy="231"/>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5348" name="Rectangle 68"/>
            <p:cNvSpPr>
              <a:spLocks noChangeArrowheads="1"/>
            </p:cNvSpPr>
            <p:nvPr/>
          </p:nvSpPr>
          <p:spPr bwMode="auto">
            <a:xfrm>
              <a:off x="3691" y="3848"/>
              <a:ext cx="270" cy="56"/>
            </a:xfrm>
            <a:prstGeom prst="rect">
              <a:avLst/>
            </a:prstGeom>
            <a:solidFill>
              <a:schemeClr val="bg2"/>
            </a:solidFill>
            <a:ln w="9525">
              <a:solidFill>
                <a:schemeClr val="tx1"/>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6" name="Group 69"/>
          <p:cNvGrpSpPr>
            <a:grpSpLocks/>
          </p:cNvGrpSpPr>
          <p:nvPr/>
        </p:nvGrpSpPr>
        <p:grpSpPr bwMode="auto">
          <a:xfrm>
            <a:off x="6838950" y="114300"/>
            <a:ext cx="1900238" cy="2046288"/>
            <a:chOff x="2942" y="1968"/>
            <a:chExt cx="1798" cy="1936"/>
          </a:xfrm>
        </p:grpSpPr>
        <p:grpSp>
          <p:nvGrpSpPr>
            <p:cNvPr id="17" name="Group 70"/>
            <p:cNvGrpSpPr>
              <a:grpSpLocks/>
            </p:cNvGrpSpPr>
            <p:nvPr/>
          </p:nvGrpSpPr>
          <p:grpSpPr bwMode="auto">
            <a:xfrm>
              <a:off x="2942" y="2156"/>
              <a:ext cx="1798" cy="1592"/>
              <a:chOff x="558" y="1739"/>
              <a:chExt cx="1354" cy="1199"/>
            </a:xfrm>
          </p:grpSpPr>
          <p:sp>
            <p:nvSpPr>
              <p:cNvPr id="225351" name="Oval 71"/>
              <p:cNvSpPr>
                <a:spLocks noChangeArrowheads="1"/>
              </p:cNvSpPr>
              <p:nvPr/>
            </p:nvSpPr>
            <p:spPr bwMode="auto">
              <a:xfrm>
                <a:off x="704" y="1860"/>
                <a:ext cx="1078" cy="1078"/>
              </a:xfrm>
              <a:prstGeom prst="ellipse">
                <a:avLst/>
              </a:prstGeom>
              <a:gradFill rotWithShape="1">
                <a:gsLst>
                  <a:gs pos="0">
                    <a:schemeClr val="hlink">
                      <a:alpha val="78999"/>
                    </a:schemeClr>
                  </a:gs>
                  <a:gs pos="100000">
                    <a:schemeClr val="hlink">
                      <a:gamma/>
                      <a:shade val="46275"/>
                      <a:invGamma/>
                      <a:alpha val="25000"/>
                    </a:schemeClr>
                  </a:gs>
                </a:gsLst>
                <a:path path="shape">
                  <a:fillToRect l="50000" t="50000" r="50000" b="50000"/>
                </a:path>
              </a:gradFill>
              <a:ln w="9525">
                <a:solidFill>
                  <a:srgbClr val="E08888"/>
                </a:solidFill>
                <a:round/>
                <a:headEnd/>
                <a:tailEnd/>
              </a:ln>
              <a:effectLst/>
            </p:spPr>
            <p:txBody>
              <a:bodyPr wrap="none" anchor="ctr"/>
              <a:lstStyle/>
              <a:p>
                <a:pPr algn="ctr" eaLnBrk="0" hangingPunct="0"/>
                <a:r>
                  <a:rPr lang="en-US" sz="5400" smtClean="0">
                    <a:solidFill>
                      <a:srgbClr val="FFFFFF"/>
                    </a:solidFill>
                    <a:latin typeface="Times New Roman" pitchFamily="18" charset="0"/>
                  </a:rPr>
                  <a:t>O</a:t>
                </a:r>
              </a:p>
            </p:txBody>
          </p:sp>
          <p:sp>
            <p:nvSpPr>
              <p:cNvPr id="225352" name="Oval 72"/>
              <p:cNvSpPr>
                <a:spLocks noChangeArrowheads="1"/>
              </p:cNvSpPr>
              <p:nvPr/>
            </p:nvSpPr>
            <p:spPr bwMode="auto">
              <a:xfrm>
                <a:off x="1484" y="1739"/>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lgn="ctr">
                <a:solidFill>
                  <a:schemeClr val="tx1"/>
                </a:solidFill>
                <a:round/>
                <a:headEnd/>
                <a:tailEnd/>
              </a:ln>
              <a:effectLst/>
            </p:spPr>
            <p:txBody>
              <a:bodyPr wrap="none" anchor="ctr"/>
              <a:lstStyle/>
              <a:p>
                <a:pPr algn="ctr" eaLnBrk="0" hangingPunct="0"/>
                <a:r>
                  <a:rPr lang="en-US" sz="3200" smtClean="0">
                    <a:solidFill>
                      <a:srgbClr val="FFFF00"/>
                    </a:solidFill>
                    <a:latin typeface="Times New Roman" pitchFamily="18" charset="0"/>
                  </a:rPr>
                  <a:t>H</a:t>
                </a:r>
              </a:p>
            </p:txBody>
          </p:sp>
          <p:sp>
            <p:nvSpPr>
              <p:cNvPr id="225353" name="Oval 73"/>
              <p:cNvSpPr>
                <a:spLocks noChangeArrowheads="1"/>
              </p:cNvSpPr>
              <p:nvPr/>
            </p:nvSpPr>
            <p:spPr bwMode="auto">
              <a:xfrm>
                <a:off x="558" y="1770"/>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lgn="ctr" eaLnBrk="0" hangingPunct="0"/>
                <a:r>
                  <a:rPr lang="en-US" sz="3200" smtClean="0">
                    <a:solidFill>
                      <a:srgbClr val="FFFF00"/>
                    </a:solidFill>
                    <a:latin typeface="Times New Roman" pitchFamily="18" charset="0"/>
                  </a:rPr>
                  <a:t>H</a:t>
                </a:r>
              </a:p>
            </p:txBody>
          </p:sp>
        </p:grpSp>
        <p:sp>
          <p:nvSpPr>
            <p:cNvPr id="225354" name="AutoShape 74"/>
            <p:cNvSpPr>
              <a:spLocks noChangeArrowheads="1"/>
            </p:cNvSpPr>
            <p:nvPr/>
          </p:nvSpPr>
          <p:spPr bwMode="auto">
            <a:xfrm>
              <a:off x="3732" y="1968"/>
              <a:ext cx="231" cy="231"/>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5355" name="Rectangle 75"/>
            <p:cNvSpPr>
              <a:spLocks noChangeArrowheads="1"/>
            </p:cNvSpPr>
            <p:nvPr/>
          </p:nvSpPr>
          <p:spPr bwMode="auto">
            <a:xfrm>
              <a:off x="3691" y="3848"/>
              <a:ext cx="270" cy="56"/>
            </a:xfrm>
            <a:prstGeom prst="rect">
              <a:avLst/>
            </a:prstGeom>
            <a:solidFill>
              <a:schemeClr val="bg2"/>
            </a:solidFill>
            <a:ln w="9525">
              <a:solidFill>
                <a:schemeClr val="tx1"/>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8" name="Group 76"/>
          <p:cNvGrpSpPr>
            <a:grpSpLocks/>
          </p:cNvGrpSpPr>
          <p:nvPr/>
        </p:nvGrpSpPr>
        <p:grpSpPr bwMode="auto">
          <a:xfrm>
            <a:off x="6838950" y="4392613"/>
            <a:ext cx="1900238" cy="2046287"/>
            <a:chOff x="2942" y="1968"/>
            <a:chExt cx="1798" cy="1936"/>
          </a:xfrm>
        </p:grpSpPr>
        <p:grpSp>
          <p:nvGrpSpPr>
            <p:cNvPr id="19" name="Group 77"/>
            <p:cNvGrpSpPr>
              <a:grpSpLocks/>
            </p:cNvGrpSpPr>
            <p:nvPr/>
          </p:nvGrpSpPr>
          <p:grpSpPr bwMode="auto">
            <a:xfrm>
              <a:off x="2942" y="2156"/>
              <a:ext cx="1798" cy="1592"/>
              <a:chOff x="558" y="1739"/>
              <a:chExt cx="1354" cy="1199"/>
            </a:xfrm>
          </p:grpSpPr>
          <p:sp>
            <p:nvSpPr>
              <p:cNvPr id="225358" name="Oval 78"/>
              <p:cNvSpPr>
                <a:spLocks noChangeArrowheads="1"/>
              </p:cNvSpPr>
              <p:nvPr/>
            </p:nvSpPr>
            <p:spPr bwMode="auto">
              <a:xfrm>
                <a:off x="704" y="1860"/>
                <a:ext cx="1078" cy="1078"/>
              </a:xfrm>
              <a:prstGeom prst="ellipse">
                <a:avLst/>
              </a:prstGeom>
              <a:gradFill rotWithShape="1">
                <a:gsLst>
                  <a:gs pos="0">
                    <a:schemeClr val="hlink">
                      <a:alpha val="78999"/>
                    </a:schemeClr>
                  </a:gs>
                  <a:gs pos="100000">
                    <a:schemeClr val="hlink">
                      <a:gamma/>
                      <a:shade val="46275"/>
                      <a:invGamma/>
                      <a:alpha val="25000"/>
                    </a:schemeClr>
                  </a:gs>
                </a:gsLst>
                <a:path path="shape">
                  <a:fillToRect l="50000" t="50000" r="50000" b="50000"/>
                </a:path>
              </a:gradFill>
              <a:ln w="9525">
                <a:solidFill>
                  <a:srgbClr val="E08888"/>
                </a:solidFill>
                <a:round/>
                <a:headEnd/>
                <a:tailEnd/>
              </a:ln>
              <a:effectLst/>
            </p:spPr>
            <p:txBody>
              <a:bodyPr wrap="none" anchor="ctr"/>
              <a:lstStyle/>
              <a:p>
                <a:pPr algn="ctr" eaLnBrk="0" hangingPunct="0"/>
                <a:r>
                  <a:rPr lang="en-US" sz="5400" smtClean="0">
                    <a:solidFill>
                      <a:srgbClr val="FFFFFF"/>
                    </a:solidFill>
                    <a:latin typeface="Times New Roman" pitchFamily="18" charset="0"/>
                  </a:rPr>
                  <a:t>O</a:t>
                </a:r>
              </a:p>
            </p:txBody>
          </p:sp>
          <p:sp>
            <p:nvSpPr>
              <p:cNvPr id="225359" name="Oval 79"/>
              <p:cNvSpPr>
                <a:spLocks noChangeArrowheads="1"/>
              </p:cNvSpPr>
              <p:nvPr/>
            </p:nvSpPr>
            <p:spPr bwMode="auto">
              <a:xfrm>
                <a:off x="1484" y="1739"/>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lgn="ctr">
                <a:solidFill>
                  <a:schemeClr val="tx1"/>
                </a:solidFill>
                <a:round/>
                <a:headEnd/>
                <a:tailEnd/>
              </a:ln>
              <a:effectLst/>
            </p:spPr>
            <p:txBody>
              <a:bodyPr wrap="none" anchor="ctr"/>
              <a:lstStyle/>
              <a:p>
                <a:pPr algn="ctr" eaLnBrk="0" hangingPunct="0"/>
                <a:r>
                  <a:rPr lang="en-US" sz="3200" smtClean="0">
                    <a:solidFill>
                      <a:srgbClr val="FFFF00"/>
                    </a:solidFill>
                    <a:latin typeface="Times New Roman" pitchFamily="18" charset="0"/>
                  </a:rPr>
                  <a:t>H</a:t>
                </a:r>
              </a:p>
            </p:txBody>
          </p:sp>
          <p:sp>
            <p:nvSpPr>
              <p:cNvPr id="225360" name="Oval 80"/>
              <p:cNvSpPr>
                <a:spLocks noChangeArrowheads="1"/>
              </p:cNvSpPr>
              <p:nvPr/>
            </p:nvSpPr>
            <p:spPr bwMode="auto">
              <a:xfrm>
                <a:off x="558" y="1770"/>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lgn="ctr" eaLnBrk="0" hangingPunct="0"/>
                <a:r>
                  <a:rPr lang="en-US" sz="3200" smtClean="0">
                    <a:solidFill>
                      <a:srgbClr val="FFFF00"/>
                    </a:solidFill>
                    <a:latin typeface="Times New Roman" pitchFamily="18" charset="0"/>
                  </a:rPr>
                  <a:t>H</a:t>
                </a:r>
              </a:p>
            </p:txBody>
          </p:sp>
        </p:grpSp>
        <p:sp>
          <p:nvSpPr>
            <p:cNvPr id="225361" name="AutoShape 81"/>
            <p:cNvSpPr>
              <a:spLocks noChangeArrowheads="1"/>
            </p:cNvSpPr>
            <p:nvPr/>
          </p:nvSpPr>
          <p:spPr bwMode="auto">
            <a:xfrm>
              <a:off x="3732" y="1968"/>
              <a:ext cx="231" cy="231"/>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5362" name="Rectangle 82"/>
            <p:cNvSpPr>
              <a:spLocks noChangeArrowheads="1"/>
            </p:cNvSpPr>
            <p:nvPr/>
          </p:nvSpPr>
          <p:spPr bwMode="auto">
            <a:xfrm>
              <a:off x="3691" y="3848"/>
              <a:ext cx="270" cy="56"/>
            </a:xfrm>
            <a:prstGeom prst="rect">
              <a:avLst/>
            </a:prstGeom>
            <a:solidFill>
              <a:schemeClr val="bg2"/>
            </a:solidFill>
            <a:ln w="9525">
              <a:solidFill>
                <a:schemeClr val="tx1"/>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0" name="Group 83"/>
          <p:cNvGrpSpPr>
            <a:grpSpLocks/>
          </p:cNvGrpSpPr>
          <p:nvPr/>
        </p:nvGrpSpPr>
        <p:grpSpPr bwMode="auto">
          <a:xfrm>
            <a:off x="271463" y="2343150"/>
            <a:ext cx="1900237" cy="2046288"/>
            <a:chOff x="2942" y="1968"/>
            <a:chExt cx="1798" cy="1936"/>
          </a:xfrm>
        </p:grpSpPr>
        <p:grpSp>
          <p:nvGrpSpPr>
            <p:cNvPr id="21" name="Group 84"/>
            <p:cNvGrpSpPr>
              <a:grpSpLocks/>
            </p:cNvGrpSpPr>
            <p:nvPr/>
          </p:nvGrpSpPr>
          <p:grpSpPr bwMode="auto">
            <a:xfrm>
              <a:off x="2942" y="2156"/>
              <a:ext cx="1798" cy="1592"/>
              <a:chOff x="558" y="1739"/>
              <a:chExt cx="1354" cy="1199"/>
            </a:xfrm>
          </p:grpSpPr>
          <p:sp>
            <p:nvSpPr>
              <p:cNvPr id="225365" name="Oval 85"/>
              <p:cNvSpPr>
                <a:spLocks noChangeArrowheads="1"/>
              </p:cNvSpPr>
              <p:nvPr/>
            </p:nvSpPr>
            <p:spPr bwMode="auto">
              <a:xfrm>
                <a:off x="704" y="1860"/>
                <a:ext cx="1078" cy="1078"/>
              </a:xfrm>
              <a:prstGeom prst="ellipse">
                <a:avLst/>
              </a:prstGeom>
              <a:gradFill rotWithShape="1">
                <a:gsLst>
                  <a:gs pos="0">
                    <a:schemeClr val="hlink">
                      <a:alpha val="78999"/>
                    </a:schemeClr>
                  </a:gs>
                  <a:gs pos="100000">
                    <a:schemeClr val="hlink">
                      <a:gamma/>
                      <a:shade val="46275"/>
                      <a:invGamma/>
                      <a:alpha val="25000"/>
                    </a:schemeClr>
                  </a:gs>
                </a:gsLst>
                <a:path path="shape">
                  <a:fillToRect l="50000" t="50000" r="50000" b="50000"/>
                </a:path>
              </a:gradFill>
              <a:ln w="9525">
                <a:solidFill>
                  <a:srgbClr val="E08888"/>
                </a:solidFill>
                <a:round/>
                <a:headEnd/>
                <a:tailEnd/>
              </a:ln>
              <a:effectLst/>
            </p:spPr>
            <p:txBody>
              <a:bodyPr wrap="none" anchor="ctr"/>
              <a:lstStyle/>
              <a:p>
                <a:pPr algn="ctr" eaLnBrk="0" hangingPunct="0"/>
                <a:r>
                  <a:rPr lang="en-US" sz="5400" smtClean="0">
                    <a:solidFill>
                      <a:srgbClr val="FFFFFF"/>
                    </a:solidFill>
                    <a:latin typeface="Times New Roman" pitchFamily="18" charset="0"/>
                  </a:rPr>
                  <a:t>O</a:t>
                </a:r>
              </a:p>
            </p:txBody>
          </p:sp>
          <p:sp>
            <p:nvSpPr>
              <p:cNvPr id="225366" name="Oval 86"/>
              <p:cNvSpPr>
                <a:spLocks noChangeArrowheads="1"/>
              </p:cNvSpPr>
              <p:nvPr/>
            </p:nvSpPr>
            <p:spPr bwMode="auto">
              <a:xfrm>
                <a:off x="1484" y="1739"/>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lgn="ctr">
                <a:solidFill>
                  <a:schemeClr val="tx1"/>
                </a:solidFill>
                <a:round/>
                <a:headEnd/>
                <a:tailEnd/>
              </a:ln>
              <a:effectLst/>
            </p:spPr>
            <p:txBody>
              <a:bodyPr wrap="none" anchor="ctr"/>
              <a:lstStyle/>
              <a:p>
                <a:pPr algn="ctr" eaLnBrk="0" hangingPunct="0"/>
                <a:r>
                  <a:rPr lang="en-US" sz="3200" smtClean="0">
                    <a:solidFill>
                      <a:srgbClr val="FFFF00"/>
                    </a:solidFill>
                    <a:latin typeface="Times New Roman" pitchFamily="18" charset="0"/>
                  </a:rPr>
                  <a:t>H</a:t>
                </a:r>
              </a:p>
            </p:txBody>
          </p:sp>
          <p:sp>
            <p:nvSpPr>
              <p:cNvPr id="225367" name="Oval 87"/>
              <p:cNvSpPr>
                <a:spLocks noChangeArrowheads="1"/>
              </p:cNvSpPr>
              <p:nvPr/>
            </p:nvSpPr>
            <p:spPr bwMode="auto">
              <a:xfrm>
                <a:off x="558" y="1770"/>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lgn="ctr" eaLnBrk="0" hangingPunct="0"/>
                <a:r>
                  <a:rPr lang="en-US" sz="3200" smtClean="0">
                    <a:solidFill>
                      <a:srgbClr val="FFFF00"/>
                    </a:solidFill>
                    <a:latin typeface="Times New Roman" pitchFamily="18" charset="0"/>
                  </a:rPr>
                  <a:t>H</a:t>
                </a:r>
              </a:p>
            </p:txBody>
          </p:sp>
        </p:grpSp>
        <p:sp>
          <p:nvSpPr>
            <p:cNvPr id="225368" name="AutoShape 88"/>
            <p:cNvSpPr>
              <a:spLocks noChangeArrowheads="1"/>
            </p:cNvSpPr>
            <p:nvPr/>
          </p:nvSpPr>
          <p:spPr bwMode="auto">
            <a:xfrm>
              <a:off x="3732" y="1968"/>
              <a:ext cx="231" cy="231"/>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5369" name="Rectangle 89"/>
            <p:cNvSpPr>
              <a:spLocks noChangeArrowheads="1"/>
            </p:cNvSpPr>
            <p:nvPr/>
          </p:nvSpPr>
          <p:spPr bwMode="auto">
            <a:xfrm>
              <a:off x="3691" y="3848"/>
              <a:ext cx="270" cy="56"/>
            </a:xfrm>
            <a:prstGeom prst="rect">
              <a:avLst/>
            </a:prstGeom>
            <a:solidFill>
              <a:schemeClr val="bg2"/>
            </a:solidFill>
            <a:ln w="9525">
              <a:solidFill>
                <a:schemeClr val="tx1"/>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2" name="Group 90"/>
          <p:cNvGrpSpPr>
            <a:grpSpLocks/>
          </p:cNvGrpSpPr>
          <p:nvPr/>
        </p:nvGrpSpPr>
        <p:grpSpPr bwMode="auto">
          <a:xfrm>
            <a:off x="271463" y="160338"/>
            <a:ext cx="1900237" cy="2046287"/>
            <a:chOff x="2942" y="1968"/>
            <a:chExt cx="1798" cy="1936"/>
          </a:xfrm>
        </p:grpSpPr>
        <p:grpSp>
          <p:nvGrpSpPr>
            <p:cNvPr id="23" name="Group 91"/>
            <p:cNvGrpSpPr>
              <a:grpSpLocks/>
            </p:cNvGrpSpPr>
            <p:nvPr/>
          </p:nvGrpSpPr>
          <p:grpSpPr bwMode="auto">
            <a:xfrm>
              <a:off x="2942" y="2156"/>
              <a:ext cx="1798" cy="1592"/>
              <a:chOff x="558" y="1739"/>
              <a:chExt cx="1354" cy="1199"/>
            </a:xfrm>
          </p:grpSpPr>
          <p:sp>
            <p:nvSpPr>
              <p:cNvPr id="225372" name="Oval 92"/>
              <p:cNvSpPr>
                <a:spLocks noChangeArrowheads="1"/>
              </p:cNvSpPr>
              <p:nvPr/>
            </p:nvSpPr>
            <p:spPr bwMode="auto">
              <a:xfrm>
                <a:off x="704" y="1860"/>
                <a:ext cx="1078" cy="1078"/>
              </a:xfrm>
              <a:prstGeom prst="ellipse">
                <a:avLst/>
              </a:prstGeom>
              <a:gradFill rotWithShape="1">
                <a:gsLst>
                  <a:gs pos="0">
                    <a:schemeClr val="hlink">
                      <a:alpha val="78999"/>
                    </a:schemeClr>
                  </a:gs>
                  <a:gs pos="100000">
                    <a:schemeClr val="hlink">
                      <a:gamma/>
                      <a:shade val="46275"/>
                      <a:invGamma/>
                      <a:alpha val="25000"/>
                    </a:schemeClr>
                  </a:gs>
                </a:gsLst>
                <a:path path="shape">
                  <a:fillToRect l="50000" t="50000" r="50000" b="50000"/>
                </a:path>
              </a:gradFill>
              <a:ln w="9525">
                <a:solidFill>
                  <a:srgbClr val="E08888"/>
                </a:solidFill>
                <a:round/>
                <a:headEnd/>
                <a:tailEnd/>
              </a:ln>
              <a:effectLst/>
            </p:spPr>
            <p:txBody>
              <a:bodyPr wrap="none" anchor="ctr"/>
              <a:lstStyle/>
              <a:p>
                <a:pPr algn="ctr" eaLnBrk="0" hangingPunct="0"/>
                <a:r>
                  <a:rPr lang="en-US" sz="5400" smtClean="0">
                    <a:solidFill>
                      <a:srgbClr val="FFFFFF"/>
                    </a:solidFill>
                    <a:latin typeface="Times New Roman" pitchFamily="18" charset="0"/>
                  </a:rPr>
                  <a:t>O</a:t>
                </a:r>
              </a:p>
            </p:txBody>
          </p:sp>
          <p:sp>
            <p:nvSpPr>
              <p:cNvPr id="225373" name="Oval 93"/>
              <p:cNvSpPr>
                <a:spLocks noChangeArrowheads="1"/>
              </p:cNvSpPr>
              <p:nvPr/>
            </p:nvSpPr>
            <p:spPr bwMode="auto">
              <a:xfrm>
                <a:off x="1484" y="1739"/>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lgn="ctr">
                <a:solidFill>
                  <a:schemeClr val="tx1"/>
                </a:solidFill>
                <a:round/>
                <a:headEnd/>
                <a:tailEnd/>
              </a:ln>
              <a:effectLst/>
            </p:spPr>
            <p:txBody>
              <a:bodyPr wrap="none" anchor="ctr"/>
              <a:lstStyle/>
              <a:p>
                <a:pPr algn="ctr" eaLnBrk="0" hangingPunct="0"/>
                <a:r>
                  <a:rPr lang="en-US" sz="3200" smtClean="0">
                    <a:solidFill>
                      <a:srgbClr val="FFFF00"/>
                    </a:solidFill>
                    <a:latin typeface="Times New Roman" pitchFamily="18" charset="0"/>
                  </a:rPr>
                  <a:t>H</a:t>
                </a:r>
              </a:p>
            </p:txBody>
          </p:sp>
          <p:sp>
            <p:nvSpPr>
              <p:cNvPr id="225374" name="Oval 94"/>
              <p:cNvSpPr>
                <a:spLocks noChangeArrowheads="1"/>
              </p:cNvSpPr>
              <p:nvPr/>
            </p:nvSpPr>
            <p:spPr bwMode="auto">
              <a:xfrm>
                <a:off x="558" y="1770"/>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lgn="ctr" eaLnBrk="0" hangingPunct="0"/>
                <a:r>
                  <a:rPr lang="en-US" sz="3200" smtClean="0">
                    <a:solidFill>
                      <a:srgbClr val="FFFF00"/>
                    </a:solidFill>
                    <a:latin typeface="Times New Roman" pitchFamily="18" charset="0"/>
                  </a:rPr>
                  <a:t>H</a:t>
                </a:r>
              </a:p>
            </p:txBody>
          </p:sp>
        </p:grpSp>
        <p:sp>
          <p:nvSpPr>
            <p:cNvPr id="225375" name="AutoShape 95"/>
            <p:cNvSpPr>
              <a:spLocks noChangeArrowheads="1"/>
            </p:cNvSpPr>
            <p:nvPr/>
          </p:nvSpPr>
          <p:spPr bwMode="auto">
            <a:xfrm>
              <a:off x="3732" y="1968"/>
              <a:ext cx="231" cy="231"/>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5376" name="Rectangle 96"/>
            <p:cNvSpPr>
              <a:spLocks noChangeArrowheads="1"/>
            </p:cNvSpPr>
            <p:nvPr/>
          </p:nvSpPr>
          <p:spPr bwMode="auto">
            <a:xfrm>
              <a:off x="3691" y="3848"/>
              <a:ext cx="270" cy="56"/>
            </a:xfrm>
            <a:prstGeom prst="rect">
              <a:avLst/>
            </a:prstGeom>
            <a:solidFill>
              <a:schemeClr val="bg2"/>
            </a:solidFill>
            <a:ln w="9525">
              <a:solidFill>
                <a:schemeClr val="tx1"/>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4" name="Group 97"/>
          <p:cNvGrpSpPr>
            <a:grpSpLocks/>
          </p:cNvGrpSpPr>
          <p:nvPr/>
        </p:nvGrpSpPr>
        <p:grpSpPr bwMode="auto">
          <a:xfrm>
            <a:off x="271463" y="4481513"/>
            <a:ext cx="1900237" cy="2046287"/>
            <a:chOff x="2942" y="1968"/>
            <a:chExt cx="1798" cy="1936"/>
          </a:xfrm>
        </p:grpSpPr>
        <p:grpSp>
          <p:nvGrpSpPr>
            <p:cNvPr id="25" name="Group 98"/>
            <p:cNvGrpSpPr>
              <a:grpSpLocks/>
            </p:cNvGrpSpPr>
            <p:nvPr/>
          </p:nvGrpSpPr>
          <p:grpSpPr bwMode="auto">
            <a:xfrm>
              <a:off x="2942" y="2156"/>
              <a:ext cx="1798" cy="1592"/>
              <a:chOff x="558" y="1739"/>
              <a:chExt cx="1354" cy="1199"/>
            </a:xfrm>
          </p:grpSpPr>
          <p:sp>
            <p:nvSpPr>
              <p:cNvPr id="225379" name="Oval 99"/>
              <p:cNvSpPr>
                <a:spLocks noChangeArrowheads="1"/>
              </p:cNvSpPr>
              <p:nvPr/>
            </p:nvSpPr>
            <p:spPr bwMode="auto">
              <a:xfrm>
                <a:off x="704" y="1860"/>
                <a:ext cx="1078" cy="1078"/>
              </a:xfrm>
              <a:prstGeom prst="ellipse">
                <a:avLst/>
              </a:prstGeom>
              <a:gradFill rotWithShape="1">
                <a:gsLst>
                  <a:gs pos="0">
                    <a:schemeClr val="hlink">
                      <a:alpha val="78999"/>
                    </a:schemeClr>
                  </a:gs>
                  <a:gs pos="100000">
                    <a:schemeClr val="hlink">
                      <a:gamma/>
                      <a:shade val="46275"/>
                      <a:invGamma/>
                      <a:alpha val="25000"/>
                    </a:schemeClr>
                  </a:gs>
                </a:gsLst>
                <a:path path="shape">
                  <a:fillToRect l="50000" t="50000" r="50000" b="50000"/>
                </a:path>
              </a:gradFill>
              <a:ln w="9525">
                <a:solidFill>
                  <a:srgbClr val="E08888"/>
                </a:solidFill>
                <a:round/>
                <a:headEnd/>
                <a:tailEnd/>
              </a:ln>
              <a:effectLst/>
            </p:spPr>
            <p:txBody>
              <a:bodyPr wrap="none" anchor="ctr"/>
              <a:lstStyle/>
              <a:p>
                <a:pPr algn="ctr" eaLnBrk="0" hangingPunct="0"/>
                <a:r>
                  <a:rPr lang="en-US" sz="5400" smtClean="0">
                    <a:solidFill>
                      <a:srgbClr val="FFFFFF"/>
                    </a:solidFill>
                    <a:latin typeface="Times New Roman" pitchFamily="18" charset="0"/>
                  </a:rPr>
                  <a:t>O</a:t>
                </a:r>
              </a:p>
            </p:txBody>
          </p:sp>
          <p:sp>
            <p:nvSpPr>
              <p:cNvPr id="225380" name="Oval 100"/>
              <p:cNvSpPr>
                <a:spLocks noChangeArrowheads="1"/>
              </p:cNvSpPr>
              <p:nvPr/>
            </p:nvSpPr>
            <p:spPr bwMode="auto">
              <a:xfrm>
                <a:off x="1484" y="1739"/>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lgn="ctr">
                <a:solidFill>
                  <a:schemeClr val="tx1"/>
                </a:solidFill>
                <a:round/>
                <a:headEnd/>
                <a:tailEnd/>
              </a:ln>
              <a:effectLst/>
            </p:spPr>
            <p:txBody>
              <a:bodyPr wrap="none" anchor="ctr"/>
              <a:lstStyle/>
              <a:p>
                <a:pPr algn="ctr" eaLnBrk="0" hangingPunct="0"/>
                <a:r>
                  <a:rPr lang="en-US" sz="3200" smtClean="0">
                    <a:solidFill>
                      <a:srgbClr val="FFFF00"/>
                    </a:solidFill>
                    <a:latin typeface="Times New Roman" pitchFamily="18" charset="0"/>
                  </a:rPr>
                  <a:t>H</a:t>
                </a:r>
              </a:p>
            </p:txBody>
          </p:sp>
          <p:sp>
            <p:nvSpPr>
              <p:cNvPr id="225381" name="Oval 101"/>
              <p:cNvSpPr>
                <a:spLocks noChangeArrowheads="1"/>
              </p:cNvSpPr>
              <p:nvPr/>
            </p:nvSpPr>
            <p:spPr bwMode="auto">
              <a:xfrm>
                <a:off x="558" y="1770"/>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lgn="ctr" eaLnBrk="0" hangingPunct="0"/>
                <a:r>
                  <a:rPr lang="en-US" sz="3200" smtClean="0">
                    <a:solidFill>
                      <a:srgbClr val="FFFF00"/>
                    </a:solidFill>
                    <a:latin typeface="Times New Roman" pitchFamily="18" charset="0"/>
                  </a:rPr>
                  <a:t>H</a:t>
                </a:r>
              </a:p>
            </p:txBody>
          </p:sp>
        </p:grpSp>
        <p:sp>
          <p:nvSpPr>
            <p:cNvPr id="225382" name="AutoShape 102"/>
            <p:cNvSpPr>
              <a:spLocks noChangeArrowheads="1"/>
            </p:cNvSpPr>
            <p:nvPr/>
          </p:nvSpPr>
          <p:spPr bwMode="auto">
            <a:xfrm>
              <a:off x="3732" y="1968"/>
              <a:ext cx="231" cy="231"/>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5383" name="Rectangle 103"/>
            <p:cNvSpPr>
              <a:spLocks noChangeArrowheads="1"/>
            </p:cNvSpPr>
            <p:nvPr/>
          </p:nvSpPr>
          <p:spPr bwMode="auto">
            <a:xfrm>
              <a:off x="3691" y="3848"/>
              <a:ext cx="270" cy="56"/>
            </a:xfrm>
            <a:prstGeom prst="rect">
              <a:avLst/>
            </a:prstGeom>
            <a:solidFill>
              <a:schemeClr val="bg2"/>
            </a:solidFill>
            <a:ln w="9525">
              <a:solidFill>
                <a:schemeClr val="tx1"/>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Tree>
  </p:cSld>
  <p:clrMapOvr>
    <a:masterClrMapping/>
  </p:clrMapOvr>
  <p:transition spd="slow">
    <p:strips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grpSp>
        <p:nvGrpSpPr>
          <p:cNvPr id="2" name="Group 128"/>
          <p:cNvGrpSpPr>
            <a:grpSpLocks/>
          </p:cNvGrpSpPr>
          <p:nvPr/>
        </p:nvGrpSpPr>
        <p:grpSpPr bwMode="auto">
          <a:xfrm>
            <a:off x="225425" y="1361902"/>
            <a:ext cx="8918575" cy="801688"/>
            <a:chOff x="71" y="240"/>
            <a:chExt cx="5618" cy="505"/>
          </a:xfrm>
        </p:grpSpPr>
        <p:grpSp>
          <p:nvGrpSpPr>
            <p:cNvPr id="3" name="Group 108"/>
            <p:cNvGrpSpPr>
              <a:grpSpLocks/>
            </p:cNvGrpSpPr>
            <p:nvPr/>
          </p:nvGrpSpPr>
          <p:grpSpPr bwMode="auto">
            <a:xfrm>
              <a:off x="1105" y="240"/>
              <a:ext cx="446" cy="505"/>
              <a:chOff x="1212" y="133"/>
              <a:chExt cx="446" cy="505"/>
            </a:xfrm>
          </p:grpSpPr>
          <p:sp>
            <p:nvSpPr>
              <p:cNvPr id="236556" name="Oval 12"/>
              <p:cNvSpPr>
                <a:spLocks noChangeArrowheads="1"/>
              </p:cNvSpPr>
              <p:nvPr/>
            </p:nvSpPr>
            <p:spPr bwMode="auto">
              <a:xfrm rot="5400000">
                <a:off x="1211" y="188"/>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557" name="Oval 13"/>
              <p:cNvSpPr>
                <a:spLocks noChangeArrowheads="1"/>
              </p:cNvSpPr>
              <p:nvPr/>
            </p:nvSpPr>
            <p:spPr bwMode="auto">
              <a:xfrm rot="5400000">
                <a:off x="1499" y="478"/>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6558" name="Oval 14"/>
              <p:cNvSpPr>
                <a:spLocks noChangeArrowheads="1"/>
              </p:cNvSpPr>
              <p:nvPr/>
            </p:nvSpPr>
            <p:spPr bwMode="auto">
              <a:xfrm rot="5400000">
                <a:off x="1487" y="133"/>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4" name="Group 109"/>
            <p:cNvGrpSpPr>
              <a:grpSpLocks/>
            </p:cNvGrpSpPr>
            <p:nvPr/>
          </p:nvGrpSpPr>
          <p:grpSpPr bwMode="auto">
            <a:xfrm>
              <a:off x="588" y="240"/>
              <a:ext cx="446" cy="505"/>
              <a:chOff x="594" y="128"/>
              <a:chExt cx="446" cy="505"/>
            </a:xfrm>
          </p:grpSpPr>
          <p:sp>
            <p:nvSpPr>
              <p:cNvPr id="236570" name="Oval 26"/>
              <p:cNvSpPr>
                <a:spLocks noChangeArrowheads="1"/>
              </p:cNvSpPr>
              <p:nvPr/>
            </p:nvSpPr>
            <p:spPr bwMode="auto">
              <a:xfrm rot="5400000">
                <a:off x="593" y="183"/>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571" name="Oval 27"/>
              <p:cNvSpPr>
                <a:spLocks noChangeArrowheads="1"/>
              </p:cNvSpPr>
              <p:nvPr/>
            </p:nvSpPr>
            <p:spPr bwMode="auto">
              <a:xfrm rot="5400000">
                <a:off x="881" y="473"/>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6572" name="Oval 28"/>
              <p:cNvSpPr>
                <a:spLocks noChangeArrowheads="1"/>
              </p:cNvSpPr>
              <p:nvPr/>
            </p:nvSpPr>
            <p:spPr bwMode="auto">
              <a:xfrm rot="5400000">
                <a:off x="869" y="128"/>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5" name="Group 107"/>
            <p:cNvGrpSpPr>
              <a:grpSpLocks/>
            </p:cNvGrpSpPr>
            <p:nvPr/>
          </p:nvGrpSpPr>
          <p:grpSpPr bwMode="auto">
            <a:xfrm>
              <a:off x="1622" y="240"/>
              <a:ext cx="446" cy="504"/>
              <a:chOff x="1788" y="129"/>
              <a:chExt cx="446" cy="504"/>
            </a:xfrm>
          </p:grpSpPr>
          <p:sp>
            <p:nvSpPr>
              <p:cNvPr id="236598" name="Oval 54"/>
              <p:cNvSpPr>
                <a:spLocks noChangeArrowheads="1"/>
              </p:cNvSpPr>
              <p:nvPr/>
            </p:nvSpPr>
            <p:spPr bwMode="auto">
              <a:xfrm rot="5400000">
                <a:off x="1788" y="183"/>
                <a:ext cx="402"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599" name="Oval 55"/>
              <p:cNvSpPr>
                <a:spLocks noChangeArrowheads="1"/>
              </p:cNvSpPr>
              <p:nvPr/>
            </p:nvSpPr>
            <p:spPr bwMode="auto">
              <a:xfrm rot="5400000">
                <a:off x="2075" y="474"/>
                <a:ext cx="159"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6600" name="Oval 56"/>
              <p:cNvSpPr>
                <a:spLocks noChangeArrowheads="1"/>
              </p:cNvSpPr>
              <p:nvPr/>
            </p:nvSpPr>
            <p:spPr bwMode="auto">
              <a:xfrm rot="5400000">
                <a:off x="2063" y="129"/>
                <a:ext cx="159"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6" name="Group 110"/>
            <p:cNvGrpSpPr>
              <a:grpSpLocks/>
            </p:cNvGrpSpPr>
            <p:nvPr/>
          </p:nvGrpSpPr>
          <p:grpSpPr bwMode="auto">
            <a:xfrm>
              <a:off x="71" y="240"/>
              <a:ext cx="446" cy="505"/>
              <a:chOff x="44" y="141"/>
              <a:chExt cx="446" cy="505"/>
            </a:xfrm>
          </p:grpSpPr>
          <p:sp>
            <p:nvSpPr>
              <p:cNvPr id="236619" name="Oval 75"/>
              <p:cNvSpPr>
                <a:spLocks noChangeArrowheads="1"/>
              </p:cNvSpPr>
              <p:nvPr/>
            </p:nvSpPr>
            <p:spPr bwMode="auto">
              <a:xfrm rot="5400000">
                <a:off x="43" y="196"/>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620" name="Oval 76"/>
              <p:cNvSpPr>
                <a:spLocks noChangeArrowheads="1"/>
              </p:cNvSpPr>
              <p:nvPr/>
            </p:nvSpPr>
            <p:spPr bwMode="auto">
              <a:xfrm rot="5400000">
                <a:off x="331" y="486"/>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6621" name="Oval 77"/>
              <p:cNvSpPr>
                <a:spLocks noChangeArrowheads="1"/>
              </p:cNvSpPr>
              <p:nvPr/>
            </p:nvSpPr>
            <p:spPr bwMode="auto">
              <a:xfrm rot="5400000">
                <a:off x="319" y="141"/>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7" name="Group 105"/>
            <p:cNvGrpSpPr>
              <a:grpSpLocks/>
            </p:cNvGrpSpPr>
            <p:nvPr/>
          </p:nvGrpSpPr>
          <p:grpSpPr bwMode="auto">
            <a:xfrm>
              <a:off x="2656" y="240"/>
              <a:ext cx="446" cy="505"/>
              <a:chOff x="2809" y="101"/>
              <a:chExt cx="446" cy="505"/>
            </a:xfrm>
          </p:grpSpPr>
          <p:sp>
            <p:nvSpPr>
              <p:cNvPr id="236638" name="Oval 94"/>
              <p:cNvSpPr>
                <a:spLocks noChangeArrowheads="1"/>
              </p:cNvSpPr>
              <p:nvPr/>
            </p:nvSpPr>
            <p:spPr bwMode="auto">
              <a:xfrm rot="5400000">
                <a:off x="2808" y="156"/>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639" name="Oval 95"/>
              <p:cNvSpPr>
                <a:spLocks noChangeArrowheads="1"/>
              </p:cNvSpPr>
              <p:nvPr/>
            </p:nvSpPr>
            <p:spPr bwMode="auto">
              <a:xfrm rot="5400000">
                <a:off x="3096" y="446"/>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6640" name="Oval 96"/>
              <p:cNvSpPr>
                <a:spLocks noChangeArrowheads="1"/>
              </p:cNvSpPr>
              <p:nvPr/>
            </p:nvSpPr>
            <p:spPr bwMode="auto">
              <a:xfrm rot="5400000">
                <a:off x="3084" y="101"/>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8" name="Group 103"/>
            <p:cNvGrpSpPr>
              <a:grpSpLocks/>
            </p:cNvGrpSpPr>
            <p:nvPr/>
          </p:nvGrpSpPr>
          <p:grpSpPr bwMode="auto">
            <a:xfrm>
              <a:off x="3691" y="240"/>
              <a:ext cx="446" cy="504"/>
              <a:chOff x="4003" y="102"/>
              <a:chExt cx="446" cy="504"/>
            </a:xfrm>
          </p:grpSpPr>
          <p:sp>
            <p:nvSpPr>
              <p:cNvPr id="236641" name="Oval 97"/>
              <p:cNvSpPr>
                <a:spLocks noChangeArrowheads="1"/>
              </p:cNvSpPr>
              <p:nvPr/>
            </p:nvSpPr>
            <p:spPr bwMode="auto">
              <a:xfrm rot="5400000">
                <a:off x="4003" y="156"/>
                <a:ext cx="402"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642" name="Oval 98"/>
              <p:cNvSpPr>
                <a:spLocks noChangeArrowheads="1"/>
              </p:cNvSpPr>
              <p:nvPr/>
            </p:nvSpPr>
            <p:spPr bwMode="auto">
              <a:xfrm rot="5400000">
                <a:off x="4290" y="447"/>
                <a:ext cx="159"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6643" name="Oval 99"/>
              <p:cNvSpPr>
                <a:spLocks noChangeArrowheads="1"/>
              </p:cNvSpPr>
              <p:nvPr/>
            </p:nvSpPr>
            <p:spPr bwMode="auto">
              <a:xfrm rot="5400000">
                <a:off x="4278" y="102"/>
                <a:ext cx="159"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9" name="Group 106"/>
            <p:cNvGrpSpPr>
              <a:grpSpLocks/>
            </p:cNvGrpSpPr>
            <p:nvPr/>
          </p:nvGrpSpPr>
          <p:grpSpPr bwMode="auto">
            <a:xfrm>
              <a:off x="2139" y="240"/>
              <a:ext cx="446" cy="505"/>
              <a:chOff x="2259" y="114"/>
              <a:chExt cx="446" cy="505"/>
            </a:xfrm>
          </p:grpSpPr>
          <p:sp>
            <p:nvSpPr>
              <p:cNvPr id="236644" name="Oval 100"/>
              <p:cNvSpPr>
                <a:spLocks noChangeArrowheads="1"/>
              </p:cNvSpPr>
              <p:nvPr/>
            </p:nvSpPr>
            <p:spPr bwMode="auto">
              <a:xfrm rot="5400000">
                <a:off x="2258" y="169"/>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645" name="Oval 101"/>
              <p:cNvSpPr>
                <a:spLocks noChangeArrowheads="1"/>
              </p:cNvSpPr>
              <p:nvPr/>
            </p:nvSpPr>
            <p:spPr bwMode="auto">
              <a:xfrm rot="5400000">
                <a:off x="2546" y="459"/>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6646" name="Oval 102"/>
              <p:cNvSpPr>
                <a:spLocks noChangeArrowheads="1"/>
              </p:cNvSpPr>
              <p:nvPr/>
            </p:nvSpPr>
            <p:spPr bwMode="auto">
              <a:xfrm rot="5400000">
                <a:off x="2534" y="114"/>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10" name="Group 127"/>
            <p:cNvGrpSpPr>
              <a:grpSpLocks/>
            </p:cNvGrpSpPr>
            <p:nvPr/>
          </p:nvGrpSpPr>
          <p:grpSpPr bwMode="auto">
            <a:xfrm>
              <a:off x="4208" y="240"/>
              <a:ext cx="446" cy="505"/>
              <a:chOff x="3976" y="843"/>
              <a:chExt cx="446" cy="505"/>
            </a:xfrm>
          </p:grpSpPr>
          <p:sp>
            <p:nvSpPr>
              <p:cNvPr id="236660" name="Oval 116"/>
              <p:cNvSpPr>
                <a:spLocks noChangeArrowheads="1"/>
              </p:cNvSpPr>
              <p:nvPr/>
            </p:nvSpPr>
            <p:spPr bwMode="auto">
              <a:xfrm rot="5400000">
                <a:off x="3975" y="898"/>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661" name="Oval 117"/>
              <p:cNvSpPr>
                <a:spLocks noChangeArrowheads="1"/>
              </p:cNvSpPr>
              <p:nvPr/>
            </p:nvSpPr>
            <p:spPr bwMode="auto">
              <a:xfrm rot="5400000">
                <a:off x="4263" y="1188"/>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6662" name="Oval 118"/>
              <p:cNvSpPr>
                <a:spLocks noChangeArrowheads="1"/>
              </p:cNvSpPr>
              <p:nvPr/>
            </p:nvSpPr>
            <p:spPr bwMode="auto">
              <a:xfrm rot="5400000">
                <a:off x="4251" y="843"/>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11" name="Group 119"/>
            <p:cNvGrpSpPr>
              <a:grpSpLocks/>
            </p:cNvGrpSpPr>
            <p:nvPr/>
          </p:nvGrpSpPr>
          <p:grpSpPr bwMode="auto">
            <a:xfrm>
              <a:off x="5243" y="240"/>
              <a:ext cx="446" cy="504"/>
              <a:chOff x="4003" y="102"/>
              <a:chExt cx="446" cy="504"/>
            </a:xfrm>
          </p:grpSpPr>
          <p:sp>
            <p:nvSpPr>
              <p:cNvPr id="236664" name="Oval 120"/>
              <p:cNvSpPr>
                <a:spLocks noChangeArrowheads="1"/>
              </p:cNvSpPr>
              <p:nvPr/>
            </p:nvSpPr>
            <p:spPr bwMode="auto">
              <a:xfrm rot="5400000">
                <a:off x="4003" y="156"/>
                <a:ext cx="402"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665" name="Oval 121"/>
              <p:cNvSpPr>
                <a:spLocks noChangeArrowheads="1"/>
              </p:cNvSpPr>
              <p:nvPr/>
            </p:nvSpPr>
            <p:spPr bwMode="auto">
              <a:xfrm rot="5400000">
                <a:off x="4290" y="447"/>
                <a:ext cx="159"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6666" name="Oval 122"/>
              <p:cNvSpPr>
                <a:spLocks noChangeArrowheads="1"/>
              </p:cNvSpPr>
              <p:nvPr/>
            </p:nvSpPr>
            <p:spPr bwMode="auto">
              <a:xfrm rot="5400000">
                <a:off x="4278" y="102"/>
                <a:ext cx="159"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12" name="Group 126"/>
            <p:cNvGrpSpPr>
              <a:grpSpLocks/>
            </p:cNvGrpSpPr>
            <p:nvPr/>
          </p:nvGrpSpPr>
          <p:grpSpPr bwMode="auto">
            <a:xfrm>
              <a:off x="4725" y="240"/>
              <a:ext cx="446" cy="489"/>
              <a:chOff x="4738" y="0"/>
              <a:chExt cx="446" cy="489"/>
            </a:xfrm>
          </p:grpSpPr>
          <p:sp>
            <p:nvSpPr>
              <p:cNvPr id="236655" name="Oval 111"/>
              <p:cNvSpPr>
                <a:spLocks noChangeArrowheads="1"/>
              </p:cNvSpPr>
              <p:nvPr/>
            </p:nvSpPr>
            <p:spPr bwMode="auto">
              <a:xfrm rot="5400000">
                <a:off x="5025" y="0"/>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nvGrpSpPr>
              <p:cNvPr id="13" name="Group 112"/>
              <p:cNvGrpSpPr>
                <a:grpSpLocks/>
              </p:cNvGrpSpPr>
              <p:nvPr/>
            </p:nvGrpSpPr>
            <p:grpSpPr bwMode="auto">
              <a:xfrm>
                <a:off x="4738" y="0"/>
                <a:ext cx="434" cy="457"/>
                <a:chOff x="3427" y="106"/>
                <a:chExt cx="434" cy="457"/>
              </a:xfrm>
            </p:grpSpPr>
            <p:sp>
              <p:nvSpPr>
                <p:cNvPr id="236657" name="Oval 113"/>
                <p:cNvSpPr>
                  <a:spLocks noChangeArrowheads="1"/>
                </p:cNvSpPr>
                <p:nvPr/>
              </p:nvSpPr>
              <p:spPr bwMode="auto">
                <a:xfrm rot="5400000">
                  <a:off x="3426" y="161"/>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658" name="Oval 114"/>
                <p:cNvSpPr>
                  <a:spLocks noChangeArrowheads="1"/>
                </p:cNvSpPr>
                <p:nvPr/>
              </p:nvSpPr>
              <p:spPr bwMode="auto">
                <a:xfrm rot="5400000">
                  <a:off x="3702" y="106"/>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sp>
            <p:nvSpPr>
              <p:cNvPr id="236667" name="Oval 123"/>
              <p:cNvSpPr>
                <a:spLocks noChangeArrowheads="1"/>
              </p:cNvSpPr>
              <p:nvPr/>
            </p:nvSpPr>
            <p:spPr bwMode="auto">
              <a:xfrm rot="5400000">
                <a:off x="5018" y="329"/>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14" name="Group 125"/>
            <p:cNvGrpSpPr>
              <a:grpSpLocks/>
            </p:cNvGrpSpPr>
            <p:nvPr/>
          </p:nvGrpSpPr>
          <p:grpSpPr bwMode="auto">
            <a:xfrm>
              <a:off x="3173" y="240"/>
              <a:ext cx="447" cy="493"/>
              <a:chOff x="3427" y="0"/>
              <a:chExt cx="447" cy="493"/>
            </a:xfrm>
          </p:grpSpPr>
          <p:sp>
            <p:nvSpPr>
              <p:cNvPr id="236636" name="Oval 92"/>
              <p:cNvSpPr>
                <a:spLocks noChangeArrowheads="1"/>
              </p:cNvSpPr>
              <p:nvPr/>
            </p:nvSpPr>
            <p:spPr bwMode="auto">
              <a:xfrm rot="5400000">
                <a:off x="3714" y="0"/>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nvGrpSpPr>
              <p:cNvPr id="15" name="Group 104"/>
              <p:cNvGrpSpPr>
                <a:grpSpLocks/>
              </p:cNvGrpSpPr>
              <p:nvPr/>
            </p:nvGrpSpPr>
            <p:grpSpPr bwMode="auto">
              <a:xfrm>
                <a:off x="3427" y="0"/>
                <a:ext cx="434" cy="457"/>
                <a:chOff x="3427" y="106"/>
                <a:chExt cx="434" cy="457"/>
              </a:xfrm>
            </p:grpSpPr>
            <p:sp>
              <p:nvSpPr>
                <p:cNvPr id="236635" name="Oval 91"/>
                <p:cNvSpPr>
                  <a:spLocks noChangeArrowheads="1"/>
                </p:cNvSpPr>
                <p:nvPr/>
              </p:nvSpPr>
              <p:spPr bwMode="auto">
                <a:xfrm rot="5400000">
                  <a:off x="3426" y="161"/>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637" name="Oval 93"/>
                <p:cNvSpPr>
                  <a:spLocks noChangeArrowheads="1"/>
                </p:cNvSpPr>
                <p:nvPr/>
              </p:nvSpPr>
              <p:spPr bwMode="auto">
                <a:xfrm rot="5400000">
                  <a:off x="3702" y="106"/>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sp>
            <p:nvSpPr>
              <p:cNvPr id="236668" name="Oval 124"/>
              <p:cNvSpPr>
                <a:spLocks noChangeArrowheads="1"/>
              </p:cNvSpPr>
              <p:nvPr/>
            </p:nvSpPr>
            <p:spPr bwMode="auto">
              <a:xfrm rot="5400000">
                <a:off x="3715" y="333"/>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grpSp>
        <p:nvGrpSpPr>
          <p:cNvPr id="16" name="Group 130"/>
          <p:cNvGrpSpPr>
            <a:grpSpLocks/>
          </p:cNvGrpSpPr>
          <p:nvPr/>
        </p:nvGrpSpPr>
        <p:grpSpPr bwMode="auto">
          <a:xfrm>
            <a:off x="2338387" y="2293765"/>
            <a:ext cx="708025" cy="801687"/>
            <a:chOff x="1212" y="133"/>
            <a:chExt cx="446" cy="505"/>
          </a:xfrm>
        </p:grpSpPr>
        <p:sp>
          <p:nvSpPr>
            <p:cNvPr id="236675" name="Oval 131"/>
            <p:cNvSpPr>
              <a:spLocks noChangeArrowheads="1"/>
            </p:cNvSpPr>
            <p:nvPr/>
          </p:nvSpPr>
          <p:spPr bwMode="auto">
            <a:xfrm rot="5400000">
              <a:off x="1211" y="188"/>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676" name="Oval 132"/>
            <p:cNvSpPr>
              <a:spLocks noChangeArrowheads="1"/>
            </p:cNvSpPr>
            <p:nvPr/>
          </p:nvSpPr>
          <p:spPr bwMode="auto">
            <a:xfrm rot="5400000">
              <a:off x="1499" y="478"/>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6677" name="Oval 133"/>
            <p:cNvSpPr>
              <a:spLocks noChangeArrowheads="1"/>
            </p:cNvSpPr>
            <p:nvPr/>
          </p:nvSpPr>
          <p:spPr bwMode="auto">
            <a:xfrm rot="5400000">
              <a:off x="1487" y="133"/>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17" name="Group 134"/>
          <p:cNvGrpSpPr>
            <a:grpSpLocks/>
          </p:cNvGrpSpPr>
          <p:nvPr/>
        </p:nvGrpSpPr>
        <p:grpSpPr bwMode="auto">
          <a:xfrm>
            <a:off x="1517650" y="2293765"/>
            <a:ext cx="708025" cy="801687"/>
            <a:chOff x="594" y="128"/>
            <a:chExt cx="446" cy="505"/>
          </a:xfrm>
        </p:grpSpPr>
        <p:sp>
          <p:nvSpPr>
            <p:cNvPr id="236679" name="Oval 135"/>
            <p:cNvSpPr>
              <a:spLocks noChangeArrowheads="1"/>
            </p:cNvSpPr>
            <p:nvPr/>
          </p:nvSpPr>
          <p:spPr bwMode="auto">
            <a:xfrm rot="5400000">
              <a:off x="593" y="183"/>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680" name="Oval 136"/>
            <p:cNvSpPr>
              <a:spLocks noChangeArrowheads="1"/>
            </p:cNvSpPr>
            <p:nvPr/>
          </p:nvSpPr>
          <p:spPr bwMode="auto">
            <a:xfrm rot="5400000">
              <a:off x="881" y="473"/>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6681" name="Oval 137"/>
            <p:cNvSpPr>
              <a:spLocks noChangeArrowheads="1"/>
            </p:cNvSpPr>
            <p:nvPr/>
          </p:nvSpPr>
          <p:spPr bwMode="auto">
            <a:xfrm rot="5400000">
              <a:off x="869" y="128"/>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18" name="Group 138"/>
          <p:cNvGrpSpPr>
            <a:grpSpLocks/>
          </p:cNvGrpSpPr>
          <p:nvPr/>
        </p:nvGrpSpPr>
        <p:grpSpPr bwMode="auto">
          <a:xfrm>
            <a:off x="3159125" y="2293765"/>
            <a:ext cx="708025" cy="800100"/>
            <a:chOff x="1788" y="129"/>
            <a:chExt cx="446" cy="504"/>
          </a:xfrm>
        </p:grpSpPr>
        <p:sp>
          <p:nvSpPr>
            <p:cNvPr id="236683" name="Oval 139"/>
            <p:cNvSpPr>
              <a:spLocks noChangeArrowheads="1"/>
            </p:cNvSpPr>
            <p:nvPr/>
          </p:nvSpPr>
          <p:spPr bwMode="auto">
            <a:xfrm rot="5400000">
              <a:off x="1788" y="183"/>
              <a:ext cx="402"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684" name="Oval 140"/>
            <p:cNvSpPr>
              <a:spLocks noChangeArrowheads="1"/>
            </p:cNvSpPr>
            <p:nvPr/>
          </p:nvSpPr>
          <p:spPr bwMode="auto">
            <a:xfrm rot="5400000">
              <a:off x="2075" y="474"/>
              <a:ext cx="159"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6685" name="Oval 141"/>
            <p:cNvSpPr>
              <a:spLocks noChangeArrowheads="1"/>
            </p:cNvSpPr>
            <p:nvPr/>
          </p:nvSpPr>
          <p:spPr bwMode="auto">
            <a:xfrm rot="5400000">
              <a:off x="2063" y="129"/>
              <a:ext cx="159"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19" name="Group 142"/>
          <p:cNvGrpSpPr>
            <a:grpSpLocks/>
          </p:cNvGrpSpPr>
          <p:nvPr/>
        </p:nvGrpSpPr>
        <p:grpSpPr bwMode="auto">
          <a:xfrm>
            <a:off x="696912" y="2293765"/>
            <a:ext cx="708025" cy="801687"/>
            <a:chOff x="44" y="141"/>
            <a:chExt cx="446" cy="505"/>
          </a:xfrm>
        </p:grpSpPr>
        <p:sp>
          <p:nvSpPr>
            <p:cNvPr id="236687" name="Oval 143"/>
            <p:cNvSpPr>
              <a:spLocks noChangeArrowheads="1"/>
            </p:cNvSpPr>
            <p:nvPr/>
          </p:nvSpPr>
          <p:spPr bwMode="auto">
            <a:xfrm rot="5400000">
              <a:off x="43" y="196"/>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688" name="Oval 144"/>
            <p:cNvSpPr>
              <a:spLocks noChangeArrowheads="1"/>
            </p:cNvSpPr>
            <p:nvPr/>
          </p:nvSpPr>
          <p:spPr bwMode="auto">
            <a:xfrm rot="5400000">
              <a:off x="331" y="486"/>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6689" name="Oval 145"/>
            <p:cNvSpPr>
              <a:spLocks noChangeArrowheads="1"/>
            </p:cNvSpPr>
            <p:nvPr/>
          </p:nvSpPr>
          <p:spPr bwMode="auto">
            <a:xfrm rot="5400000">
              <a:off x="319" y="141"/>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0" name="Group 146"/>
          <p:cNvGrpSpPr>
            <a:grpSpLocks/>
          </p:cNvGrpSpPr>
          <p:nvPr/>
        </p:nvGrpSpPr>
        <p:grpSpPr bwMode="auto">
          <a:xfrm>
            <a:off x="4800600" y="2293765"/>
            <a:ext cx="708025" cy="801687"/>
            <a:chOff x="2809" y="101"/>
            <a:chExt cx="446" cy="505"/>
          </a:xfrm>
        </p:grpSpPr>
        <p:sp>
          <p:nvSpPr>
            <p:cNvPr id="236691" name="Oval 147"/>
            <p:cNvSpPr>
              <a:spLocks noChangeArrowheads="1"/>
            </p:cNvSpPr>
            <p:nvPr/>
          </p:nvSpPr>
          <p:spPr bwMode="auto">
            <a:xfrm rot="5400000">
              <a:off x="2808" y="156"/>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692" name="Oval 148"/>
            <p:cNvSpPr>
              <a:spLocks noChangeArrowheads="1"/>
            </p:cNvSpPr>
            <p:nvPr/>
          </p:nvSpPr>
          <p:spPr bwMode="auto">
            <a:xfrm rot="5400000">
              <a:off x="3096" y="446"/>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6693" name="Oval 149"/>
            <p:cNvSpPr>
              <a:spLocks noChangeArrowheads="1"/>
            </p:cNvSpPr>
            <p:nvPr/>
          </p:nvSpPr>
          <p:spPr bwMode="auto">
            <a:xfrm rot="5400000">
              <a:off x="3084" y="101"/>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1" name="Group 150"/>
          <p:cNvGrpSpPr>
            <a:grpSpLocks/>
          </p:cNvGrpSpPr>
          <p:nvPr/>
        </p:nvGrpSpPr>
        <p:grpSpPr bwMode="auto">
          <a:xfrm>
            <a:off x="6443662" y="2293765"/>
            <a:ext cx="708025" cy="800100"/>
            <a:chOff x="4003" y="102"/>
            <a:chExt cx="446" cy="504"/>
          </a:xfrm>
        </p:grpSpPr>
        <p:sp>
          <p:nvSpPr>
            <p:cNvPr id="236695" name="Oval 151"/>
            <p:cNvSpPr>
              <a:spLocks noChangeArrowheads="1"/>
            </p:cNvSpPr>
            <p:nvPr/>
          </p:nvSpPr>
          <p:spPr bwMode="auto">
            <a:xfrm rot="5400000">
              <a:off x="4003" y="156"/>
              <a:ext cx="402"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696" name="Oval 152"/>
            <p:cNvSpPr>
              <a:spLocks noChangeArrowheads="1"/>
            </p:cNvSpPr>
            <p:nvPr/>
          </p:nvSpPr>
          <p:spPr bwMode="auto">
            <a:xfrm rot="5400000">
              <a:off x="4290" y="447"/>
              <a:ext cx="159"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6697" name="Oval 153"/>
            <p:cNvSpPr>
              <a:spLocks noChangeArrowheads="1"/>
            </p:cNvSpPr>
            <p:nvPr/>
          </p:nvSpPr>
          <p:spPr bwMode="auto">
            <a:xfrm rot="5400000">
              <a:off x="4278" y="102"/>
              <a:ext cx="159"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2" name="Group 154"/>
          <p:cNvGrpSpPr>
            <a:grpSpLocks/>
          </p:cNvGrpSpPr>
          <p:nvPr/>
        </p:nvGrpSpPr>
        <p:grpSpPr bwMode="auto">
          <a:xfrm>
            <a:off x="3979862" y="2293765"/>
            <a:ext cx="708025" cy="801687"/>
            <a:chOff x="2259" y="114"/>
            <a:chExt cx="446" cy="505"/>
          </a:xfrm>
        </p:grpSpPr>
        <p:sp>
          <p:nvSpPr>
            <p:cNvPr id="236699" name="Oval 155"/>
            <p:cNvSpPr>
              <a:spLocks noChangeArrowheads="1"/>
            </p:cNvSpPr>
            <p:nvPr/>
          </p:nvSpPr>
          <p:spPr bwMode="auto">
            <a:xfrm rot="5400000">
              <a:off x="2258" y="169"/>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700" name="Oval 156"/>
            <p:cNvSpPr>
              <a:spLocks noChangeArrowheads="1"/>
            </p:cNvSpPr>
            <p:nvPr/>
          </p:nvSpPr>
          <p:spPr bwMode="auto">
            <a:xfrm rot="5400000">
              <a:off x="2546" y="459"/>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6701" name="Oval 157"/>
            <p:cNvSpPr>
              <a:spLocks noChangeArrowheads="1"/>
            </p:cNvSpPr>
            <p:nvPr/>
          </p:nvSpPr>
          <p:spPr bwMode="auto">
            <a:xfrm rot="5400000">
              <a:off x="2534" y="114"/>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 name="Group 158"/>
          <p:cNvGrpSpPr>
            <a:grpSpLocks/>
          </p:cNvGrpSpPr>
          <p:nvPr/>
        </p:nvGrpSpPr>
        <p:grpSpPr bwMode="auto">
          <a:xfrm>
            <a:off x="7264400" y="2293765"/>
            <a:ext cx="708025" cy="801687"/>
            <a:chOff x="3976" y="843"/>
            <a:chExt cx="446" cy="505"/>
          </a:xfrm>
        </p:grpSpPr>
        <p:sp>
          <p:nvSpPr>
            <p:cNvPr id="236703" name="Oval 159"/>
            <p:cNvSpPr>
              <a:spLocks noChangeArrowheads="1"/>
            </p:cNvSpPr>
            <p:nvPr/>
          </p:nvSpPr>
          <p:spPr bwMode="auto">
            <a:xfrm rot="5400000">
              <a:off x="3975" y="898"/>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704" name="Oval 160"/>
            <p:cNvSpPr>
              <a:spLocks noChangeArrowheads="1"/>
            </p:cNvSpPr>
            <p:nvPr/>
          </p:nvSpPr>
          <p:spPr bwMode="auto">
            <a:xfrm rot="5400000">
              <a:off x="4263" y="1188"/>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6705" name="Oval 161"/>
            <p:cNvSpPr>
              <a:spLocks noChangeArrowheads="1"/>
            </p:cNvSpPr>
            <p:nvPr/>
          </p:nvSpPr>
          <p:spPr bwMode="auto">
            <a:xfrm rot="5400000">
              <a:off x="4251" y="843"/>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4" name="Group 166"/>
          <p:cNvGrpSpPr>
            <a:grpSpLocks/>
          </p:cNvGrpSpPr>
          <p:nvPr/>
        </p:nvGrpSpPr>
        <p:grpSpPr bwMode="auto">
          <a:xfrm>
            <a:off x="8085137" y="2293765"/>
            <a:ext cx="708025" cy="776287"/>
            <a:chOff x="4738" y="0"/>
            <a:chExt cx="446" cy="489"/>
          </a:xfrm>
        </p:grpSpPr>
        <p:sp>
          <p:nvSpPr>
            <p:cNvPr id="236711" name="Oval 167"/>
            <p:cNvSpPr>
              <a:spLocks noChangeArrowheads="1"/>
            </p:cNvSpPr>
            <p:nvPr/>
          </p:nvSpPr>
          <p:spPr bwMode="auto">
            <a:xfrm rot="5400000">
              <a:off x="5025" y="0"/>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nvGrpSpPr>
            <p:cNvPr id="25" name="Group 168"/>
            <p:cNvGrpSpPr>
              <a:grpSpLocks/>
            </p:cNvGrpSpPr>
            <p:nvPr/>
          </p:nvGrpSpPr>
          <p:grpSpPr bwMode="auto">
            <a:xfrm>
              <a:off x="4738" y="0"/>
              <a:ext cx="434" cy="457"/>
              <a:chOff x="3427" y="106"/>
              <a:chExt cx="434" cy="457"/>
            </a:xfrm>
          </p:grpSpPr>
          <p:sp>
            <p:nvSpPr>
              <p:cNvPr id="236713" name="Oval 169"/>
              <p:cNvSpPr>
                <a:spLocks noChangeArrowheads="1"/>
              </p:cNvSpPr>
              <p:nvPr/>
            </p:nvSpPr>
            <p:spPr bwMode="auto">
              <a:xfrm rot="5400000">
                <a:off x="3426" y="161"/>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714" name="Oval 170"/>
              <p:cNvSpPr>
                <a:spLocks noChangeArrowheads="1"/>
              </p:cNvSpPr>
              <p:nvPr/>
            </p:nvSpPr>
            <p:spPr bwMode="auto">
              <a:xfrm rot="5400000">
                <a:off x="3702" y="106"/>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sp>
          <p:nvSpPr>
            <p:cNvPr id="236715" name="Oval 171"/>
            <p:cNvSpPr>
              <a:spLocks noChangeArrowheads="1"/>
            </p:cNvSpPr>
            <p:nvPr/>
          </p:nvSpPr>
          <p:spPr bwMode="auto">
            <a:xfrm rot="5400000">
              <a:off x="5018" y="329"/>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6" name="Group 172"/>
          <p:cNvGrpSpPr>
            <a:grpSpLocks/>
          </p:cNvGrpSpPr>
          <p:nvPr/>
        </p:nvGrpSpPr>
        <p:grpSpPr bwMode="auto">
          <a:xfrm>
            <a:off x="5621337" y="2293765"/>
            <a:ext cx="709613" cy="782637"/>
            <a:chOff x="3427" y="0"/>
            <a:chExt cx="447" cy="493"/>
          </a:xfrm>
        </p:grpSpPr>
        <p:sp>
          <p:nvSpPr>
            <p:cNvPr id="236717" name="Oval 173"/>
            <p:cNvSpPr>
              <a:spLocks noChangeArrowheads="1"/>
            </p:cNvSpPr>
            <p:nvPr/>
          </p:nvSpPr>
          <p:spPr bwMode="auto">
            <a:xfrm rot="5400000">
              <a:off x="3714" y="0"/>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nvGrpSpPr>
            <p:cNvPr id="27" name="Group 174"/>
            <p:cNvGrpSpPr>
              <a:grpSpLocks/>
            </p:cNvGrpSpPr>
            <p:nvPr/>
          </p:nvGrpSpPr>
          <p:grpSpPr bwMode="auto">
            <a:xfrm>
              <a:off x="3427" y="0"/>
              <a:ext cx="434" cy="457"/>
              <a:chOff x="3427" y="106"/>
              <a:chExt cx="434" cy="457"/>
            </a:xfrm>
          </p:grpSpPr>
          <p:sp>
            <p:nvSpPr>
              <p:cNvPr id="236719" name="Oval 175"/>
              <p:cNvSpPr>
                <a:spLocks noChangeArrowheads="1"/>
              </p:cNvSpPr>
              <p:nvPr/>
            </p:nvSpPr>
            <p:spPr bwMode="auto">
              <a:xfrm rot="5400000">
                <a:off x="3426" y="161"/>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720" name="Oval 176"/>
              <p:cNvSpPr>
                <a:spLocks noChangeArrowheads="1"/>
              </p:cNvSpPr>
              <p:nvPr/>
            </p:nvSpPr>
            <p:spPr bwMode="auto">
              <a:xfrm rot="5400000">
                <a:off x="3702" y="106"/>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sp>
          <p:nvSpPr>
            <p:cNvPr id="236721" name="Oval 177"/>
            <p:cNvSpPr>
              <a:spLocks noChangeArrowheads="1"/>
            </p:cNvSpPr>
            <p:nvPr/>
          </p:nvSpPr>
          <p:spPr bwMode="auto">
            <a:xfrm rot="5400000">
              <a:off x="3715" y="333"/>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8" name="Group 179"/>
          <p:cNvGrpSpPr>
            <a:grpSpLocks/>
          </p:cNvGrpSpPr>
          <p:nvPr/>
        </p:nvGrpSpPr>
        <p:grpSpPr bwMode="auto">
          <a:xfrm>
            <a:off x="225425" y="3238327"/>
            <a:ext cx="8918575" cy="801688"/>
            <a:chOff x="71" y="240"/>
            <a:chExt cx="5618" cy="505"/>
          </a:xfrm>
        </p:grpSpPr>
        <p:grpSp>
          <p:nvGrpSpPr>
            <p:cNvPr id="29" name="Group 180"/>
            <p:cNvGrpSpPr>
              <a:grpSpLocks/>
            </p:cNvGrpSpPr>
            <p:nvPr/>
          </p:nvGrpSpPr>
          <p:grpSpPr bwMode="auto">
            <a:xfrm>
              <a:off x="1105" y="240"/>
              <a:ext cx="446" cy="505"/>
              <a:chOff x="1212" y="133"/>
              <a:chExt cx="446" cy="505"/>
            </a:xfrm>
          </p:grpSpPr>
          <p:sp>
            <p:nvSpPr>
              <p:cNvPr id="236725" name="Oval 181"/>
              <p:cNvSpPr>
                <a:spLocks noChangeArrowheads="1"/>
              </p:cNvSpPr>
              <p:nvPr/>
            </p:nvSpPr>
            <p:spPr bwMode="auto">
              <a:xfrm rot="5400000">
                <a:off x="1211" y="188"/>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726" name="Oval 182"/>
              <p:cNvSpPr>
                <a:spLocks noChangeArrowheads="1"/>
              </p:cNvSpPr>
              <p:nvPr/>
            </p:nvSpPr>
            <p:spPr bwMode="auto">
              <a:xfrm rot="5400000">
                <a:off x="1499" y="478"/>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6727" name="Oval 183"/>
              <p:cNvSpPr>
                <a:spLocks noChangeArrowheads="1"/>
              </p:cNvSpPr>
              <p:nvPr/>
            </p:nvSpPr>
            <p:spPr bwMode="auto">
              <a:xfrm rot="5400000">
                <a:off x="1487" y="133"/>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30" name="Group 184"/>
            <p:cNvGrpSpPr>
              <a:grpSpLocks/>
            </p:cNvGrpSpPr>
            <p:nvPr/>
          </p:nvGrpSpPr>
          <p:grpSpPr bwMode="auto">
            <a:xfrm>
              <a:off x="588" y="240"/>
              <a:ext cx="446" cy="505"/>
              <a:chOff x="594" y="128"/>
              <a:chExt cx="446" cy="505"/>
            </a:xfrm>
          </p:grpSpPr>
          <p:sp>
            <p:nvSpPr>
              <p:cNvPr id="236729" name="Oval 185"/>
              <p:cNvSpPr>
                <a:spLocks noChangeArrowheads="1"/>
              </p:cNvSpPr>
              <p:nvPr/>
            </p:nvSpPr>
            <p:spPr bwMode="auto">
              <a:xfrm rot="5400000">
                <a:off x="593" y="183"/>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730" name="Oval 186"/>
              <p:cNvSpPr>
                <a:spLocks noChangeArrowheads="1"/>
              </p:cNvSpPr>
              <p:nvPr/>
            </p:nvSpPr>
            <p:spPr bwMode="auto">
              <a:xfrm rot="5400000">
                <a:off x="881" y="473"/>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6731" name="Oval 187"/>
              <p:cNvSpPr>
                <a:spLocks noChangeArrowheads="1"/>
              </p:cNvSpPr>
              <p:nvPr/>
            </p:nvSpPr>
            <p:spPr bwMode="auto">
              <a:xfrm rot="5400000">
                <a:off x="869" y="128"/>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31" name="Group 188"/>
            <p:cNvGrpSpPr>
              <a:grpSpLocks/>
            </p:cNvGrpSpPr>
            <p:nvPr/>
          </p:nvGrpSpPr>
          <p:grpSpPr bwMode="auto">
            <a:xfrm>
              <a:off x="1622" y="240"/>
              <a:ext cx="446" cy="504"/>
              <a:chOff x="1788" y="129"/>
              <a:chExt cx="446" cy="504"/>
            </a:xfrm>
          </p:grpSpPr>
          <p:sp>
            <p:nvSpPr>
              <p:cNvPr id="236733" name="Oval 189"/>
              <p:cNvSpPr>
                <a:spLocks noChangeArrowheads="1"/>
              </p:cNvSpPr>
              <p:nvPr/>
            </p:nvSpPr>
            <p:spPr bwMode="auto">
              <a:xfrm rot="5400000">
                <a:off x="1788" y="183"/>
                <a:ext cx="402"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734" name="Oval 190"/>
              <p:cNvSpPr>
                <a:spLocks noChangeArrowheads="1"/>
              </p:cNvSpPr>
              <p:nvPr/>
            </p:nvSpPr>
            <p:spPr bwMode="auto">
              <a:xfrm rot="5400000">
                <a:off x="2075" y="474"/>
                <a:ext cx="159"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6735" name="Oval 191"/>
              <p:cNvSpPr>
                <a:spLocks noChangeArrowheads="1"/>
              </p:cNvSpPr>
              <p:nvPr/>
            </p:nvSpPr>
            <p:spPr bwMode="auto">
              <a:xfrm rot="5400000">
                <a:off x="2063" y="129"/>
                <a:ext cx="159"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6544" name="Group 192"/>
            <p:cNvGrpSpPr>
              <a:grpSpLocks/>
            </p:cNvGrpSpPr>
            <p:nvPr/>
          </p:nvGrpSpPr>
          <p:grpSpPr bwMode="auto">
            <a:xfrm>
              <a:off x="71" y="240"/>
              <a:ext cx="446" cy="505"/>
              <a:chOff x="44" y="141"/>
              <a:chExt cx="446" cy="505"/>
            </a:xfrm>
          </p:grpSpPr>
          <p:sp>
            <p:nvSpPr>
              <p:cNvPr id="236737" name="Oval 193"/>
              <p:cNvSpPr>
                <a:spLocks noChangeArrowheads="1"/>
              </p:cNvSpPr>
              <p:nvPr/>
            </p:nvSpPr>
            <p:spPr bwMode="auto">
              <a:xfrm rot="5400000">
                <a:off x="43" y="196"/>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738" name="Oval 194"/>
              <p:cNvSpPr>
                <a:spLocks noChangeArrowheads="1"/>
              </p:cNvSpPr>
              <p:nvPr/>
            </p:nvSpPr>
            <p:spPr bwMode="auto">
              <a:xfrm rot="5400000">
                <a:off x="331" y="486"/>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6739" name="Oval 195"/>
              <p:cNvSpPr>
                <a:spLocks noChangeArrowheads="1"/>
              </p:cNvSpPr>
              <p:nvPr/>
            </p:nvSpPr>
            <p:spPr bwMode="auto">
              <a:xfrm rot="5400000">
                <a:off x="319" y="141"/>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6545" name="Group 196"/>
            <p:cNvGrpSpPr>
              <a:grpSpLocks/>
            </p:cNvGrpSpPr>
            <p:nvPr/>
          </p:nvGrpSpPr>
          <p:grpSpPr bwMode="auto">
            <a:xfrm>
              <a:off x="2656" y="240"/>
              <a:ext cx="446" cy="505"/>
              <a:chOff x="2809" y="101"/>
              <a:chExt cx="446" cy="505"/>
            </a:xfrm>
          </p:grpSpPr>
          <p:sp>
            <p:nvSpPr>
              <p:cNvPr id="236741" name="Oval 197"/>
              <p:cNvSpPr>
                <a:spLocks noChangeArrowheads="1"/>
              </p:cNvSpPr>
              <p:nvPr/>
            </p:nvSpPr>
            <p:spPr bwMode="auto">
              <a:xfrm rot="5400000">
                <a:off x="2808" y="156"/>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742" name="Oval 198"/>
              <p:cNvSpPr>
                <a:spLocks noChangeArrowheads="1"/>
              </p:cNvSpPr>
              <p:nvPr/>
            </p:nvSpPr>
            <p:spPr bwMode="auto">
              <a:xfrm rot="5400000">
                <a:off x="3096" y="446"/>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6743" name="Oval 199"/>
              <p:cNvSpPr>
                <a:spLocks noChangeArrowheads="1"/>
              </p:cNvSpPr>
              <p:nvPr/>
            </p:nvSpPr>
            <p:spPr bwMode="auto">
              <a:xfrm rot="5400000">
                <a:off x="3084" y="101"/>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6546" name="Group 200"/>
            <p:cNvGrpSpPr>
              <a:grpSpLocks/>
            </p:cNvGrpSpPr>
            <p:nvPr/>
          </p:nvGrpSpPr>
          <p:grpSpPr bwMode="auto">
            <a:xfrm>
              <a:off x="3691" y="240"/>
              <a:ext cx="446" cy="504"/>
              <a:chOff x="4003" y="102"/>
              <a:chExt cx="446" cy="504"/>
            </a:xfrm>
          </p:grpSpPr>
          <p:sp>
            <p:nvSpPr>
              <p:cNvPr id="236745" name="Oval 201"/>
              <p:cNvSpPr>
                <a:spLocks noChangeArrowheads="1"/>
              </p:cNvSpPr>
              <p:nvPr/>
            </p:nvSpPr>
            <p:spPr bwMode="auto">
              <a:xfrm rot="5400000">
                <a:off x="4003" y="156"/>
                <a:ext cx="402"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746" name="Oval 202"/>
              <p:cNvSpPr>
                <a:spLocks noChangeArrowheads="1"/>
              </p:cNvSpPr>
              <p:nvPr/>
            </p:nvSpPr>
            <p:spPr bwMode="auto">
              <a:xfrm rot="5400000">
                <a:off x="4290" y="447"/>
                <a:ext cx="159"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6747" name="Oval 203"/>
              <p:cNvSpPr>
                <a:spLocks noChangeArrowheads="1"/>
              </p:cNvSpPr>
              <p:nvPr/>
            </p:nvSpPr>
            <p:spPr bwMode="auto">
              <a:xfrm rot="5400000">
                <a:off x="4278" y="102"/>
                <a:ext cx="159"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6547" name="Group 204"/>
            <p:cNvGrpSpPr>
              <a:grpSpLocks/>
            </p:cNvGrpSpPr>
            <p:nvPr/>
          </p:nvGrpSpPr>
          <p:grpSpPr bwMode="auto">
            <a:xfrm>
              <a:off x="2139" y="240"/>
              <a:ext cx="446" cy="505"/>
              <a:chOff x="2259" y="114"/>
              <a:chExt cx="446" cy="505"/>
            </a:xfrm>
          </p:grpSpPr>
          <p:sp>
            <p:nvSpPr>
              <p:cNvPr id="236749" name="Oval 205"/>
              <p:cNvSpPr>
                <a:spLocks noChangeArrowheads="1"/>
              </p:cNvSpPr>
              <p:nvPr/>
            </p:nvSpPr>
            <p:spPr bwMode="auto">
              <a:xfrm rot="5400000">
                <a:off x="2258" y="169"/>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750" name="Oval 206"/>
              <p:cNvSpPr>
                <a:spLocks noChangeArrowheads="1"/>
              </p:cNvSpPr>
              <p:nvPr/>
            </p:nvSpPr>
            <p:spPr bwMode="auto">
              <a:xfrm rot="5400000">
                <a:off x="2546" y="459"/>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6751" name="Oval 207"/>
              <p:cNvSpPr>
                <a:spLocks noChangeArrowheads="1"/>
              </p:cNvSpPr>
              <p:nvPr/>
            </p:nvSpPr>
            <p:spPr bwMode="auto">
              <a:xfrm rot="5400000">
                <a:off x="2534" y="114"/>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6548" name="Group 208"/>
            <p:cNvGrpSpPr>
              <a:grpSpLocks/>
            </p:cNvGrpSpPr>
            <p:nvPr/>
          </p:nvGrpSpPr>
          <p:grpSpPr bwMode="auto">
            <a:xfrm>
              <a:off x="4208" y="240"/>
              <a:ext cx="446" cy="505"/>
              <a:chOff x="3976" y="843"/>
              <a:chExt cx="446" cy="505"/>
            </a:xfrm>
          </p:grpSpPr>
          <p:sp>
            <p:nvSpPr>
              <p:cNvPr id="236753" name="Oval 209"/>
              <p:cNvSpPr>
                <a:spLocks noChangeArrowheads="1"/>
              </p:cNvSpPr>
              <p:nvPr/>
            </p:nvSpPr>
            <p:spPr bwMode="auto">
              <a:xfrm rot="5400000">
                <a:off x="3975" y="898"/>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754" name="Oval 210"/>
              <p:cNvSpPr>
                <a:spLocks noChangeArrowheads="1"/>
              </p:cNvSpPr>
              <p:nvPr/>
            </p:nvSpPr>
            <p:spPr bwMode="auto">
              <a:xfrm rot="5400000">
                <a:off x="4263" y="1188"/>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6755" name="Oval 211"/>
              <p:cNvSpPr>
                <a:spLocks noChangeArrowheads="1"/>
              </p:cNvSpPr>
              <p:nvPr/>
            </p:nvSpPr>
            <p:spPr bwMode="auto">
              <a:xfrm rot="5400000">
                <a:off x="4251" y="843"/>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6549" name="Group 212"/>
            <p:cNvGrpSpPr>
              <a:grpSpLocks/>
            </p:cNvGrpSpPr>
            <p:nvPr/>
          </p:nvGrpSpPr>
          <p:grpSpPr bwMode="auto">
            <a:xfrm>
              <a:off x="5243" y="240"/>
              <a:ext cx="446" cy="504"/>
              <a:chOff x="4003" y="102"/>
              <a:chExt cx="446" cy="504"/>
            </a:xfrm>
          </p:grpSpPr>
          <p:sp>
            <p:nvSpPr>
              <p:cNvPr id="236757" name="Oval 213"/>
              <p:cNvSpPr>
                <a:spLocks noChangeArrowheads="1"/>
              </p:cNvSpPr>
              <p:nvPr/>
            </p:nvSpPr>
            <p:spPr bwMode="auto">
              <a:xfrm rot="5400000">
                <a:off x="4003" y="156"/>
                <a:ext cx="402"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758" name="Oval 214"/>
              <p:cNvSpPr>
                <a:spLocks noChangeArrowheads="1"/>
              </p:cNvSpPr>
              <p:nvPr/>
            </p:nvSpPr>
            <p:spPr bwMode="auto">
              <a:xfrm rot="5400000">
                <a:off x="4290" y="447"/>
                <a:ext cx="159"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6759" name="Oval 215"/>
              <p:cNvSpPr>
                <a:spLocks noChangeArrowheads="1"/>
              </p:cNvSpPr>
              <p:nvPr/>
            </p:nvSpPr>
            <p:spPr bwMode="auto">
              <a:xfrm rot="5400000">
                <a:off x="4278" y="102"/>
                <a:ext cx="159"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6550" name="Group 216"/>
            <p:cNvGrpSpPr>
              <a:grpSpLocks/>
            </p:cNvGrpSpPr>
            <p:nvPr/>
          </p:nvGrpSpPr>
          <p:grpSpPr bwMode="auto">
            <a:xfrm>
              <a:off x="4725" y="240"/>
              <a:ext cx="446" cy="489"/>
              <a:chOff x="4738" y="0"/>
              <a:chExt cx="446" cy="489"/>
            </a:xfrm>
          </p:grpSpPr>
          <p:sp>
            <p:nvSpPr>
              <p:cNvPr id="236761" name="Oval 217"/>
              <p:cNvSpPr>
                <a:spLocks noChangeArrowheads="1"/>
              </p:cNvSpPr>
              <p:nvPr/>
            </p:nvSpPr>
            <p:spPr bwMode="auto">
              <a:xfrm rot="5400000">
                <a:off x="5025" y="0"/>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nvGrpSpPr>
              <p:cNvPr id="236551" name="Group 218"/>
              <p:cNvGrpSpPr>
                <a:grpSpLocks/>
              </p:cNvGrpSpPr>
              <p:nvPr/>
            </p:nvGrpSpPr>
            <p:grpSpPr bwMode="auto">
              <a:xfrm>
                <a:off x="4738" y="0"/>
                <a:ext cx="434" cy="457"/>
                <a:chOff x="3427" y="106"/>
                <a:chExt cx="434" cy="457"/>
              </a:xfrm>
            </p:grpSpPr>
            <p:sp>
              <p:nvSpPr>
                <p:cNvPr id="236763" name="Oval 219"/>
                <p:cNvSpPr>
                  <a:spLocks noChangeArrowheads="1"/>
                </p:cNvSpPr>
                <p:nvPr/>
              </p:nvSpPr>
              <p:spPr bwMode="auto">
                <a:xfrm rot="5400000">
                  <a:off x="3426" y="161"/>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764" name="Oval 220"/>
                <p:cNvSpPr>
                  <a:spLocks noChangeArrowheads="1"/>
                </p:cNvSpPr>
                <p:nvPr/>
              </p:nvSpPr>
              <p:spPr bwMode="auto">
                <a:xfrm rot="5400000">
                  <a:off x="3702" y="106"/>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sp>
            <p:nvSpPr>
              <p:cNvPr id="236765" name="Oval 221"/>
              <p:cNvSpPr>
                <a:spLocks noChangeArrowheads="1"/>
              </p:cNvSpPr>
              <p:nvPr/>
            </p:nvSpPr>
            <p:spPr bwMode="auto">
              <a:xfrm rot="5400000">
                <a:off x="5018" y="329"/>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6552" name="Group 222"/>
            <p:cNvGrpSpPr>
              <a:grpSpLocks/>
            </p:cNvGrpSpPr>
            <p:nvPr/>
          </p:nvGrpSpPr>
          <p:grpSpPr bwMode="auto">
            <a:xfrm>
              <a:off x="3173" y="240"/>
              <a:ext cx="447" cy="493"/>
              <a:chOff x="3427" y="0"/>
              <a:chExt cx="447" cy="493"/>
            </a:xfrm>
          </p:grpSpPr>
          <p:sp>
            <p:nvSpPr>
              <p:cNvPr id="236767" name="Oval 223"/>
              <p:cNvSpPr>
                <a:spLocks noChangeArrowheads="1"/>
              </p:cNvSpPr>
              <p:nvPr/>
            </p:nvSpPr>
            <p:spPr bwMode="auto">
              <a:xfrm rot="5400000">
                <a:off x="3714" y="0"/>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nvGrpSpPr>
              <p:cNvPr id="236553" name="Group 224"/>
              <p:cNvGrpSpPr>
                <a:grpSpLocks/>
              </p:cNvGrpSpPr>
              <p:nvPr/>
            </p:nvGrpSpPr>
            <p:grpSpPr bwMode="auto">
              <a:xfrm>
                <a:off x="3427" y="0"/>
                <a:ext cx="434" cy="457"/>
                <a:chOff x="3427" y="106"/>
                <a:chExt cx="434" cy="457"/>
              </a:xfrm>
            </p:grpSpPr>
            <p:sp>
              <p:nvSpPr>
                <p:cNvPr id="236769" name="Oval 225"/>
                <p:cNvSpPr>
                  <a:spLocks noChangeArrowheads="1"/>
                </p:cNvSpPr>
                <p:nvPr/>
              </p:nvSpPr>
              <p:spPr bwMode="auto">
                <a:xfrm rot="5400000">
                  <a:off x="3426" y="161"/>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770" name="Oval 226"/>
                <p:cNvSpPr>
                  <a:spLocks noChangeArrowheads="1"/>
                </p:cNvSpPr>
                <p:nvPr/>
              </p:nvSpPr>
              <p:spPr bwMode="auto">
                <a:xfrm rot="5400000">
                  <a:off x="3702" y="106"/>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sp>
            <p:nvSpPr>
              <p:cNvPr id="236771" name="Oval 227"/>
              <p:cNvSpPr>
                <a:spLocks noChangeArrowheads="1"/>
              </p:cNvSpPr>
              <p:nvPr/>
            </p:nvSpPr>
            <p:spPr bwMode="auto">
              <a:xfrm rot="5400000">
                <a:off x="3715" y="333"/>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grpSp>
        <p:nvGrpSpPr>
          <p:cNvPr id="236554" name="Group 229"/>
          <p:cNvGrpSpPr>
            <a:grpSpLocks/>
          </p:cNvGrpSpPr>
          <p:nvPr/>
        </p:nvGrpSpPr>
        <p:grpSpPr bwMode="auto">
          <a:xfrm>
            <a:off x="2373312" y="4146377"/>
            <a:ext cx="708025" cy="801688"/>
            <a:chOff x="1212" y="133"/>
            <a:chExt cx="446" cy="505"/>
          </a:xfrm>
        </p:grpSpPr>
        <p:sp>
          <p:nvSpPr>
            <p:cNvPr id="236774" name="Oval 230"/>
            <p:cNvSpPr>
              <a:spLocks noChangeArrowheads="1"/>
            </p:cNvSpPr>
            <p:nvPr/>
          </p:nvSpPr>
          <p:spPr bwMode="auto">
            <a:xfrm rot="5400000">
              <a:off x="1211" y="188"/>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775" name="Oval 231"/>
            <p:cNvSpPr>
              <a:spLocks noChangeArrowheads="1"/>
            </p:cNvSpPr>
            <p:nvPr/>
          </p:nvSpPr>
          <p:spPr bwMode="auto">
            <a:xfrm rot="5400000">
              <a:off x="1499" y="478"/>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6776" name="Oval 232"/>
            <p:cNvSpPr>
              <a:spLocks noChangeArrowheads="1"/>
            </p:cNvSpPr>
            <p:nvPr/>
          </p:nvSpPr>
          <p:spPr bwMode="auto">
            <a:xfrm rot="5400000">
              <a:off x="1487" y="133"/>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6555" name="Group 233"/>
          <p:cNvGrpSpPr>
            <a:grpSpLocks/>
          </p:cNvGrpSpPr>
          <p:nvPr/>
        </p:nvGrpSpPr>
        <p:grpSpPr bwMode="auto">
          <a:xfrm>
            <a:off x="1552575" y="4146377"/>
            <a:ext cx="708025" cy="801688"/>
            <a:chOff x="594" y="128"/>
            <a:chExt cx="446" cy="505"/>
          </a:xfrm>
        </p:grpSpPr>
        <p:sp>
          <p:nvSpPr>
            <p:cNvPr id="236778" name="Oval 234"/>
            <p:cNvSpPr>
              <a:spLocks noChangeArrowheads="1"/>
            </p:cNvSpPr>
            <p:nvPr/>
          </p:nvSpPr>
          <p:spPr bwMode="auto">
            <a:xfrm rot="5400000">
              <a:off x="593" y="183"/>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779" name="Oval 235"/>
            <p:cNvSpPr>
              <a:spLocks noChangeArrowheads="1"/>
            </p:cNvSpPr>
            <p:nvPr/>
          </p:nvSpPr>
          <p:spPr bwMode="auto">
            <a:xfrm rot="5400000">
              <a:off x="881" y="473"/>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6780" name="Oval 236"/>
            <p:cNvSpPr>
              <a:spLocks noChangeArrowheads="1"/>
            </p:cNvSpPr>
            <p:nvPr/>
          </p:nvSpPr>
          <p:spPr bwMode="auto">
            <a:xfrm rot="5400000">
              <a:off x="869" y="128"/>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6559" name="Group 237"/>
          <p:cNvGrpSpPr>
            <a:grpSpLocks/>
          </p:cNvGrpSpPr>
          <p:nvPr/>
        </p:nvGrpSpPr>
        <p:grpSpPr bwMode="auto">
          <a:xfrm>
            <a:off x="3194050" y="4146377"/>
            <a:ext cx="708025" cy="800100"/>
            <a:chOff x="1788" y="129"/>
            <a:chExt cx="446" cy="504"/>
          </a:xfrm>
        </p:grpSpPr>
        <p:sp>
          <p:nvSpPr>
            <p:cNvPr id="236782" name="Oval 238"/>
            <p:cNvSpPr>
              <a:spLocks noChangeArrowheads="1"/>
            </p:cNvSpPr>
            <p:nvPr/>
          </p:nvSpPr>
          <p:spPr bwMode="auto">
            <a:xfrm rot="5400000">
              <a:off x="1788" y="183"/>
              <a:ext cx="402"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783" name="Oval 239"/>
            <p:cNvSpPr>
              <a:spLocks noChangeArrowheads="1"/>
            </p:cNvSpPr>
            <p:nvPr/>
          </p:nvSpPr>
          <p:spPr bwMode="auto">
            <a:xfrm rot="5400000">
              <a:off x="2075" y="474"/>
              <a:ext cx="159"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6784" name="Oval 240"/>
            <p:cNvSpPr>
              <a:spLocks noChangeArrowheads="1"/>
            </p:cNvSpPr>
            <p:nvPr/>
          </p:nvSpPr>
          <p:spPr bwMode="auto">
            <a:xfrm rot="5400000">
              <a:off x="2063" y="129"/>
              <a:ext cx="159"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6560" name="Group 241"/>
          <p:cNvGrpSpPr>
            <a:grpSpLocks/>
          </p:cNvGrpSpPr>
          <p:nvPr/>
        </p:nvGrpSpPr>
        <p:grpSpPr bwMode="auto">
          <a:xfrm>
            <a:off x="731837" y="4146377"/>
            <a:ext cx="708025" cy="801688"/>
            <a:chOff x="44" y="141"/>
            <a:chExt cx="446" cy="505"/>
          </a:xfrm>
        </p:grpSpPr>
        <p:sp>
          <p:nvSpPr>
            <p:cNvPr id="236786" name="Oval 242"/>
            <p:cNvSpPr>
              <a:spLocks noChangeArrowheads="1"/>
            </p:cNvSpPr>
            <p:nvPr/>
          </p:nvSpPr>
          <p:spPr bwMode="auto">
            <a:xfrm rot="5400000">
              <a:off x="43" y="196"/>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787" name="Oval 243"/>
            <p:cNvSpPr>
              <a:spLocks noChangeArrowheads="1"/>
            </p:cNvSpPr>
            <p:nvPr/>
          </p:nvSpPr>
          <p:spPr bwMode="auto">
            <a:xfrm rot="5400000">
              <a:off x="331" y="486"/>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6788" name="Oval 244"/>
            <p:cNvSpPr>
              <a:spLocks noChangeArrowheads="1"/>
            </p:cNvSpPr>
            <p:nvPr/>
          </p:nvSpPr>
          <p:spPr bwMode="auto">
            <a:xfrm rot="5400000">
              <a:off x="319" y="141"/>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6561" name="Group 245"/>
          <p:cNvGrpSpPr>
            <a:grpSpLocks/>
          </p:cNvGrpSpPr>
          <p:nvPr/>
        </p:nvGrpSpPr>
        <p:grpSpPr bwMode="auto">
          <a:xfrm>
            <a:off x="4835525" y="4146377"/>
            <a:ext cx="708025" cy="801688"/>
            <a:chOff x="2809" y="101"/>
            <a:chExt cx="446" cy="505"/>
          </a:xfrm>
        </p:grpSpPr>
        <p:sp>
          <p:nvSpPr>
            <p:cNvPr id="236790" name="Oval 246"/>
            <p:cNvSpPr>
              <a:spLocks noChangeArrowheads="1"/>
            </p:cNvSpPr>
            <p:nvPr/>
          </p:nvSpPr>
          <p:spPr bwMode="auto">
            <a:xfrm rot="5400000">
              <a:off x="2808" y="156"/>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791" name="Oval 247"/>
            <p:cNvSpPr>
              <a:spLocks noChangeArrowheads="1"/>
            </p:cNvSpPr>
            <p:nvPr/>
          </p:nvSpPr>
          <p:spPr bwMode="auto">
            <a:xfrm rot="5400000">
              <a:off x="3096" y="446"/>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6792" name="Oval 248"/>
            <p:cNvSpPr>
              <a:spLocks noChangeArrowheads="1"/>
            </p:cNvSpPr>
            <p:nvPr/>
          </p:nvSpPr>
          <p:spPr bwMode="auto">
            <a:xfrm rot="5400000">
              <a:off x="3084" y="101"/>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6562" name="Group 249"/>
          <p:cNvGrpSpPr>
            <a:grpSpLocks/>
          </p:cNvGrpSpPr>
          <p:nvPr/>
        </p:nvGrpSpPr>
        <p:grpSpPr bwMode="auto">
          <a:xfrm>
            <a:off x="6478587" y="4146377"/>
            <a:ext cx="708025" cy="800100"/>
            <a:chOff x="4003" y="102"/>
            <a:chExt cx="446" cy="504"/>
          </a:xfrm>
        </p:grpSpPr>
        <p:sp>
          <p:nvSpPr>
            <p:cNvPr id="236794" name="Oval 250"/>
            <p:cNvSpPr>
              <a:spLocks noChangeArrowheads="1"/>
            </p:cNvSpPr>
            <p:nvPr/>
          </p:nvSpPr>
          <p:spPr bwMode="auto">
            <a:xfrm rot="5400000">
              <a:off x="4003" y="156"/>
              <a:ext cx="402"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795" name="Oval 251"/>
            <p:cNvSpPr>
              <a:spLocks noChangeArrowheads="1"/>
            </p:cNvSpPr>
            <p:nvPr/>
          </p:nvSpPr>
          <p:spPr bwMode="auto">
            <a:xfrm rot="5400000">
              <a:off x="4290" y="447"/>
              <a:ext cx="159"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6796" name="Oval 252"/>
            <p:cNvSpPr>
              <a:spLocks noChangeArrowheads="1"/>
            </p:cNvSpPr>
            <p:nvPr/>
          </p:nvSpPr>
          <p:spPr bwMode="auto">
            <a:xfrm rot="5400000">
              <a:off x="4278" y="102"/>
              <a:ext cx="159"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6563" name="Group 253"/>
          <p:cNvGrpSpPr>
            <a:grpSpLocks/>
          </p:cNvGrpSpPr>
          <p:nvPr/>
        </p:nvGrpSpPr>
        <p:grpSpPr bwMode="auto">
          <a:xfrm>
            <a:off x="4014787" y="4146377"/>
            <a:ext cx="708025" cy="801688"/>
            <a:chOff x="2259" y="114"/>
            <a:chExt cx="446" cy="505"/>
          </a:xfrm>
        </p:grpSpPr>
        <p:sp>
          <p:nvSpPr>
            <p:cNvPr id="236798" name="Oval 254"/>
            <p:cNvSpPr>
              <a:spLocks noChangeArrowheads="1"/>
            </p:cNvSpPr>
            <p:nvPr/>
          </p:nvSpPr>
          <p:spPr bwMode="auto">
            <a:xfrm rot="5400000">
              <a:off x="2258" y="169"/>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799" name="Oval 255"/>
            <p:cNvSpPr>
              <a:spLocks noChangeArrowheads="1"/>
            </p:cNvSpPr>
            <p:nvPr/>
          </p:nvSpPr>
          <p:spPr bwMode="auto">
            <a:xfrm rot="5400000">
              <a:off x="2546" y="459"/>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6800" name="Oval 256"/>
            <p:cNvSpPr>
              <a:spLocks noChangeArrowheads="1"/>
            </p:cNvSpPr>
            <p:nvPr/>
          </p:nvSpPr>
          <p:spPr bwMode="auto">
            <a:xfrm rot="5400000">
              <a:off x="2534" y="114"/>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6564" name="Group 257"/>
          <p:cNvGrpSpPr>
            <a:grpSpLocks/>
          </p:cNvGrpSpPr>
          <p:nvPr/>
        </p:nvGrpSpPr>
        <p:grpSpPr bwMode="auto">
          <a:xfrm>
            <a:off x="7299325" y="4146377"/>
            <a:ext cx="708025" cy="801688"/>
            <a:chOff x="3976" y="843"/>
            <a:chExt cx="446" cy="505"/>
          </a:xfrm>
        </p:grpSpPr>
        <p:sp>
          <p:nvSpPr>
            <p:cNvPr id="236802" name="Oval 258"/>
            <p:cNvSpPr>
              <a:spLocks noChangeArrowheads="1"/>
            </p:cNvSpPr>
            <p:nvPr/>
          </p:nvSpPr>
          <p:spPr bwMode="auto">
            <a:xfrm rot="5400000">
              <a:off x="3975" y="898"/>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803" name="Oval 259"/>
            <p:cNvSpPr>
              <a:spLocks noChangeArrowheads="1"/>
            </p:cNvSpPr>
            <p:nvPr/>
          </p:nvSpPr>
          <p:spPr bwMode="auto">
            <a:xfrm rot="5400000">
              <a:off x="4263" y="1188"/>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6804" name="Oval 260"/>
            <p:cNvSpPr>
              <a:spLocks noChangeArrowheads="1"/>
            </p:cNvSpPr>
            <p:nvPr/>
          </p:nvSpPr>
          <p:spPr bwMode="auto">
            <a:xfrm rot="5400000">
              <a:off x="4251" y="843"/>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6565" name="Group 265"/>
          <p:cNvGrpSpPr>
            <a:grpSpLocks/>
          </p:cNvGrpSpPr>
          <p:nvPr/>
        </p:nvGrpSpPr>
        <p:grpSpPr bwMode="auto">
          <a:xfrm>
            <a:off x="8120062" y="4146377"/>
            <a:ext cx="708025" cy="776288"/>
            <a:chOff x="4738" y="0"/>
            <a:chExt cx="446" cy="489"/>
          </a:xfrm>
        </p:grpSpPr>
        <p:sp>
          <p:nvSpPr>
            <p:cNvPr id="236810" name="Oval 266"/>
            <p:cNvSpPr>
              <a:spLocks noChangeArrowheads="1"/>
            </p:cNvSpPr>
            <p:nvPr/>
          </p:nvSpPr>
          <p:spPr bwMode="auto">
            <a:xfrm rot="5400000">
              <a:off x="5025" y="0"/>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nvGrpSpPr>
            <p:cNvPr id="236566" name="Group 267"/>
            <p:cNvGrpSpPr>
              <a:grpSpLocks/>
            </p:cNvGrpSpPr>
            <p:nvPr/>
          </p:nvGrpSpPr>
          <p:grpSpPr bwMode="auto">
            <a:xfrm>
              <a:off x="4738" y="0"/>
              <a:ext cx="434" cy="457"/>
              <a:chOff x="3427" y="106"/>
              <a:chExt cx="434" cy="457"/>
            </a:xfrm>
          </p:grpSpPr>
          <p:sp>
            <p:nvSpPr>
              <p:cNvPr id="236812" name="Oval 268"/>
              <p:cNvSpPr>
                <a:spLocks noChangeArrowheads="1"/>
              </p:cNvSpPr>
              <p:nvPr/>
            </p:nvSpPr>
            <p:spPr bwMode="auto">
              <a:xfrm rot="5400000">
                <a:off x="3426" y="161"/>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813" name="Oval 269"/>
              <p:cNvSpPr>
                <a:spLocks noChangeArrowheads="1"/>
              </p:cNvSpPr>
              <p:nvPr/>
            </p:nvSpPr>
            <p:spPr bwMode="auto">
              <a:xfrm rot="5400000">
                <a:off x="3702" y="106"/>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sp>
          <p:nvSpPr>
            <p:cNvPr id="236814" name="Oval 270"/>
            <p:cNvSpPr>
              <a:spLocks noChangeArrowheads="1"/>
            </p:cNvSpPr>
            <p:nvPr/>
          </p:nvSpPr>
          <p:spPr bwMode="auto">
            <a:xfrm rot="5400000">
              <a:off x="5018" y="329"/>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6567" name="Group 271"/>
          <p:cNvGrpSpPr>
            <a:grpSpLocks/>
          </p:cNvGrpSpPr>
          <p:nvPr/>
        </p:nvGrpSpPr>
        <p:grpSpPr bwMode="auto">
          <a:xfrm>
            <a:off x="5656262" y="4146377"/>
            <a:ext cx="709613" cy="782638"/>
            <a:chOff x="3427" y="0"/>
            <a:chExt cx="447" cy="493"/>
          </a:xfrm>
        </p:grpSpPr>
        <p:sp>
          <p:nvSpPr>
            <p:cNvPr id="236816" name="Oval 272"/>
            <p:cNvSpPr>
              <a:spLocks noChangeArrowheads="1"/>
            </p:cNvSpPr>
            <p:nvPr/>
          </p:nvSpPr>
          <p:spPr bwMode="auto">
            <a:xfrm rot="5400000">
              <a:off x="3714" y="0"/>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nvGrpSpPr>
            <p:cNvPr id="236568" name="Group 273"/>
            <p:cNvGrpSpPr>
              <a:grpSpLocks/>
            </p:cNvGrpSpPr>
            <p:nvPr/>
          </p:nvGrpSpPr>
          <p:grpSpPr bwMode="auto">
            <a:xfrm>
              <a:off x="3427" y="0"/>
              <a:ext cx="434" cy="457"/>
              <a:chOff x="3427" y="106"/>
              <a:chExt cx="434" cy="457"/>
            </a:xfrm>
          </p:grpSpPr>
          <p:sp>
            <p:nvSpPr>
              <p:cNvPr id="236818" name="Oval 274"/>
              <p:cNvSpPr>
                <a:spLocks noChangeArrowheads="1"/>
              </p:cNvSpPr>
              <p:nvPr/>
            </p:nvSpPr>
            <p:spPr bwMode="auto">
              <a:xfrm rot="5400000">
                <a:off x="3426" y="161"/>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819" name="Oval 275"/>
              <p:cNvSpPr>
                <a:spLocks noChangeArrowheads="1"/>
              </p:cNvSpPr>
              <p:nvPr/>
            </p:nvSpPr>
            <p:spPr bwMode="auto">
              <a:xfrm rot="5400000">
                <a:off x="3702" y="106"/>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sp>
          <p:nvSpPr>
            <p:cNvPr id="236820" name="Oval 276"/>
            <p:cNvSpPr>
              <a:spLocks noChangeArrowheads="1"/>
            </p:cNvSpPr>
            <p:nvPr/>
          </p:nvSpPr>
          <p:spPr bwMode="auto">
            <a:xfrm rot="5400000">
              <a:off x="3715" y="333"/>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6569" name="Group 277"/>
          <p:cNvGrpSpPr>
            <a:grpSpLocks/>
          </p:cNvGrpSpPr>
          <p:nvPr/>
        </p:nvGrpSpPr>
        <p:grpSpPr bwMode="auto">
          <a:xfrm>
            <a:off x="225425" y="5041727"/>
            <a:ext cx="8918575" cy="801688"/>
            <a:chOff x="71" y="240"/>
            <a:chExt cx="5618" cy="505"/>
          </a:xfrm>
        </p:grpSpPr>
        <p:grpSp>
          <p:nvGrpSpPr>
            <p:cNvPr id="236573" name="Group 278"/>
            <p:cNvGrpSpPr>
              <a:grpSpLocks/>
            </p:cNvGrpSpPr>
            <p:nvPr/>
          </p:nvGrpSpPr>
          <p:grpSpPr bwMode="auto">
            <a:xfrm>
              <a:off x="1105" y="240"/>
              <a:ext cx="446" cy="505"/>
              <a:chOff x="1212" y="133"/>
              <a:chExt cx="446" cy="505"/>
            </a:xfrm>
          </p:grpSpPr>
          <p:sp>
            <p:nvSpPr>
              <p:cNvPr id="236823" name="Oval 279"/>
              <p:cNvSpPr>
                <a:spLocks noChangeArrowheads="1"/>
              </p:cNvSpPr>
              <p:nvPr/>
            </p:nvSpPr>
            <p:spPr bwMode="auto">
              <a:xfrm rot="5400000">
                <a:off x="1211" y="188"/>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824" name="Oval 280"/>
              <p:cNvSpPr>
                <a:spLocks noChangeArrowheads="1"/>
              </p:cNvSpPr>
              <p:nvPr/>
            </p:nvSpPr>
            <p:spPr bwMode="auto">
              <a:xfrm rot="5400000">
                <a:off x="1499" y="478"/>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6825" name="Oval 281"/>
              <p:cNvSpPr>
                <a:spLocks noChangeArrowheads="1"/>
              </p:cNvSpPr>
              <p:nvPr/>
            </p:nvSpPr>
            <p:spPr bwMode="auto">
              <a:xfrm rot="5400000">
                <a:off x="1487" y="133"/>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6574" name="Group 282"/>
            <p:cNvGrpSpPr>
              <a:grpSpLocks/>
            </p:cNvGrpSpPr>
            <p:nvPr/>
          </p:nvGrpSpPr>
          <p:grpSpPr bwMode="auto">
            <a:xfrm>
              <a:off x="588" y="240"/>
              <a:ext cx="446" cy="505"/>
              <a:chOff x="594" y="128"/>
              <a:chExt cx="446" cy="505"/>
            </a:xfrm>
          </p:grpSpPr>
          <p:sp>
            <p:nvSpPr>
              <p:cNvPr id="236827" name="Oval 283"/>
              <p:cNvSpPr>
                <a:spLocks noChangeArrowheads="1"/>
              </p:cNvSpPr>
              <p:nvPr/>
            </p:nvSpPr>
            <p:spPr bwMode="auto">
              <a:xfrm rot="5400000">
                <a:off x="593" y="183"/>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828" name="Oval 284"/>
              <p:cNvSpPr>
                <a:spLocks noChangeArrowheads="1"/>
              </p:cNvSpPr>
              <p:nvPr/>
            </p:nvSpPr>
            <p:spPr bwMode="auto">
              <a:xfrm rot="5400000">
                <a:off x="881" y="473"/>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6829" name="Oval 285"/>
              <p:cNvSpPr>
                <a:spLocks noChangeArrowheads="1"/>
              </p:cNvSpPr>
              <p:nvPr/>
            </p:nvSpPr>
            <p:spPr bwMode="auto">
              <a:xfrm rot="5400000">
                <a:off x="869" y="128"/>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6575" name="Group 286"/>
            <p:cNvGrpSpPr>
              <a:grpSpLocks/>
            </p:cNvGrpSpPr>
            <p:nvPr/>
          </p:nvGrpSpPr>
          <p:grpSpPr bwMode="auto">
            <a:xfrm>
              <a:off x="1622" y="240"/>
              <a:ext cx="446" cy="504"/>
              <a:chOff x="1788" y="129"/>
              <a:chExt cx="446" cy="504"/>
            </a:xfrm>
          </p:grpSpPr>
          <p:sp>
            <p:nvSpPr>
              <p:cNvPr id="236831" name="Oval 287"/>
              <p:cNvSpPr>
                <a:spLocks noChangeArrowheads="1"/>
              </p:cNvSpPr>
              <p:nvPr/>
            </p:nvSpPr>
            <p:spPr bwMode="auto">
              <a:xfrm rot="5400000">
                <a:off x="1788" y="183"/>
                <a:ext cx="402"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832" name="Oval 288"/>
              <p:cNvSpPr>
                <a:spLocks noChangeArrowheads="1"/>
              </p:cNvSpPr>
              <p:nvPr/>
            </p:nvSpPr>
            <p:spPr bwMode="auto">
              <a:xfrm rot="5400000">
                <a:off x="2075" y="474"/>
                <a:ext cx="159"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6833" name="Oval 289"/>
              <p:cNvSpPr>
                <a:spLocks noChangeArrowheads="1"/>
              </p:cNvSpPr>
              <p:nvPr/>
            </p:nvSpPr>
            <p:spPr bwMode="auto">
              <a:xfrm rot="5400000">
                <a:off x="2063" y="129"/>
                <a:ext cx="159"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6576" name="Group 290"/>
            <p:cNvGrpSpPr>
              <a:grpSpLocks/>
            </p:cNvGrpSpPr>
            <p:nvPr/>
          </p:nvGrpSpPr>
          <p:grpSpPr bwMode="auto">
            <a:xfrm>
              <a:off x="71" y="240"/>
              <a:ext cx="446" cy="505"/>
              <a:chOff x="44" y="141"/>
              <a:chExt cx="446" cy="505"/>
            </a:xfrm>
          </p:grpSpPr>
          <p:sp>
            <p:nvSpPr>
              <p:cNvPr id="236835" name="Oval 291"/>
              <p:cNvSpPr>
                <a:spLocks noChangeArrowheads="1"/>
              </p:cNvSpPr>
              <p:nvPr/>
            </p:nvSpPr>
            <p:spPr bwMode="auto">
              <a:xfrm rot="5400000">
                <a:off x="43" y="196"/>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836" name="Oval 292"/>
              <p:cNvSpPr>
                <a:spLocks noChangeArrowheads="1"/>
              </p:cNvSpPr>
              <p:nvPr/>
            </p:nvSpPr>
            <p:spPr bwMode="auto">
              <a:xfrm rot="5400000">
                <a:off x="331" y="486"/>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6837" name="Oval 293"/>
              <p:cNvSpPr>
                <a:spLocks noChangeArrowheads="1"/>
              </p:cNvSpPr>
              <p:nvPr/>
            </p:nvSpPr>
            <p:spPr bwMode="auto">
              <a:xfrm rot="5400000">
                <a:off x="319" y="141"/>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6577" name="Group 294"/>
            <p:cNvGrpSpPr>
              <a:grpSpLocks/>
            </p:cNvGrpSpPr>
            <p:nvPr/>
          </p:nvGrpSpPr>
          <p:grpSpPr bwMode="auto">
            <a:xfrm>
              <a:off x="2656" y="240"/>
              <a:ext cx="446" cy="505"/>
              <a:chOff x="2809" y="101"/>
              <a:chExt cx="446" cy="505"/>
            </a:xfrm>
          </p:grpSpPr>
          <p:sp>
            <p:nvSpPr>
              <p:cNvPr id="236839" name="Oval 295"/>
              <p:cNvSpPr>
                <a:spLocks noChangeArrowheads="1"/>
              </p:cNvSpPr>
              <p:nvPr/>
            </p:nvSpPr>
            <p:spPr bwMode="auto">
              <a:xfrm rot="5400000">
                <a:off x="2808" y="156"/>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840" name="Oval 296"/>
              <p:cNvSpPr>
                <a:spLocks noChangeArrowheads="1"/>
              </p:cNvSpPr>
              <p:nvPr/>
            </p:nvSpPr>
            <p:spPr bwMode="auto">
              <a:xfrm rot="5400000">
                <a:off x="3096" y="446"/>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6841" name="Oval 297"/>
              <p:cNvSpPr>
                <a:spLocks noChangeArrowheads="1"/>
              </p:cNvSpPr>
              <p:nvPr/>
            </p:nvSpPr>
            <p:spPr bwMode="auto">
              <a:xfrm rot="5400000">
                <a:off x="3084" y="101"/>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6578" name="Group 298"/>
            <p:cNvGrpSpPr>
              <a:grpSpLocks/>
            </p:cNvGrpSpPr>
            <p:nvPr/>
          </p:nvGrpSpPr>
          <p:grpSpPr bwMode="auto">
            <a:xfrm>
              <a:off x="3691" y="240"/>
              <a:ext cx="446" cy="504"/>
              <a:chOff x="4003" y="102"/>
              <a:chExt cx="446" cy="504"/>
            </a:xfrm>
          </p:grpSpPr>
          <p:sp>
            <p:nvSpPr>
              <p:cNvPr id="236843" name="Oval 299"/>
              <p:cNvSpPr>
                <a:spLocks noChangeArrowheads="1"/>
              </p:cNvSpPr>
              <p:nvPr/>
            </p:nvSpPr>
            <p:spPr bwMode="auto">
              <a:xfrm rot="5400000">
                <a:off x="4003" y="156"/>
                <a:ext cx="402"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844" name="Oval 300"/>
              <p:cNvSpPr>
                <a:spLocks noChangeArrowheads="1"/>
              </p:cNvSpPr>
              <p:nvPr/>
            </p:nvSpPr>
            <p:spPr bwMode="auto">
              <a:xfrm rot="5400000">
                <a:off x="4290" y="447"/>
                <a:ext cx="159"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6845" name="Oval 301"/>
              <p:cNvSpPr>
                <a:spLocks noChangeArrowheads="1"/>
              </p:cNvSpPr>
              <p:nvPr/>
            </p:nvSpPr>
            <p:spPr bwMode="auto">
              <a:xfrm rot="5400000">
                <a:off x="4278" y="102"/>
                <a:ext cx="159"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6579" name="Group 302"/>
            <p:cNvGrpSpPr>
              <a:grpSpLocks/>
            </p:cNvGrpSpPr>
            <p:nvPr/>
          </p:nvGrpSpPr>
          <p:grpSpPr bwMode="auto">
            <a:xfrm>
              <a:off x="2139" y="240"/>
              <a:ext cx="446" cy="505"/>
              <a:chOff x="2259" y="114"/>
              <a:chExt cx="446" cy="505"/>
            </a:xfrm>
          </p:grpSpPr>
          <p:sp>
            <p:nvSpPr>
              <p:cNvPr id="236847" name="Oval 303"/>
              <p:cNvSpPr>
                <a:spLocks noChangeArrowheads="1"/>
              </p:cNvSpPr>
              <p:nvPr/>
            </p:nvSpPr>
            <p:spPr bwMode="auto">
              <a:xfrm rot="5400000">
                <a:off x="2258" y="169"/>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848" name="Oval 304"/>
              <p:cNvSpPr>
                <a:spLocks noChangeArrowheads="1"/>
              </p:cNvSpPr>
              <p:nvPr/>
            </p:nvSpPr>
            <p:spPr bwMode="auto">
              <a:xfrm rot="5400000">
                <a:off x="2546" y="459"/>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6849" name="Oval 305"/>
              <p:cNvSpPr>
                <a:spLocks noChangeArrowheads="1"/>
              </p:cNvSpPr>
              <p:nvPr/>
            </p:nvSpPr>
            <p:spPr bwMode="auto">
              <a:xfrm rot="5400000">
                <a:off x="2534" y="114"/>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6580" name="Group 306"/>
            <p:cNvGrpSpPr>
              <a:grpSpLocks/>
            </p:cNvGrpSpPr>
            <p:nvPr/>
          </p:nvGrpSpPr>
          <p:grpSpPr bwMode="auto">
            <a:xfrm>
              <a:off x="4208" y="240"/>
              <a:ext cx="446" cy="505"/>
              <a:chOff x="3976" y="843"/>
              <a:chExt cx="446" cy="505"/>
            </a:xfrm>
          </p:grpSpPr>
          <p:sp>
            <p:nvSpPr>
              <p:cNvPr id="236851" name="Oval 307"/>
              <p:cNvSpPr>
                <a:spLocks noChangeArrowheads="1"/>
              </p:cNvSpPr>
              <p:nvPr/>
            </p:nvSpPr>
            <p:spPr bwMode="auto">
              <a:xfrm rot="5400000">
                <a:off x="3975" y="898"/>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852" name="Oval 308"/>
              <p:cNvSpPr>
                <a:spLocks noChangeArrowheads="1"/>
              </p:cNvSpPr>
              <p:nvPr/>
            </p:nvSpPr>
            <p:spPr bwMode="auto">
              <a:xfrm rot="5400000">
                <a:off x="4263" y="1188"/>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6853" name="Oval 309"/>
              <p:cNvSpPr>
                <a:spLocks noChangeArrowheads="1"/>
              </p:cNvSpPr>
              <p:nvPr/>
            </p:nvSpPr>
            <p:spPr bwMode="auto">
              <a:xfrm rot="5400000">
                <a:off x="4251" y="843"/>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6581" name="Group 310"/>
            <p:cNvGrpSpPr>
              <a:grpSpLocks/>
            </p:cNvGrpSpPr>
            <p:nvPr/>
          </p:nvGrpSpPr>
          <p:grpSpPr bwMode="auto">
            <a:xfrm>
              <a:off x="5243" y="240"/>
              <a:ext cx="446" cy="504"/>
              <a:chOff x="4003" y="102"/>
              <a:chExt cx="446" cy="504"/>
            </a:xfrm>
          </p:grpSpPr>
          <p:sp>
            <p:nvSpPr>
              <p:cNvPr id="236855" name="Oval 311"/>
              <p:cNvSpPr>
                <a:spLocks noChangeArrowheads="1"/>
              </p:cNvSpPr>
              <p:nvPr/>
            </p:nvSpPr>
            <p:spPr bwMode="auto">
              <a:xfrm rot="5400000">
                <a:off x="4003" y="156"/>
                <a:ext cx="402"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856" name="Oval 312"/>
              <p:cNvSpPr>
                <a:spLocks noChangeArrowheads="1"/>
              </p:cNvSpPr>
              <p:nvPr/>
            </p:nvSpPr>
            <p:spPr bwMode="auto">
              <a:xfrm rot="5400000">
                <a:off x="4290" y="447"/>
                <a:ext cx="159"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6857" name="Oval 313"/>
              <p:cNvSpPr>
                <a:spLocks noChangeArrowheads="1"/>
              </p:cNvSpPr>
              <p:nvPr/>
            </p:nvSpPr>
            <p:spPr bwMode="auto">
              <a:xfrm rot="5400000">
                <a:off x="4278" y="102"/>
                <a:ext cx="159"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6582" name="Group 314"/>
            <p:cNvGrpSpPr>
              <a:grpSpLocks/>
            </p:cNvGrpSpPr>
            <p:nvPr/>
          </p:nvGrpSpPr>
          <p:grpSpPr bwMode="auto">
            <a:xfrm>
              <a:off x="4725" y="240"/>
              <a:ext cx="446" cy="489"/>
              <a:chOff x="4738" y="0"/>
              <a:chExt cx="446" cy="489"/>
            </a:xfrm>
          </p:grpSpPr>
          <p:sp>
            <p:nvSpPr>
              <p:cNvPr id="236859" name="Oval 315"/>
              <p:cNvSpPr>
                <a:spLocks noChangeArrowheads="1"/>
              </p:cNvSpPr>
              <p:nvPr/>
            </p:nvSpPr>
            <p:spPr bwMode="auto">
              <a:xfrm rot="5400000">
                <a:off x="5025" y="0"/>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nvGrpSpPr>
              <p:cNvPr id="236583" name="Group 316"/>
              <p:cNvGrpSpPr>
                <a:grpSpLocks/>
              </p:cNvGrpSpPr>
              <p:nvPr/>
            </p:nvGrpSpPr>
            <p:grpSpPr bwMode="auto">
              <a:xfrm>
                <a:off x="4738" y="0"/>
                <a:ext cx="434" cy="457"/>
                <a:chOff x="3427" y="106"/>
                <a:chExt cx="434" cy="457"/>
              </a:xfrm>
            </p:grpSpPr>
            <p:sp>
              <p:nvSpPr>
                <p:cNvPr id="236861" name="Oval 317"/>
                <p:cNvSpPr>
                  <a:spLocks noChangeArrowheads="1"/>
                </p:cNvSpPr>
                <p:nvPr/>
              </p:nvSpPr>
              <p:spPr bwMode="auto">
                <a:xfrm rot="5400000">
                  <a:off x="3426" y="161"/>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862" name="Oval 318"/>
                <p:cNvSpPr>
                  <a:spLocks noChangeArrowheads="1"/>
                </p:cNvSpPr>
                <p:nvPr/>
              </p:nvSpPr>
              <p:spPr bwMode="auto">
                <a:xfrm rot="5400000">
                  <a:off x="3702" y="106"/>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sp>
            <p:nvSpPr>
              <p:cNvPr id="236863" name="Oval 319"/>
              <p:cNvSpPr>
                <a:spLocks noChangeArrowheads="1"/>
              </p:cNvSpPr>
              <p:nvPr/>
            </p:nvSpPr>
            <p:spPr bwMode="auto">
              <a:xfrm rot="5400000">
                <a:off x="5018" y="329"/>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6584" name="Group 320"/>
            <p:cNvGrpSpPr>
              <a:grpSpLocks/>
            </p:cNvGrpSpPr>
            <p:nvPr/>
          </p:nvGrpSpPr>
          <p:grpSpPr bwMode="auto">
            <a:xfrm>
              <a:off x="3173" y="240"/>
              <a:ext cx="447" cy="493"/>
              <a:chOff x="3427" y="0"/>
              <a:chExt cx="447" cy="493"/>
            </a:xfrm>
          </p:grpSpPr>
          <p:sp>
            <p:nvSpPr>
              <p:cNvPr id="236865" name="Oval 321"/>
              <p:cNvSpPr>
                <a:spLocks noChangeArrowheads="1"/>
              </p:cNvSpPr>
              <p:nvPr/>
            </p:nvSpPr>
            <p:spPr bwMode="auto">
              <a:xfrm rot="5400000">
                <a:off x="3714" y="0"/>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nvGrpSpPr>
              <p:cNvPr id="236585" name="Group 322"/>
              <p:cNvGrpSpPr>
                <a:grpSpLocks/>
              </p:cNvGrpSpPr>
              <p:nvPr/>
            </p:nvGrpSpPr>
            <p:grpSpPr bwMode="auto">
              <a:xfrm>
                <a:off x="3427" y="0"/>
                <a:ext cx="434" cy="457"/>
                <a:chOff x="3427" y="106"/>
                <a:chExt cx="434" cy="457"/>
              </a:xfrm>
            </p:grpSpPr>
            <p:sp>
              <p:nvSpPr>
                <p:cNvPr id="236867" name="Oval 323"/>
                <p:cNvSpPr>
                  <a:spLocks noChangeArrowheads="1"/>
                </p:cNvSpPr>
                <p:nvPr/>
              </p:nvSpPr>
              <p:spPr bwMode="auto">
                <a:xfrm rot="5400000">
                  <a:off x="3426" y="161"/>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6868" name="Oval 324"/>
                <p:cNvSpPr>
                  <a:spLocks noChangeArrowheads="1"/>
                </p:cNvSpPr>
                <p:nvPr/>
              </p:nvSpPr>
              <p:spPr bwMode="auto">
                <a:xfrm rot="5400000">
                  <a:off x="3702" y="106"/>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sp>
            <p:nvSpPr>
              <p:cNvPr id="236869" name="Oval 325"/>
              <p:cNvSpPr>
                <a:spLocks noChangeArrowheads="1"/>
              </p:cNvSpPr>
              <p:nvPr/>
            </p:nvSpPr>
            <p:spPr bwMode="auto">
              <a:xfrm rot="5400000">
                <a:off x="3715" y="333"/>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sp>
        <p:nvSpPr>
          <p:cNvPr id="237" name="TextBox 236"/>
          <p:cNvSpPr txBox="1"/>
          <p:nvPr/>
        </p:nvSpPr>
        <p:spPr>
          <a:xfrm>
            <a:off x="0" y="6109238"/>
            <a:ext cx="8986057" cy="646331"/>
          </a:xfrm>
          <a:prstGeom prst="rect">
            <a:avLst/>
          </a:prstGeom>
          <a:solidFill>
            <a:srgbClr val="1A2E1B"/>
          </a:solidFill>
        </p:spPr>
        <p:txBody>
          <a:bodyPr wrap="square" rtlCol="0">
            <a:spAutoFit/>
          </a:bodyPr>
          <a:lstStyle/>
          <a:p>
            <a:pPr algn="ctr"/>
            <a:r>
              <a:rPr lang="en-US" dirty="0" smtClean="0">
                <a:solidFill>
                  <a:srgbClr val="FFFF99"/>
                </a:solidFill>
              </a:rPr>
              <a:t>Water aligns itself so that the + side of one is near the – side of another.  This arrangement accounts for the strong surface tension of water.</a:t>
            </a:r>
          </a:p>
        </p:txBody>
      </p:sp>
      <p:pic>
        <p:nvPicPr>
          <p:cNvPr id="238" name="Picture 5" descr="surfaceTension"/>
          <p:cNvPicPr>
            <a:picLocks noChangeAspect="1" noChangeArrowheads="1"/>
          </p:cNvPicPr>
          <p:nvPr/>
        </p:nvPicPr>
        <p:blipFill>
          <a:blip r:embed="rId2" cstate="print"/>
          <a:srcRect/>
          <a:stretch>
            <a:fillRect/>
          </a:stretch>
        </p:blipFill>
        <p:spPr bwMode="auto">
          <a:xfrm>
            <a:off x="5596467" y="203200"/>
            <a:ext cx="3547533" cy="2540000"/>
          </a:xfrm>
          <a:prstGeom prst="roundRect">
            <a:avLst>
              <a:gd name="adj" fmla="val 39429"/>
            </a:avLst>
          </a:prstGeom>
          <a:noFill/>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wedge">
                                      <p:cBhvr>
                                        <p:cTn id="7" dur="20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843" name="Oval 275"/>
          <p:cNvSpPr>
            <a:spLocks noChangeArrowheads="1"/>
          </p:cNvSpPr>
          <p:nvPr/>
        </p:nvSpPr>
        <p:spPr bwMode="auto">
          <a:xfrm rot="5400000">
            <a:off x="6323013" y="3021012"/>
            <a:ext cx="598488" cy="595313"/>
          </a:xfrm>
          <a:prstGeom prst="ellipse">
            <a:avLst/>
          </a:prstGeom>
          <a:gradFill rotWithShape="1">
            <a:gsLst>
              <a:gs pos="0">
                <a:srgbClr val="FF0000"/>
              </a:gs>
              <a:gs pos="100000">
                <a:srgbClr val="FF0000">
                  <a:gamma/>
                  <a:shade val="46275"/>
                  <a:invGamma/>
                </a:srgbClr>
              </a:gs>
            </a:gsLst>
            <a:path path="shape">
              <a:fillToRect l="50000" t="50000" r="50000" b="50000"/>
            </a:path>
          </a:gra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grpSp>
        <p:nvGrpSpPr>
          <p:cNvPr id="2" name="Group 281"/>
          <p:cNvGrpSpPr>
            <a:grpSpLocks/>
          </p:cNvGrpSpPr>
          <p:nvPr/>
        </p:nvGrpSpPr>
        <p:grpSpPr bwMode="auto">
          <a:xfrm rot="750625">
            <a:off x="717550" y="479425"/>
            <a:ext cx="4811713" cy="801688"/>
            <a:chOff x="71" y="240"/>
            <a:chExt cx="3031" cy="505"/>
          </a:xfrm>
        </p:grpSpPr>
        <p:grpSp>
          <p:nvGrpSpPr>
            <p:cNvPr id="3" name="Group 3"/>
            <p:cNvGrpSpPr>
              <a:grpSpLocks/>
            </p:cNvGrpSpPr>
            <p:nvPr/>
          </p:nvGrpSpPr>
          <p:grpSpPr bwMode="auto">
            <a:xfrm>
              <a:off x="1105" y="240"/>
              <a:ext cx="446" cy="505"/>
              <a:chOff x="1212" y="133"/>
              <a:chExt cx="446" cy="505"/>
            </a:xfrm>
          </p:grpSpPr>
          <p:sp>
            <p:nvSpPr>
              <p:cNvPr id="237572" name="Oval 4"/>
              <p:cNvSpPr>
                <a:spLocks noChangeArrowheads="1"/>
              </p:cNvSpPr>
              <p:nvPr/>
            </p:nvSpPr>
            <p:spPr bwMode="auto">
              <a:xfrm rot="5400000">
                <a:off x="1211" y="188"/>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7573" name="Oval 5"/>
              <p:cNvSpPr>
                <a:spLocks noChangeArrowheads="1"/>
              </p:cNvSpPr>
              <p:nvPr/>
            </p:nvSpPr>
            <p:spPr bwMode="auto">
              <a:xfrm rot="5400000">
                <a:off x="1499" y="478"/>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7574" name="Oval 6"/>
              <p:cNvSpPr>
                <a:spLocks noChangeArrowheads="1"/>
              </p:cNvSpPr>
              <p:nvPr/>
            </p:nvSpPr>
            <p:spPr bwMode="auto">
              <a:xfrm rot="5400000">
                <a:off x="1487" y="133"/>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4" name="Group 7"/>
            <p:cNvGrpSpPr>
              <a:grpSpLocks/>
            </p:cNvGrpSpPr>
            <p:nvPr/>
          </p:nvGrpSpPr>
          <p:grpSpPr bwMode="auto">
            <a:xfrm>
              <a:off x="588" y="240"/>
              <a:ext cx="446" cy="505"/>
              <a:chOff x="594" y="128"/>
              <a:chExt cx="446" cy="505"/>
            </a:xfrm>
          </p:grpSpPr>
          <p:sp>
            <p:nvSpPr>
              <p:cNvPr id="237576" name="Oval 8"/>
              <p:cNvSpPr>
                <a:spLocks noChangeArrowheads="1"/>
              </p:cNvSpPr>
              <p:nvPr/>
            </p:nvSpPr>
            <p:spPr bwMode="auto">
              <a:xfrm rot="5400000">
                <a:off x="593" y="183"/>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7577" name="Oval 9"/>
              <p:cNvSpPr>
                <a:spLocks noChangeArrowheads="1"/>
              </p:cNvSpPr>
              <p:nvPr/>
            </p:nvSpPr>
            <p:spPr bwMode="auto">
              <a:xfrm rot="5400000">
                <a:off x="881" y="473"/>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7578" name="Oval 10"/>
              <p:cNvSpPr>
                <a:spLocks noChangeArrowheads="1"/>
              </p:cNvSpPr>
              <p:nvPr/>
            </p:nvSpPr>
            <p:spPr bwMode="auto">
              <a:xfrm rot="5400000">
                <a:off x="869" y="128"/>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5" name="Group 11"/>
            <p:cNvGrpSpPr>
              <a:grpSpLocks/>
            </p:cNvGrpSpPr>
            <p:nvPr/>
          </p:nvGrpSpPr>
          <p:grpSpPr bwMode="auto">
            <a:xfrm>
              <a:off x="1622" y="240"/>
              <a:ext cx="446" cy="504"/>
              <a:chOff x="1788" y="129"/>
              <a:chExt cx="446" cy="504"/>
            </a:xfrm>
          </p:grpSpPr>
          <p:sp>
            <p:nvSpPr>
              <p:cNvPr id="237580" name="Oval 12"/>
              <p:cNvSpPr>
                <a:spLocks noChangeArrowheads="1"/>
              </p:cNvSpPr>
              <p:nvPr/>
            </p:nvSpPr>
            <p:spPr bwMode="auto">
              <a:xfrm rot="5400000">
                <a:off x="1788" y="183"/>
                <a:ext cx="402"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7581" name="Oval 13"/>
              <p:cNvSpPr>
                <a:spLocks noChangeArrowheads="1"/>
              </p:cNvSpPr>
              <p:nvPr/>
            </p:nvSpPr>
            <p:spPr bwMode="auto">
              <a:xfrm rot="5400000">
                <a:off x="2075" y="474"/>
                <a:ext cx="159"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7582" name="Oval 14"/>
              <p:cNvSpPr>
                <a:spLocks noChangeArrowheads="1"/>
              </p:cNvSpPr>
              <p:nvPr/>
            </p:nvSpPr>
            <p:spPr bwMode="auto">
              <a:xfrm rot="5400000">
                <a:off x="2063" y="129"/>
                <a:ext cx="159"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6" name="Group 15"/>
            <p:cNvGrpSpPr>
              <a:grpSpLocks/>
            </p:cNvGrpSpPr>
            <p:nvPr/>
          </p:nvGrpSpPr>
          <p:grpSpPr bwMode="auto">
            <a:xfrm>
              <a:off x="71" y="240"/>
              <a:ext cx="446" cy="505"/>
              <a:chOff x="44" y="141"/>
              <a:chExt cx="446" cy="505"/>
            </a:xfrm>
          </p:grpSpPr>
          <p:sp>
            <p:nvSpPr>
              <p:cNvPr id="237584" name="Oval 16"/>
              <p:cNvSpPr>
                <a:spLocks noChangeArrowheads="1"/>
              </p:cNvSpPr>
              <p:nvPr/>
            </p:nvSpPr>
            <p:spPr bwMode="auto">
              <a:xfrm rot="5400000">
                <a:off x="43" y="196"/>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7585" name="Oval 17"/>
              <p:cNvSpPr>
                <a:spLocks noChangeArrowheads="1"/>
              </p:cNvSpPr>
              <p:nvPr/>
            </p:nvSpPr>
            <p:spPr bwMode="auto">
              <a:xfrm rot="5400000">
                <a:off x="331" y="486"/>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7586" name="Oval 18"/>
              <p:cNvSpPr>
                <a:spLocks noChangeArrowheads="1"/>
              </p:cNvSpPr>
              <p:nvPr/>
            </p:nvSpPr>
            <p:spPr bwMode="auto">
              <a:xfrm rot="5400000">
                <a:off x="319" y="141"/>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7" name="Group 19"/>
            <p:cNvGrpSpPr>
              <a:grpSpLocks/>
            </p:cNvGrpSpPr>
            <p:nvPr/>
          </p:nvGrpSpPr>
          <p:grpSpPr bwMode="auto">
            <a:xfrm>
              <a:off x="2656" y="240"/>
              <a:ext cx="446" cy="505"/>
              <a:chOff x="2809" y="101"/>
              <a:chExt cx="446" cy="505"/>
            </a:xfrm>
          </p:grpSpPr>
          <p:sp>
            <p:nvSpPr>
              <p:cNvPr id="237588" name="Oval 20"/>
              <p:cNvSpPr>
                <a:spLocks noChangeArrowheads="1"/>
              </p:cNvSpPr>
              <p:nvPr/>
            </p:nvSpPr>
            <p:spPr bwMode="auto">
              <a:xfrm rot="5400000">
                <a:off x="2808" y="156"/>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7589" name="Oval 21"/>
              <p:cNvSpPr>
                <a:spLocks noChangeArrowheads="1"/>
              </p:cNvSpPr>
              <p:nvPr/>
            </p:nvSpPr>
            <p:spPr bwMode="auto">
              <a:xfrm rot="5400000">
                <a:off x="3096" y="446"/>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7590" name="Oval 22"/>
              <p:cNvSpPr>
                <a:spLocks noChangeArrowheads="1"/>
              </p:cNvSpPr>
              <p:nvPr/>
            </p:nvSpPr>
            <p:spPr bwMode="auto">
              <a:xfrm rot="5400000">
                <a:off x="3084" y="101"/>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8" name="Group 27"/>
            <p:cNvGrpSpPr>
              <a:grpSpLocks/>
            </p:cNvGrpSpPr>
            <p:nvPr/>
          </p:nvGrpSpPr>
          <p:grpSpPr bwMode="auto">
            <a:xfrm>
              <a:off x="2139" y="240"/>
              <a:ext cx="446" cy="505"/>
              <a:chOff x="2259" y="114"/>
              <a:chExt cx="446" cy="505"/>
            </a:xfrm>
          </p:grpSpPr>
          <p:sp>
            <p:nvSpPr>
              <p:cNvPr id="237596" name="Oval 28"/>
              <p:cNvSpPr>
                <a:spLocks noChangeArrowheads="1"/>
              </p:cNvSpPr>
              <p:nvPr/>
            </p:nvSpPr>
            <p:spPr bwMode="auto">
              <a:xfrm rot="5400000">
                <a:off x="2258" y="169"/>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7597" name="Oval 29"/>
              <p:cNvSpPr>
                <a:spLocks noChangeArrowheads="1"/>
              </p:cNvSpPr>
              <p:nvPr/>
            </p:nvSpPr>
            <p:spPr bwMode="auto">
              <a:xfrm rot="5400000">
                <a:off x="2546" y="459"/>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7598" name="Oval 30"/>
              <p:cNvSpPr>
                <a:spLocks noChangeArrowheads="1"/>
              </p:cNvSpPr>
              <p:nvPr/>
            </p:nvSpPr>
            <p:spPr bwMode="auto">
              <a:xfrm rot="5400000">
                <a:off x="2534" y="114"/>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grpSp>
        <p:nvGrpSpPr>
          <p:cNvPr id="9" name="Group 306"/>
          <p:cNvGrpSpPr>
            <a:grpSpLocks/>
          </p:cNvGrpSpPr>
          <p:nvPr/>
        </p:nvGrpSpPr>
        <p:grpSpPr bwMode="auto">
          <a:xfrm rot="-782480">
            <a:off x="5376863" y="417513"/>
            <a:ext cx="3014662" cy="1644650"/>
            <a:chOff x="3183" y="94"/>
            <a:chExt cx="1899" cy="1036"/>
          </a:xfrm>
        </p:grpSpPr>
        <p:grpSp>
          <p:nvGrpSpPr>
            <p:cNvPr id="10" name="Group 23"/>
            <p:cNvGrpSpPr>
              <a:grpSpLocks/>
            </p:cNvGrpSpPr>
            <p:nvPr/>
          </p:nvGrpSpPr>
          <p:grpSpPr bwMode="auto">
            <a:xfrm rot="-1230196">
              <a:off x="3670" y="456"/>
              <a:ext cx="446" cy="504"/>
              <a:chOff x="4003" y="102"/>
              <a:chExt cx="446" cy="504"/>
            </a:xfrm>
          </p:grpSpPr>
          <p:sp>
            <p:nvSpPr>
              <p:cNvPr id="237592" name="Oval 24"/>
              <p:cNvSpPr>
                <a:spLocks noChangeArrowheads="1"/>
              </p:cNvSpPr>
              <p:nvPr/>
            </p:nvSpPr>
            <p:spPr bwMode="auto">
              <a:xfrm rot="5400000">
                <a:off x="4003" y="156"/>
                <a:ext cx="402"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7593" name="Oval 25"/>
              <p:cNvSpPr>
                <a:spLocks noChangeArrowheads="1"/>
              </p:cNvSpPr>
              <p:nvPr/>
            </p:nvSpPr>
            <p:spPr bwMode="auto">
              <a:xfrm rot="5400000">
                <a:off x="4290" y="447"/>
                <a:ext cx="159"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7594" name="Oval 26"/>
              <p:cNvSpPr>
                <a:spLocks noChangeArrowheads="1"/>
              </p:cNvSpPr>
              <p:nvPr/>
            </p:nvSpPr>
            <p:spPr bwMode="auto">
              <a:xfrm rot="5400000">
                <a:off x="4278" y="102"/>
                <a:ext cx="159"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11" name="Group 31"/>
            <p:cNvGrpSpPr>
              <a:grpSpLocks/>
            </p:cNvGrpSpPr>
            <p:nvPr/>
          </p:nvGrpSpPr>
          <p:grpSpPr bwMode="auto">
            <a:xfrm rot="-1230196">
              <a:off x="4155" y="275"/>
              <a:ext cx="446" cy="505"/>
              <a:chOff x="3976" y="843"/>
              <a:chExt cx="446" cy="505"/>
            </a:xfrm>
          </p:grpSpPr>
          <p:sp>
            <p:nvSpPr>
              <p:cNvPr id="237600" name="Oval 32"/>
              <p:cNvSpPr>
                <a:spLocks noChangeArrowheads="1"/>
              </p:cNvSpPr>
              <p:nvPr/>
            </p:nvSpPr>
            <p:spPr bwMode="auto">
              <a:xfrm rot="5400000">
                <a:off x="3975" y="898"/>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7601" name="Oval 33"/>
              <p:cNvSpPr>
                <a:spLocks noChangeArrowheads="1"/>
              </p:cNvSpPr>
              <p:nvPr/>
            </p:nvSpPr>
            <p:spPr bwMode="auto">
              <a:xfrm rot="5400000">
                <a:off x="4263" y="1188"/>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7602" name="Oval 34"/>
              <p:cNvSpPr>
                <a:spLocks noChangeArrowheads="1"/>
              </p:cNvSpPr>
              <p:nvPr/>
            </p:nvSpPr>
            <p:spPr bwMode="auto">
              <a:xfrm rot="5400000">
                <a:off x="4251" y="843"/>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12" name="Group 39"/>
            <p:cNvGrpSpPr>
              <a:grpSpLocks/>
            </p:cNvGrpSpPr>
            <p:nvPr/>
          </p:nvGrpSpPr>
          <p:grpSpPr bwMode="auto">
            <a:xfrm rot="-1230196">
              <a:off x="4636" y="94"/>
              <a:ext cx="446" cy="489"/>
              <a:chOff x="4738" y="0"/>
              <a:chExt cx="446" cy="489"/>
            </a:xfrm>
          </p:grpSpPr>
          <p:sp>
            <p:nvSpPr>
              <p:cNvPr id="237608" name="Oval 40"/>
              <p:cNvSpPr>
                <a:spLocks noChangeArrowheads="1"/>
              </p:cNvSpPr>
              <p:nvPr/>
            </p:nvSpPr>
            <p:spPr bwMode="auto">
              <a:xfrm rot="5400000">
                <a:off x="5025" y="0"/>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nvGrpSpPr>
              <p:cNvPr id="13" name="Group 41"/>
              <p:cNvGrpSpPr>
                <a:grpSpLocks/>
              </p:cNvGrpSpPr>
              <p:nvPr/>
            </p:nvGrpSpPr>
            <p:grpSpPr bwMode="auto">
              <a:xfrm>
                <a:off x="4738" y="0"/>
                <a:ext cx="434" cy="457"/>
                <a:chOff x="3427" y="106"/>
                <a:chExt cx="434" cy="457"/>
              </a:xfrm>
            </p:grpSpPr>
            <p:sp>
              <p:nvSpPr>
                <p:cNvPr id="237610" name="Oval 42"/>
                <p:cNvSpPr>
                  <a:spLocks noChangeArrowheads="1"/>
                </p:cNvSpPr>
                <p:nvPr/>
              </p:nvSpPr>
              <p:spPr bwMode="auto">
                <a:xfrm rot="5400000">
                  <a:off x="3426" y="161"/>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7611" name="Oval 43"/>
                <p:cNvSpPr>
                  <a:spLocks noChangeArrowheads="1"/>
                </p:cNvSpPr>
                <p:nvPr/>
              </p:nvSpPr>
              <p:spPr bwMode="auto">
                <a:xfrm rot="5400000">
                  <a:off x="3702" y="106"/>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sp>
            <p:nvSpPr>
              <p:cNvPr id="237612" name="Oval 44"/>
              <p:cNvSpPr>
                <a:spLocks noChangeArrowheads="1"/>
              </p:cNvSpPr>
              <p:nvPr/>
            </p:nvSpPr>
            <p:spPr bwMode="auto">
              <a:xfrm rot="5400000">
                <a:off x="5018" y="329"/>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14" name="Group 45"/>
            <p:cNvGrpSpPr>
              <a:grpSpLocks/>
            </p:cNvGrpSpPr>
            <p:nvPr/>
          </p:nvGrpSpPr>
          <p:grpSpPr bwMode="auto">
            <a:xfrm rot="-1230196">
              <a:off x="3183" y="637"/>
              <a:ext cx="447" cy="493"/>
              <a:chOff x="3427" y="0"/>
              <a:chExt cx="447" cy="493"/>
            </a:xfrm>
          </p:grpSpPr>
          <p:sp>
            <p:nvSpPr>
              <p:cNvPr id="237614" name="Oval 46"/>
              <p:cNvSpPr>
                <a:spLocks noChangeArrowheads="1"/>
              </p:cNvSpPr>
              <p:nvPr/>
            </p:nvSpPr>
            <p:spPr bwMode="auto">
              <a:xfrm rot="5400000">
                <a:off x="3714" y="0"/>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nvGrpSpPr>
              <p:cNvPr id="15" name="Group 47"/>
              <p:cNvGrpSpPr>
                <a:grpSpLocks/>
              </p:cNvGrpSpPr>
              <p:nvPr/>
            </p:nvGrpSpPr>
            <p:grpSpPr bwMode="auto">
              <a:xfrm>
                <a:off x="3427" y="0"/>
                <a:ext cx="434" cy="457"/>
                <a:chOff x="3427" y="106"/>
                <a:chExt cx="434" cy="457"/>
              </a:xfrm>
            </p:grpSpPr>
            <p:sp>
              <p:nvSpPr>
                <p:cNvPr id="237616" name="Oval 48"/>
                <p:cNvSpPr>
                  <a:spLocks noChangeArrowheads="1"/>
                </p:cNvSpPr>
                <p:nvPr/>
              </p:nvSpPr>
              <p:spPr bwMode="auto">
                <a:xfrm rot="5400000">
                  <a:off x="3426" y="161"/>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7617" name="Oval 49"/>
                <p:cNvSpPr>
                  <a:spLocks noChangeArrowheads="1"/>
                </p:cNvSpPr>
                <p:nvPr/>
              </p:nvSpPr>
              <p:spPr bwMode="auto">
                <a:xfrm rot="5400000">
                  <a:off x="3702" y="106"/>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sp>
            <p:nvSpPr>
              <p:cNvPr id="237618" name="Oval 50"/>
              <p:cNvSpPr>
                <a:spLocks noChangeArrowheads="1"/>
              </p:cNvSpPr>
              <p:nvPr/>
            </p:nvSpPr>
            <p:spPr bwMode="auto">
              <a:xfrm rot="5400000">
                <a:off x="3715" y="333"/>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grpSp>
        <p:nvGrpSpPr>
          <p:cNvPr id="16" name="Group 52"/>
          <p:cNvGrpSpPr>
            <a:grpSpLocks/>
          </p:cNvGrpSpPr>
          <p:nvPr/>
        </p:nvGrpSpPr>
        <p:grpSpPr bwMode="auto">
          <a:xfrm rot="516533">
            <a:off x="1360488" y="1457325"/>
            <a:ext cx="708025" cy="801688"/>
            <a:chOff x="1212" y="133"/>
            <a:chExt cx="446" cy="505"/>
          </a:xfrm>
        </p:grpSpPr>
        <p:sp>
          <p:nvSpPr>
            <p:cNvPr id="237621" name="Oval 53"/>
            <p:cNvSpPr>
              <a:spLocks noChangeArrowheads="1"/>
            </p:cNvSpPr>
            <p:nvPr/>
          </p:nvSpPr>
          <p:spPr bwMode="auto">
            <a:xfrm rot="5400000">
              <a:off x="1211" y="188"/>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7622" name="Oval 54"/>
            <p:cNvSpPr>
              <a:spLocks noChangeArrowheads="1"/>
            </p:cNvSpPr>
            <p:nvPr/>
          </p:nvSpPr>
          <p:spPr bwMode="auto">
            <a:xfrm rot="5400000">
              <a:off x="1499" y="478"/>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7623" name="Oval 55"/>
            <p:cNvSpPr>
              <a:spLocks noChangeArrowheads="1"/>
            </p:cNvSpPr>
            <p:nvPr/>
          </p:nvSpPr>
          <p:spPr bwMode="auto">
            <a:xfrm rot="5400000">
              <a:off x="1487" y="133"/>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17" name="Group 56"/>
          <p:cNvGrpSpPr>
            <a:grpSpLocks/>
          </p:cNvGrpSpPr>
          <p:nvPr/>
        </p:nvGrpSpPr>
        <p:grpSpPr bwMode="auto">
          <a:xfrm rot="516533">
            <a:off x="547688" y="1333500"/>
            <a:ext cx="708025" cy="801688"/>
            <a:chOff x="594" y="128"/>
            <a:chExt cx="446" cy="505"/>
          </a:xfrm>
        </p:grpSpPr>
        <p:sp>
          <p:nvSpPr>
            <p:cNvPr id="237625" name="Oval 57"/>
            <p:cNvSpPr>
              <a:spLocks noChangeArrowheads="1"/>
            </p:cNvSpPr>
            <p:nvPr/>
          </p:nvSpPr>
          <p:spPr bwMode="auto">
            <a:xfrm rot="5400000">
              <a:off x="593" y="183"/>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7626" name="Oval 58"/>
            <p:cNvSpPr>
              <a:spLocks noChangeArrowheads="1"/>
            </p:cNvSpPr>
            <p:nvPr/>
          </p:nvSpPr>
          <p:spPr bwMode="auto">
            <a:xfrm rot="5400000">
              <a:off x="881" y="473"/>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7627" name="Oval 59"/>
            <p:cNvSpPr>
              <a:spLocks noChangeArrowheads="1"/>
            </p:cNvSpPr>
            <p:nvPr/>
          </p:nvSpPr>
          <p:spPr bwMode="auto">
            <a:xfrm rot="5400000">
              <a:off x="869" y="128"/>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18" name="Group 60"/>
          <p:cNvGrpSpPr>
            <a:grpSpLocks/>
          </p:cNvGrpSpPr>
          <p:nvPr/>
        </p:nvGrpSpPr>
        <p:grpSpPr bwMode="auto">
          <a:xfrm rot="516533">
            <a:off x="2171700" y="1579563"/>
            <a:ext cx="708025" cy="800100"/>
            <a:chOff x="1788" y="129"/>
            <a:chExt cx="446" cy="504"/>
          </a:xfrm>
        </p:grpSpPr>
        <p:sp>
          <p:nvSpPr>
            <p:cNvPr id="237629" name="Oval 61"/>
            <p:cNvSpPr>
              <a:spLocks noChangeArrowheads="1"/>
            </p:cNvSpPr>
            <p:nvPr/>
          </p:nvSpPr>
          <p:spPr bwMode="auto">
            <a:xfrm rot="5400000">
              <a:off x="1788" y="183"/>
              <a:ext cx="402"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7630" name="Oval 62"/>
            <p:cNvSpPr>
              <a:spLocks noChangeArrowheads="1"/>
            </p:cNvSpPr>
            <p:nvPr/>
          </p:nvSpPr>
          <p:spPr bwMode="auto">
            <a:xfrm rot="5400000">
              <a:off x="2075" y="474"/>
              <a:ext cx="159"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7631" name="Oval 63"/>
            <p:cNvSpPr>
              <a:spLocks noChangeArrowheads="1"/>
            </p:cNvSpPr>
            <p:nvPr/>
          </p:nvSpPr>
          <p:spPr bwMode="auto">
            <a:xfrm rot="5400000">
              <a:off x="2063" y="129"/>
              <a:ext cx="159"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19" name="Group 76"/>
          <p:cNvGrpSpPr>
            <a:grpSpLocks/>
          </p:cNvGrpSpPr>
          <p:nvPr/>
        </p:nvGrpSpPr>
        <p:grpSpPr bwMode="auto">
          <a:xfrm rot="516533">
            <a:off x="2982913" y="1701800"/>
            <a:ext cx="708025" cy="801688"/>
            <a:chOff x="2259" y="114"/>
            <a:chExt cx="446" cy="505"/>
          </a:xfrm>
        </p:grpSpPr>
        <p:sp>
          <p:nvSpPr>
            <p:cNvPr id="237645" name="Oval 77"/>
            <p:cNvSpPr>
              <a:spLocks noChangeArrowheads="1"/>
            </p:cNvSpPr>
            <p:nvPr/>
          </p:nvSpPr>
          <p:spPr bwMode="auto">
            <a:xfrm rot="5400000">
              <a:off x="2258" y="169"/>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7646" name="Oval 78"/>
            <p:cNvSpPr>
              <a:spLocks noChangeArrowheads="1"/>
            </p:cNvSpPr>
            <p:nvPr/>
          </p:nvSpPr>
          <p:spPr bwMode="auto">
            <a:xfrm rot="5400000">
              <a:off x="2546" y="459"/>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7647" name="Oval 79"/>
            <p:cNvSpPr>
              <a:spLocks noChangeArrowheads="1"/>
            </p:cNvSpPr>
            <p:nvPr/>
          </p:nvSpPr>
          <p:spPr bwMode="auto">
            <a:xfrm rot="5400000">
              <a:off x="2534" y="114"/>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0" name="Group 277"/>
          <p:cNvGrpSpPr>
            <a:grpSpLocks/>
          </p:cNvGrpSpPr>
          <p:nvPr/>
        </p:nvGrpSpPr>
        <p:grpSpPr bwMode="auto">
          <a:xfrm rot="7835192">
            <a:off x="6934994" y="627856"/>
            <a:ext cx="3994150" cy="801688"/>
            <a:chOff x="3173" y="1025"/>
            <a:chExt cx="2516" cy="505"/>
          </a:xfrm>
        </p:grpSpPr>
        <p:grpSp>
          <p:nvGrpSpPr>
            <p:cNvPr id="21" name="Group 72"/>
            <p:cNvGrpSpPr>
              <a:grpSpLocks/>
            </p:cNvGrpSpPr>
            <p:nvPr/>
          </p:nvGrpSpPr>
          <p:grpSpPr bwMode="auto">
            <a:xfrm>
              <a:off x="3691" y="1025"/>
              <a:ext cx="446" cy="504"/>
              <a:chOff x="4003" y="102"/>
              <a:chExt cx="446" cy="504"/>
            </a:xfrm>
          </p:grpSpPr>
          <p:sp>
            <p:nvSpPr>
              <p:cNvPr id="237641" name="Oval 73"/>
              <p:cNvSpPr>
                <a:spLocks noChangeArrowheads="1"/>
              </p:cNvSpPr>
              <p:nvPr/>
            </p:nvSpPr>
            <p:spPr bwMode="auto">
              <a:xfrm rot="5400000">
                <a:off x="4003" y="156"/>
                <a:ext cx="402"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7642" name="Oval 74"/>
              <p:cNvSpPr>
                <a:spLocks noChangeArrowheads="1"/>
              </p:cNvSpPr>
              <p:nvPr/>
            </p:nvSpPr>
            <p:spPr bwMode="auto">
              <a:xfrm rot="5400000">
                <a:off x="4290" y="447"/>
                <a:ext cx="159"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7643" name="Oval 75"/>
              <p:cNvSpPr>
                <a:spLocks noChangeArrowheads="1"/>
              </p:cNvSpPr>
              <p:nvPr/>
            </p:nvSpPr>
            <p:spPr bwMode="auto">
              <a:xfrm rot="5400000">
                <a:off x="4278" y="102"/>
                <a:ext cx="159"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2" name="Group 80"/>
            <p:cNvGrpSpPr>
              <a:grpSpLocks/>
            </p:cNvGrpSpPr>
            <p:nvPr/>
          </p:nvGrpSpPr>
          <p:grpSpPr bwMode="auto">
            <a:xfrm>
              <a:off x="4208" y="1025"/>
              <a:ext cx="446" cy="505"/>
              <a:chOff x="3976" y="843"/>
              <a:chExt cx="446" cy="505"/>
            </a:xfrm>
          </p:grpSpPr>
          <p:sp>
            <p:nvSpPr>
              <p:cNvPr id="237649" name="Oval 81"/>
              <p:cNvSpPr>
                <a:spLocks noChangeArrowheads="1"/>
              </p:cNvSpPr>
              <p:nvPr/>
            </p:nvSpPr>
            <p:spPr bwMode="auto">
              <a:xfrm rot="5400000">
                <a:off x="3975" y="898"/>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7650" name="Oval 82"/>
              <p:cNvSpPr>
                <a:spLocks noChangeArrowheads="1"/>
              </p:cNvSpPr>
              <p:nvPr/>
            </p:nvSpPr>
            <p:spPr bwMode="auto">
              <a:xfrm rot="5400000">
                <a:off x="4263" y="1188"/>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7651" name="Oval 83"/>
              <p:cNvSpPr>
                <a:spLocks noChangeArrowheads="1"/>
              </p:cNvSpPr>
              <p:nvPr/>
            </p:nvSpPr>
            <p:spPr bwMode="auto">
              <a:xfrm rot="5400000">
                <a:off x="4251" y="843"/>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 name="Group 84"/>
            <p:cNvGrpSpPr>
              <a:grpSpLocks/>
            </p:cNvGrpSpPr>
            <p:nvPr/>
          </p:nvGrpSpPr>
          <p:grpSpPr bwMode="auto">
            <a:xfrm>
              <a:off x="5243" y="1025"/>
              <a:ext cx="446" cy="504"/>
              <a:chOff x="4003" y="102"/>
              <a:chExt cx="446" cy="504"/>
            </a:xfrm>
          </p:grpSpPr>
          <p:sp>
            <p:nvSpPr>
              <p:cNvPr id="237653" name="Oval 85"/>
              <p:cNvSpPr>
                <a:spLocks noChangeArrowheads="1"/>
              </p:cNvSpPr>
              <p:nvPr/>
            </p:nvSpPr>
            <p:spPr bwMode="auto">
              <a:xfrm rot="5400000">
                <a:off x="4003" y="156"/>
                <a:ext cx="402"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7654" name="Oval 86"/>
              <p:cNvSpPr>
                <a:spLocks noChangeArrowheads="1"/>
              </p:cNvSpPr>
              <p:nvPr/>
            </p:nvSpPr>
            <p:spPr bwMode="auto">
              <a:xfrm rot="5400000">
                <a:off x="4290" y="447"/>
                <a:ext cx="159"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7655" name="Oval 87"/>
              <p:cNvSpPr>
                <a:spLocks noChangeArrowheads="1"/>
              </p:cNvSpPr>
              <p:nvPr/>
            </p:nvSpPr>
            <p:spPr bwMode="auto">
              <a:xfrm rot="5400000">
                <a:off x="4278" y="102"/>
                <a:ext cx="159"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4" name="Group 88"/>
            <p:cNvGrpSpPr>
              <a:grpSpLocks/>
            </p:cNvGrpSpPr>
            <p:nvPr/>
          </p:nvGrpSpPr>
          <p:grpSpPr bwMode="auto">
            <a:xfrm>
              <a:off x="4725" y="1025"/>
              <a:ext cx="446" cy="489"/>
              <a:chOff x="4738" y="0"/>
              <a:chExt cx="446" cy="489"/>
            </a:xfrm>
          </p:grpSpPr>
          <p:sp>
            <p:nvSpPr>
              <p:cNvPr id="237657" name="Oval 89"/>
              <p:cNvSpPr>
                <a:spLocks noChangeArrowheads="1"/>
              </p:cNvSpPr>
              <p:nvPr/>
            </p:nvSpPr>
            <p:spPr bwMode="auto">
              <a:xfrm rot="5400000">
                <a:off x="5025" y="0"/>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nvGrpSpPr>
              <p:cNvPr id="25" name="Group 90"/>
              <p:cNvGrpSpPr>
                <a:grpSpLocks/>
              </p:cNvGrpSpPr>
              <p:nvPr/>
            </p:nvGrpSpPr>
            <p:grpSpPr bwMode="auto">
              <a:xfrm>
                <a:off x="4738" y="0"/>
                <a:ext cx="434" cy="457"/>
                <a:chOff x="3427" y="106"/>
                <a:chExt cx="434" cy="457"/>
              </a:xfrm>
            </p:grpSpPr>
            <p:sp>
              <p:nvSpPr>
                <p:cNvPr id="237659" name="Oval 91"/>
                <p:cNvSpPr>
                  <a:spLocks noChangeArrowheads="1"/>
                </p:cNvSpPr>
                <p:nvPr/>
              </p:nvSpPr>
              <p:spPr bwMode="auto">
                <a:xfrm rot="5400000">
                  <a:off x="3426" y="161"/>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7660" name="Oval 92"/>
                <p:cNvSpPr>
                  <a:spLocks noChangeArrowheads="1"/>
                </p:cNvSpPr>
                <p:nvPr/>
              </p:nvSpPr>
              <p:spPr bwMode="auto">
                <a:xfrm rot="5400000">
                  <a:off x="3702" y="106"/>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sp>
            <p:nvSpPr>
              <p:cNvPr id="237661" name="Oval 93"/>
              <p:cNvSpPr>
                <a:spLocks noChangeArrowheads="1"/>
              </p:cNvSpPr>
              <p:nvPr/>
            </p:nvSpPr>
            <p:spPr bwMode="auto">
              <a:xfrm rot="5400000">
                <a:off x="5018" y="329"/>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6" name="Group 94"/>
            <p:cNvGrpSpPr>
              <a:grpSpLocks/>
            </p:cNvGrpSpPr>
            <p:nvPr/>
          </p:nvGrpSpPr>
          <p:grpSpPr bwMode="auto">
            <a:xfrm>
              <a:off x="3173" y="1025"/>
              <a:ext cx="447" cy="493"/>
              <a:chOff x="3427" y="0"/>
              <a:chExt cx="447" cy="493"/>
            </a:xfrm>
          </p:grpSpPr>
          <p:sp>
            <p:nvSpPr>
              <p:cNvPr id="237663" name="Oval 95"/>
              <p:cNvSpPr>
                <a:spLocks noChangeArrowheads="1"/>
              </p:cNvSpPr>
              <p:nvPr/>
            </p:nvSpPr>
            <p:spPr bwMode="auto">
              <a:xfrm rot="5400000">
                <a:off x="3714" y="0"/>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nvGrpSpPr>
              <p:cNvPr id="27" name="Group 96"/>
              <p:cNvGrpSpPr>
                <a:grpSpLocks/>
              </p:cNvGrpSpPr>
              <p:nvPr/>
            </p:nvGrpSpPr>
            <p:grpSpPr bwMode="auto">
              <a:xfrm>
                <a:off x="3427" y="0"/>
                <a:ext cx="434" cy="457"/>
                <a:chOff x="3427" y="106"/>
                <a:chExt cx="434" cy="457"/>
              </a:xfrm>
            </p:grpSpPr>
            <p:sp>
              <p:nvSpPr>
                <p:cNvPr id="237665" name="Oval 97"/>
                <p:cNvSpPr>
                  <a:spLocks noChangeArrowheads="1"/>
                </p:cNvSpPr>
                <p:nvPr/>
              </p:nvSpPr>
              <p:spPr bwMode="auto">
                <a:xfrm rot="5400000">
                  <a:off x="3426" y="161"/>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7666" name="Oval 98"/>
                <p:cNvSpPr>
                  <a:spLocks noChangeArrowheads="1"/>
                </p:cNvSpPr>
                <p:nvPr/>
              </p:nvSpPr>
              <p:spPr bwMode="auto">
                <a:xfrm rot="5400000">
                  <a:off x="3702" y="106"/>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sp>
            <p:nvSpPr>
              <p:cNvPr id="237667" name="Oval 99"/>
              <p:cNvSpPr>
                <a:spLocks noChangeArrowheads="1"/>
              </p:cNvSpPr>
              <p:nvPr/>
            </p:nvSpPr>
            <p:spPr bwMode="auto">
              <a:xfrm rot="5400000">
                <a:off x="3715" y="333"/>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grpSp>
        <p:nvGrpSpPr>
          <p:cNvPr id="28" name="Group 113"/>
          <p:cNvGrpSpPr>
            <a:grpSpLocks/>
          </p:cNvGrpSpPr>
          <p:nvPr/>
        </p:nvGrpSpPr>
        <p:grpSpPr bwMode="auto">
          <a:xfrm rot="-8754418">
            <a:off x="8032750" y="3830638"/>
            <a:ext cx="708025" cy="801687"/>
            <a:chOff x="44" y="141"/>
            <a:chExt cx="446" cy="505"/>
          </a:xfrm>
        </p:grpSpPr>
        <p:sp>
          <p:nvSpPr>
            <p:cNvPr id="237682" name="Oval 114"/>
            <p:cNvSpPr>
              <a:spLocks noChangeArrowheads="1"/>
            </p:cNvSpPr>
            <p:nvPr/>
          </p:nvSpPr>
          <p:spPr bwMode="auto">
            <a:xfrm rot="5400000">
              <a:off x="43" y="196"/>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7683" name="Oval 115"/>
            <p:cNvSpPr>
              <a:spLocks noChangeArrowheads="1"/>
            </p:cNvSpPr>
            <p:nvPr/>
          </p:nvSpPr>
          <p:spPr bwMode="auto">
            <a:xfrm rot="5400000">
              <a:off x="331" y="486"/>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7684" name="Oval 116"/>
            <p:cNvSpPr>
              <a:spLocks noChangeArrowheads="1"/>
            </p:cNvSpPr>
            <p:nvPr/>
          </p:nvSpPr>
          <p:spPr bwMode="auto">
            <a:xfrm rot="5400000">
              <a:off x="319" y="141"/>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9" name="Group 276"/>
          <p:cNvGrpSpPr>
            <a:grpSpLocks/>
          </p:cNvGrpSpPr>
          <p:nvPr/>
        </p:nvGrpSpPr>
        <p:grpSpPr bwMode="auto">
          <a:xfrm rot="10391146">
            <a:off x="7967663" y="2720975"/>
            <a:ext cx="2351087" cy="801688"/>
            <a:chOff x="4208" y="1811"/>
            <a:chExt cx="1481" cy="505"/>
          </a:xfrm>
        </p:grpSpPr>
        <p:sp>
          <p:nvSpPr>
            <p:cNvPr id="237698" name="Oval 130"/>
            <p:cNvSpPr>
              <a:spLocks noChangeArrowheads="1"/>
            </p:cNvSpPr>
            <p:nvPr/>
          </p:nvSpPr>
          <p:spPr bwMode="auto">
            <a:xfrm rot="5400000">
              <a:off x="4207" y="1866"/>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7699" name="Oval 131"/>
            <p:cNvSpPr>
              <a:spLocks noChangeArrowheads="1"/>
            </p:cNvSpPr>
            <p:nvPr/>
          </p:nvSpPr>
          <p:spPr bwMode="auto">
            <a:xfrm rot="5400000">
              <a:off x="4495" y="2156"/>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7700" name="Oval 132"/>
            <p:cNvSpPr>
              <a:spLocks noChangeArrowheads="1"/>
            </p:cNvSpPr>
            <p:nvPr/>
          </p:nvSpPr>
          <p:spPr bwMode="auto">
            <a:xfrm rot="5400000">
              <a:off x="4483" y="1811"/>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nvGrpSpPr>
            <p:cNvPr id="30" name="Group 133"/>
            <p:cNvGrpSpPr>
              <a:grpSpLocks/>
            </p:cNvGrpSpPr>
            <p:nvPr/>
          </p:nvGrpSpPr>
          <p:grpSpPr bwMode="auto">
            <a:xfrm>
              <a:off x="5243" y="1811"/>
              <a:ext cx="446" cy="504"/>
              <a:chOff x="4003" y="102"/>
              <a:chExt cx="446" cy="504"/>
            </a:xfrm>
          </p:grpSpPr>
          <p:sp>
            <p:nvSpPr>
              <p:cNvPr id="237702" name="Oval 134"/>
              <p:cNvSpPr>
                <a:spLocks noChangeArrowheads="1"/>
              </p:cNvSpPr>
              <p:nvPr/>
            </p:nvSpPr>
            <p:spPr bwMode="auto">
              <a:xfrm rot="5400000">
                <a:off x="4003" y="156"/>
                <a:ext cx="402"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7703" name="Oval 135"/>
              <p:cNvSpPr>
                <a:spLocks noChangeArrowheads="1"/>
              </p:cNvSpPr>
              <p:nvPr/>
            </p:nvSpPr>
            <p:spPr bwMode="auto">
              <a:xfrm rot="5400000">
                <a:off x="4290" y="447"/>
                <a:ext cx="159"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7704" name="Oval 136"/>
              <p:cNvSpPr>
                <a:spLocks noChangeArrowheads="1"/>
              </p:cNvSpPr>
              <p:nvPr/>
            </p:nvSpPr>
            <p:spPr bwMode="auto">
              <a:xfrm rot="5400000">
                <a:off x="4278" y="102"/>
                <a:ext cx="159"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31" name="Group 137"/>
            <p:cNvGrpSpPr>
              <a:grpSpLocks/>
            </p:cNvGrpSpPr>
            <p:nvPr/>
          </p:nvGrpSpPr>
          <p:grpSpPr bwMode="auto">
            <a:xfrm>
              <a:off x="4725" y="1811"/>
              <a:ext cx="446" cy="489"/>
              <a:chOff x="4738" y="0"/>
              <a:chExt cx="446" cy="489"/>
            </a:xfrm>
          </p:grpSpPr>
          <p:sp>
            <p:nvSpPr>
              <p:cNvPr id="237706" name="Oval 138"/>
              <p:cNvSpPr>
                <a:spLocks noChangeArrowheads="1"/>
              </p:cNvSpPr>
              <p:nvPr/>
            </p:nvSpPr>
            <p:spPr bwMode="auto">
              <a:xfrm rot="5400000">
                <a:off x="5025" y="0"/>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nvGrpSpPr>
              <p:cNvPr id="237730" name="Group 139"/>
              <p:cNvGrpSpPr>
                <a:grpSpLocks/>
              </p:cNvGrpSpPr>
              <p:nvPr/>
            </p:nvGrpSpPr>
            <p:grpSpPr bwMode="auto">
              <a:xfrm>
                <a:off x="4738" y="0"/>
                <a:ext cx="434" cy="457"/>
                <a:chOff x="3427" y="106"/>
                <a:chExt cx="434" cy="457"/>
              </a:xfrm>
            </p:grpSpPr>
            <p:sp>
              <p:nvSpPr>
                <p:cNvPr id="237708" name="Oval 140"/>
                <p:cNvSpPr>
                  <a:spLocks noChangeArrowheads="1"/>
                </p:cNvSpPr>
                <p:nvPr/>
              </p:nvSpPr>
              <p:spPr bwMode="auto">
                <a:xfrm rot="5400000">
                  <a:off x="3426" y="161"/>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7709" name="Oval 141"/>
                <p:cNvSpPr>
                  <a:spLocks noChangeArrowheads="1"/>
                </p:cNvSpPr>
                <p:nvPr/>
              </p:nvSpPr>
              <p:spPr bwMode="auto">
                <a:xfrm rot="5400000">
                  <a:off x="3702" y="106"/>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sp>
            <p:nvSpPr>
              <p:cNvPr id="237710" name="Oval 142"/>
              <p:cNvSpPr>
                <a:spLocks noChangeArrowheads="1"/>
              </p:cNvSpPr>
              <p:nvPr/>
            </p:nvSpPr>
            <p:spPr bwMode="auto">
              <a:xfrm rot="5400000">
                <a:off x="5018" y="329"/>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grpSp>
        <p:nvGrpSpPr>
          <p:cNvPr id="237734" name="Group 284"/>
          <p:cNvGrpSpPr>
            <a:grpSpLocks/>
          </p:cNvGrpSpPr>
          <p:nvPr/>
        </p:nvGrpSpPr>
        <p:grpSpPr bwMode="auto">
          <a:xfrm rot="990262">
            <a:off x="112713" y="4121150"/>
            <a:ext cx="3990975" cy="801688"/>
            <a:chOff x="71" y="2596"/>
            <a:chExt cx="2514" cy="505"/>
          </a:xfrm>
        </p:grpSpPr>
        <p:grpSp>
          <p:nvGrpSpPr>
            <p:cNvPr id="237735" name="Group 150"/>
            <p:cNvGrpSpPr>
              <a:grpSpLocks/>
            </p:cNvGrpSpPr>
            <p:nvPr/>
          </p:nvGrpSpPr>
          <p:grpSpPr bwMode="auto">
            <a:xfrm>
              <a:off x="1105" y="2596"/>
              <a:ext cx="446" cy="505"/>
              <a:chOff x="1212" y="133"/>
              <a:chExt cx="446" cy="505"/>
            </a:xfrm>
          </p:grpSpPr>
          <p:sp>
            <p:nvSpPr>
              <p:cNvPr id="237719" name="Oval 151"/>
              <p:cNvSpPr>
                <a:spLocks noChangeArrowheads="1"/>
              </p:cNvSpPr>
              <p:nvPr/>
            </p:nvSpPr>
            <p:spPr bwMode="auto">
              <a:xfrm rot="5400000">
                <a:off x="1211" y="188"/>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7720" name="Oval 152"/>
              <p:cNvSpPr>
                <a:spLocks noChangeArrowheads="1"/>
              </p:cNvSpPr>
              <p:nvPr/>
            </p:nvSpPr>
            <p:spPr bwMode="auto">
              <a:xfrm rot="5400000">
                <a:off x="1499" y="478"/>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7721" name="Oval 153"/>
              <p:cNvSpPr>
                <a:spLocks noChangeArrowheads="1"/>
              </p:cNvSpPr>
              <p:nvPr/>
            </p:nvSpPr>
            <p:spPr bwMode="auto">
              <a:xfrm rot="5400000">
                <a:off x="1487" y="133"/>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7736" name="Group 154"/>
            <p:cNvGrpSpPr>
              <a:grpSpLocks/>
            </p:cNvGrpSpPr>
            <p:nvPr/>
          </p:nvGrpSpPr>
          <p:grpSpPr bwMode="auto">
            <a:xfrm>
              <a:off x="588" y="2596"/>
              <a:ext cx="446" cy="505"/>
              <a:chOff x="594" y="128"/>
              <a:chExt cx="446" cy="505"/>
            </a:xfrm>
          </p:grpSpPr>
          <p:sp>
            <p:nvSpPr>
              <p:cNvPr id="237723" name="Oval 155"/>
              <p:cNvSpPr>
                <a:spLocks noChangeArrowheads="1"/>
              </p:cNvSpPr>
              <p:nvPr/>
            </p:nvSpPr>
            <p:spPr bwMode="auto">
              <a:xfrm rot="5400000">
                <a:off x="593" y="183"/>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7724" name="Oval 156"/>
              <p:cNvSpPr>
                <a:spLocks noChangeArrowheads="1"/>
              </p:cNvSpPr>
              <p:nvPr/>
            </p:nvSpPr>
            <p:spPr bwMode="auto">
              <a:xfrm rot="5400000">
                <a:off x="881" y="473"/>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7725" name="Oval 157"/>
              <p:cNvSpPr>
                <a:spLocks noChangeArrowheads="1"/>
              </p:cNvSpPr>
              <p:nvPr/>
            </p:nvSpPr>
            <p:spPr bwMode="auto">
              <a:xfrm rot="5400000">
                <a:off x="869" y="128"/>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7737" name="Group 158"/>
            <p:cNvGrpSpPr>
              <a:grpSpLocks/>
            </p:cNvGrpSpPr>
            <p:nvPr/>
          </p:nvGrpSpPr>
          <p:grpSpPr bwMode="auto">
            <a:xfrm>
              <a:off x="1622" y="2596"/>
              <a:ext cx="446" cy="504"/>
              <a:chOff x="1788" y="129"/>
              <a:chExt cx="446" cy="504"/>
            </a:xfrm>
          </p:grpSpPr>
          <p:sp>
            <p:nvSpPr>
              <p:cNvPr id="237727" name="Oval 159"/>
              <p:cNvSpPr>
                <a:spLocks noChangeArrowheads="1"/>
              </p:cNvSpPr>
              <p:nvPr/>
            </p:nvSpPr>
            <p:spPr bwMode="auto">
              <a:xfrm rot="5400000">
                <a:off x="1788" y="183"/>
                <a:ext cx="402"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7728" name="Oval 160"/>
              <p:cNvSpPr>
                <a:spLocks noChangeArrowheads="1"/>
              </p:cNvSpPr>
              <p:nvPr/>
            </p:nvSpPr>
            <p:spPr bwMode="auto">
              <a:xfrm rot="5400000">
                <a:off x="2075" y="474"/>
                <a:ext cx="159"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7729" name="Oval 161"/>
              <p:cNvSpPr>
                <a:spLocks noChangeArrowheads="1"/>
              </p:cNvSpPr>
              <p:nvPr/>
            </p:nvSpPr>
            <p:spPr bwMode="auto">
              <a:xfrm rot="5400000">
                <a:off x="2063" y="129"/>
                <a:ext cx="159"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7738" name="Group 162"/>
            <p:cNvGrpSpPr>
              <a:grpSpLocks/>
            </p:cNvGrpSpPr>
            <p:nvPr/>
          </p:nvGrpSpPr>
          <p:grpSpPr bwMode="auto">
            <a:xfrm>
              <a:off x="71" y="2596"/>
              <a:ext cx="446" cy="505"/>
              <a:chOff x="44" y="141"/>
              <a:chExt cx="446" cy="505"/>
            </a:xfrm>
          </p:grpSpPr>
          <p:sp>
            <p:nvSpPr>
              <p:cNvPr id="237731" name="Oval 163"/>
              <p:cNvSpPr>
                <a:spLocks noChangeArrowheads="1"/>
              </p:cNvSpPr>
              <p:nvPr/>
            </p:nvSpPr>
            <p:spPr bwMode="auto">
              <a:xfrm rot="5400000">
                <a:off x="43" y="196"/>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7732" name="Oval 164"/>
              <p:cNvSpPr>
                <a:spLocks noChangeArrowheads="1"/>
              </p:cNvSpPr>
              <p:nvPr/>
            </p:nvSpPr>
            <p:spPr bwMode="auto">
              <a:xfrm rot="5400000">
                <a:off x="331" y="486"/>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7733" name="Oval 165"/>
              <p:cNvSpPr>
                <a:spLocks noChangeArrowheads="1"/>
              </p:cNvSpPr>
              <p:nvPr/>
            </p:nvSpPr>
            <p:spPr bwMode="auto">
              <a:xfrm rot="5400000">
                <a:off x="319" y="141"/>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7742" name="Group 174"/>
            <p:cNvGrpSpPr>
              <a:grpSpLocks/>
            </p:cNvGrpSpPr>
            <p:nvPr/>
          </p:nvGrpSpPr>
          <p:grpSpPr bwMode="auto">
            <a:xfrm>
              <a:off x="2139" y="2596"/>
              <a:ext cx="446" cy="505"/>
              <a:chOff x="2259" y="114"/>
              <a:chExt cx="446" cy="505"/>
            </a:xfrm>
          </p:grpSpPr>
          <p:sp>
            <p:nvSpPr>
              <p:cNvPr id="237743" name="Oval 175"/>
              <p:cNvSpPr>
                <a:spLocks noChangeArrowheads="1"/>
              </p:cNvSpPr>
              <p:nvPr/>
            </p:nvSpPr>
            <p:spPr bwMode="auto">
              <a:xfrm rot="5400000">
                <a:off x="2258" y="169"/>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7744" name="Oval 176"/>
              <p:cNvSpPr>
                <a:spLocks noChangeArrowheads="1"/>
              </p:cNvSpPr>
              <p:nvPr/>
            </p:nvSpPr>
            <p:spPr bwMode="auto">
              <a:xfrm rot="5400000">
                <a:off x="2546" y="459"/>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7745" name="Oval 177"/>
              <p:cNvSpPr>
                <a:spLocks noChangeArrowheads="1"/>
              </p:cNvSpPr>
              <p:nvPr/>
            </p:nvSpPr>
            <p:spPr bwMode="auto">
              <a:xfrm rot="5400000">
                <a:off x="2534" y="114"/>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grpSp>
        <p:nvGrpSpPr>
          <p:cNvPr id="237746" name="Group 279"/>
          <p:cNvGrpSpPr>
            <a:grpSpLocks/>
          </p:cNvGrpSpPr>
          <p:nvPr/>
        </p:nvGrpSpPr>
        <p:grpSpPr bwMode="auto">
          <a:xfrm rot="12181401">
            <a:off x="5149850" y="4403725"/>
            <a:ext cx="3994150" cy="801688"/>
            <a:chOff x="3173" y="2596"/>
            <a:chExt cx="2516" cy="505"/>
          </a:xfrm>
        </p:grpSpPr>
        <p:grpSp>
          <p:nvGrpSpPr>
            <p:cNvPr id="237750" name="Group 170"/>
            <p:cNvGrpSpPr>
              <a:grpSpLocks/>
            </p:cNvGrpSpPr>
            <p:nvPr/>
          </p:nvGrpSpPr>
          <p:grpSpPr bwMode="auto">
            <a:xfrm>
              <a:off x="3691" y="2596"/>
              <a:ext cx="446" cy="504"/>
              <a:chOff x="4003" y="102"/>
              <a:chExt cx="446" cy="504"/>
            </a:xfrm>
          </p:grpSpPr>
          <p:sp>
            <p:nvSpPr>
              <p:cNvPr id="237739" name="Oval 171"/>
              <p:cNvSpPr>
                <a:spLocks noChangeArrowheads="1"/>
              </p:cNvSpPr>
              <p:nvPr/>
            </p:nvSpPr>
            <p:spPr bwMode="auto">
              <a:xfrm rot="5400000">
                <a:off x="4003" y="156"/>
                <a:ext cx="402"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7740" name="Oval 172"/>
              <p:cNvSpPr>
                <a:spLocks noChangeArrowheads="1"/>
              </p:cNvSpPr>
              <p:nvPr/>
            </p:nvSpPr>
            <p:spPr bwMode="auto">
              <a:xfrm rot="5400000">
                <a:off x="4290" y="447"/>
                <a:ext cx="159"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7741" name="Oval 173"/>
              <p:cNvSpPr>
                <a:spLocks noChangeArrowheads="1"/>
              </p:cNvSpPr>
              <p:nvPr/>
            </p:nvSpPr>
            <p:spPr bwMode="auto">
              <a:xfrm rot="5400000">
                <a:off x="4278" y="102"/>
                <a:ext cx="159"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7754" name="Group 178"/>
            <p:cNvGrpSpPr>
              <a:grpSpLocks/>
            </p:cNvGrpSpPr>
            <p:nvPr/>
          </p:nvGrpSpPr>
          <p:grpSpPr bwMode="auto">
            <a:xfrm>
              <a:off x="4208" y="2596"/>
              <a:ext cx="446" cy="505"/>
              <a:chOff x="3976" y="843"/>
              <a:chExt cx="446" cy="505"/>
            </a:xfrm>
          </p:grpSpPr>
          <p:sp>
            <p:nvSpPr>
              <p:cNvPr id="237747" name="Oval 179"/>
              <p:cNvSpPr>
                <a:spLocks noChangeArrowheads="1"/>
              </p:cNvSpPr>
              <p:nvPr/>
            </p:nvSpPr>
            <p:spPr bwMode="auto">
              <a:xfrm rot="5400000">
                <a:off x="3975" y="898"/>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7748" name="Oval 180"/>
              <p:cNvSpPr>
                <a:spLocks noChangeArrowheads="1"/>
              </p:cNvSpPr>
              <p:nvPr/>
            </p:nvSpPr>
            <p:spPr bwMode="auto">
              <a:xfrm rot="5400000">
                <a:off x="4263" y="1188"/>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7749" name="Oval 181"/>
              <p:cNvSpPr>
                <a:spLocks noChangeArrowheads="1"/>
              </p:cNvSpPr>
              <p:nvPr/>
            </p:nvSpPr>
            <p:spPr bwMode="auto">
              <a:xfrm rot="5400000">
                <a:off x="4251" y="843"/>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7756" name="Group 182"/>
            <p:cNvGrpSpPr>
              <a:grpSpLocks/>
            </p:cNvGrpSpPr>
            <p:nvPr/>
          </p:nvGrpSpPr>
          <p:grpSpPr bwMode="auto">
            <a:xfrm>
              <a:off x="5243" y="2596"/>
              <a:ext cx="446" cy="504"/>
              <a:chOff x="4003" y="102"/>
              <a:chExt cx="446" cy="504"/>
            </a:xfrm>
          </p:grpSpPr>
          <p:sp>
            <p:nvSpPr>
              <p:cNvPr id="237751" name="Oval 183"/>
              <p:cNvSpPr>
                <a:spLocks noChangeArrowheads="1"/>
              </p:cNvSpPr>
              <p:nvPr/>
            </p:nvSpPr>
            <p:spPr bwMode="auto">
              <a:xfrm rot="5400000">
                <a:off x="4003" y="156"/>
                <a:ext cx="402"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7752" name="Oval 184"/>
              <p:cNvSpPr>
                <a:spLocks noChangeArrowheads="1"/>
              </p:cNvSpPr>
              <p:nvPr/>
            </p:nvSpPr>
            <p:spPr bwMode="auto">
              <a:xfrm rot="5400000">
                <a:off x="4290" y="447"/>
                <a:ext cx="159"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7753" name="Oval 185"/>
              <p:cNvSpPr>
                <a:spLocks noChangeArrowheads="1"/>
              </p:cNvSpPr>
              <p:nvPr/>
            </p:nvSpPr>
            <p:spPr bwMode="auto">
              <a:xfrm rot="5400000">
                <a:off x="4278" y="102"/>
                <a:ext cx="159"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7760" name="Group 186"/>
            <p:cNvGrpSpPr>
              <a:grpSpLocks/>
            </p:cNvGrpSpPr>
            <p:nvPr/>
          </p:nvGrpSpPr>
          <p:grpSpPr bwMode="auto">
            <a:xfrm>
              <a:off x="4725" y="2596"/>
              <a:ext cx="446" cy="489"/>
              <a:chOff x="4738" y="0"/>
              <a:chExt cx="446" cy="489"/>
            </a:xfrm>
          </p:grpSpPr>
          <p:sp>
            <p:nvSpPr>
              <p:cNvPr id="237755" name="Oval 187"/>
              <p:cNvSpPr>
                <a:spLocks noChangeArrowheads="1"/>
              </p:cNvSpPr>
              <p:nvPr/>
            </p:nvSpPr>
            <p:spPr bwMode="auto">
              <a:xfrm rot="5400000">
                <a:off x="5025" y="0"/>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nvGrpSpPr>
              <p:cNvPr id="237762" name="Group 188"/>
              <p:cNvGrpSpPr>
                <a:grpSpLocks/>
              </p:cNvGrpSpPr>
              <p:nvPr/>
            </p:nvGrpSpPr>
            <p:grpSpPr bwMode="auto">
              <a:xfrm>
                <a:off x="4738" y="0"/>
                <a:ext cx="434" cy="457"/>
                <a:chOff x="3427" y="106"/>
                <a:chExt cx="434" cy="457"/>
              </a:xfrm>
            </p:grpSpPr>
            <p:sp>
              <p:nvSpPr>
                <p:cNvPr id="237757" name="Oval 189"/>
                <p:cNvSpPr>
                  <a:spLocks noChangeArrowheads="1"/>
                </p:cNvSpPr>
                <p:nvPr/>
              </p:nvSpPr>
              <p:spPr bwMode="auto">
                <a:xfrm rot="5400000">
                  <a:off x="3426" y="161"/>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7758" name="Oval 190"/>
                <p:cNvSpPr>
                  <a:spLocks noChangeArrowheads="1"/>
                </p:cNvSpPr>
                <p:nvPr/>
              </p:nvSpPr>
              <p:spPr bwMode="auto">
                <a:xfrm rot="5400000">
                  <a:off x="3702" y="106"/>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sp>
            <p:nvSpPr>
              <p:cNvPr id="237759" name="Oval 191"/>
              <p:cNvSpPr>
                <a:spLocks noChangeArrowheads="1"/>
              </p:cNvSpPr>
              <p:nvPr/>
            </p:nvSpPr>
            <p:spPr bwMode="auto">
              <a:xfrm rot="5400000">
                <a:off x="5018" y="329"/>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7766" name="Group 192"/>
            <p:cNvGrpSpPr>
              <a:grpSpLocks/>
            </p:cNvGrpSpPr>
            <p:nvPr/>
          </p:nvGrpSpPr>
          <p:grpSpPr bwMode="auto">
            <a:xfrm>
              <a:off x="3173" y="2596"/>
              <a:ext cx="447" cy="493"/>
              <a:chOff x="3427" y="0"/>
              <a:chExt cx="447" cy="493"/>
            </a:xfrm>
          </p:grpSpPr>
          <p:sp>
            <p:nvSpPr>
              <p:cNvPr id="237761" name="Oval 193"/>
              <p:cNvSpPr>
                <a:spLocks noChangeArrowheads="1"/>
              </p:cNvSpPr>
              <p:nvPr/>
            </p:nvSpPr>
            <p:spPr bwMode="auto">
              <a:xfrm rot="5400000">
                <a:off x="3714" y="0"/>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nvGrpSpPr>
              <p:cNvPr id="237767" name="Group 194"/>
              <p:cNvGrpSpPr>
                <a:grpSpLocks/>
              </p:cNvGrpSpPr>
              <p:nvPr/>
            </p:nvGrpSpPr>
            <p:grpSpPr bwMode="auto">
              <a:xfrm>
                <a:off x="3427" y="0"/>
                <a:ext cx="434" cy="457"/>
                <a:chOff x="3427" y="106"/>
                <a:chExt cx="434" cy="457"/>
              </a:xfrm>
            </p:grpSpPr>
            <p:sp>
              <p:nvSpPr>
                <p:cNvPr id="237763" name="Oval 195"/>
                <p:cNvSpPr>
                  <a:spLocks noChangeArrowheads="1"/>
                </p:cNvSpPr>
                <p:nvPr/>
              </p:nvSpPr>
              <p:spPr bwMode="auto">
                <a:xfrm rot="5400000">
                  <a:off x="3426" y="161"/>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7764" name="Oval 196"/>
                <p:cNvSpPr>
                  <a:spLocks noChangeArrowheads="1"/>
                </p:cNvSpPr>
                <p:nvPr/>
              </p:nvSpPr>
              <p:spPr bwMode="auto">
                <a:xfrm rot="5400000">
                  <a:off x="3702" y="106"/>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sp>
            <p:nvSpPr>
              <p:cNvPr id="237765" name="Oval 197"/>
              <p:cNvSpPr>
                <a:spLocks noChangeArrowheads="1"/>
              </p:cNvSpPr>
              <p:nvPr/>
            </p:nvSpPr>
            <p:spPr bwMode="auto">
              <a:xfrm rot="5400000">
                <a:off x="3715" y="333"/>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grpSp>
        <p:nvGrpSpPr>
          <p:cNvPr id="237771" name="Group 283"/>
          <p:cNvGrpSpPr>
            <a:grpSpLocks/>
          </p:cNvGrpSpPr>
          <p:nvPr/>
        </p:nvGrpSpPr>
        <p:grpSpPr bwMode="auto">
          <a:xfrm rot="612498">
            <a:off x="112713" y="5368925"/>
            <a:ext cx="4811712" cy="801688"/>
            <a:chOff x="71" y="3382"/>
            <a:chExt cx="3031" cy="505"/>
          </a:xfrm>
        </p:grpSpPr>
        <p:grpSp>
          <p:nvGrpSpPr>
            <p:cNvPr id="237775" name="Group 199"/>
            <p:cNvGrpSpPr>
              <a:grpSpLocks/>
            </p:cNvGrpSpPr>
            <p:nvPr/>
          </p:nvGrpSpPr>
          <p:grpSpPr bwMode="auto">
            <a:xfrm>
              <a:off x="1105" y="3382"/>
              <a:ext cx="446" cy="505"/>
              <a:chOff x="1212" y="133"/>
              <a:chExt cx="446" cy="505"/>
            </a:xfrm>
          </p:grpSpPr>
          <p:sp>
            <p:nvSpPr>
              <p:cNvPr id="237768" name="Oval 200"/>
              <p:cNvSpPr>
                <a:spLocks noChangeArrowheads="1"/>
              </p:cNvSpPr>
              <p:nvPr/>
            </p:nvSpPr>
            <p:spPr bwMode="auto">
              <a:xfrm rot="5400000">
                <a:off x="1211" y="188"/>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7769" name="Oval 201"/>
              <p:cNvSpPr>
                <a:spLocks noChangeArrowheads="1"/>
              </p:cNvSpPr>
              <p:nvPr/>
            </p:nvSpPr>
            <p:spPr bwMode="auto">
              <a:xfrm rot="5400000">
                <a:off x="1499" y="478"/>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7770" name="Oval 202"/>
              <p:cNvSpPr>
                <a:spLocks noChangeArrowheads="1"/>
              </p:cNvSpPr>
              <p:nvPr/>
            </p:nvSpPr>
            <p:spPr bwMode="auto">
              <a:xfrm rot="5400000">
                <a:off x="1487" y="133"/>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7779" name="Group 203"/>
            <p:cNvGrpSpPr>
              <a:grpSpLocks/>
            </p:cNvGrpSpPr>
            <p:nvPr/>
          </p:nvGrpSpPr>
          <p:grpSpPr bwMode="auto">
            <a:xfrm>
              <a:off x="588" y="3382"/>
              <a:ext cx="446" cy="505"/>
              <a:chOff x="594" y="128"/>
              <a:chExt cx="446" cy="505"/>
            </a:xfrm>
          </p:grpSpPr>
          <p:sp>
            <p:nvSpPr>
              <p:cNvPr id="237772" name="Oval 204"/>
              <p:cNvSpPr>
                <a:spLocks noChangeArrowheads="1"/>
              </p:cNvSpPr>
              <p:nvPr/>
            </p:nvSpPr>
            <p:spPr bwMode="auto">
              <a:xfrm rot="5400000">
                <a:off x="593" y="183"/>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7773" name="Oval 205"/>
              <p:cNvSpPr>
                <a:spLocks noChangeArrowheads="1"/>
              </p:cNvSpPr>
              <p:nvPr/>
            </p:nvSpPr>
            <p:spPr bwMode="auto">
              <a:xfrm rot="5400000">
                <a:off x="881" y="473"/>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7774" name="Oval 206"/>
              <p:cNvSpPr>
                <a:spLocks noChangeArrowheads="1"/>
              </p:cNvSpPr>
              <p:nvPr/>
            </p:nvSpPr>
            <p:spPr bwMode="auto">
              <a:xfrm rot="5400000">
                <a:off x="869" y="128"/>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7783" name="Group 207"/>
            <p:cNvGrpSpPr>
              <a:grpSpLocks/>
            </p:cNvGrpSpPr>
            <p:nvPr/>
          </p:nvGrpSpPr>
          <p:grpSpPr bwMode="auto">
            <a:xfrm>
              <a:off x="1622" y="3382"/>
              <a:ext cx="446" cy="504"/>
              <a:chOff x="1788" y="129"/>
              <a:chExt cx="446" cy="504"/>
            </a:xfrm>
          </p:grpSpPr>
          <p:sp>
            <p:nvSpPr>
              <p:cNvPr id="237776" name="Oval 208"/>
              <p:cNvSpPr>
                <a:spLocks noChangeArrowheads="1"/>
              </p:cNvSpPr>
              <p:nvPr/>
            </p:nvSpPr>
            <p:spPr bwMode="auto">
              <a:xfrm rot="5400000">
                <a:off x="1788" y="183"/>
                <a:ext cx="402"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7777" name="Oval 209"/>
              <p:cNvSpPr>
                <a:spLocks noChangeArrowheads="1"/>
              </p:cNvSpPr>
              <p:nvPr/>
            </p:nvSpPr>
            <p:spPr bwMode="auto">
              <a:xfrm rot="5400000">
                <a:off x="2075" y="474"/>
                <a:ext cx="159"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7778" name="Oval 210"/>
              <p:cNvSpPr>
                <a:spLocks noChangeArrowheads="1"/>
              </p:cNvSpPr>
              <p:nvPr/>
            </p:nvSpPr>
            <p:spPr bwMode="auto">
              <a:xfrm rot="5400000">
                <a:off x="2063" y="129"/>
                <a:ext cx="159"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7787" name="Group 211"/>
            <p:cNvGrpSpPr>
              <a:grpSpLocks/>
            </p:cNvGrpSpPr>
            <p:nvPr/>
          </p:nvGrpSpPr>
          <p:grpSpPr bwMode="auto">
            <a:xfrm>
              <a:off x="71" y="3382"/>
              <a:ext cx="446" cy="505"/>
              <a:chOff x="44" y="141"/>
              <a:chExt cx="446" cy="505"/>
            </a:xfrm>
          </p:grpSpPr>
          <p:sp>
            <p:nvSpPr>
              <p:cNvPr id="237780" name="Oval 212"/>
              <p:cNvSpPr>
                <a:spLocks noChangeArrowheads="1"/>
              </p:cNvSpPr>
              <p:nvPr/>
            </p:nvSpPr>
            <p:spPr bwMode="auto">
              <a:xfrm rot="5400000">
                <a:off x="43" y="196"/>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7781" name="Oval 213"/>
              <p:cNvSpPr>
                <a:spLocks noChangeArrowheads="1"/>
              </p:cNvSpPr>
              <p:nvPr/>
            </p:nvSpPr>
            <p:spPr bwMode="auto">
              <a:xfrm rot="5400000">
                <a:off x="331" y="486"/>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7782" name="Oval 214"/>
              <p:cNvSpPr>
                <a:spLocks noChangeArrowheads="1"/>
              </p:cNvSpPr>
              <p:nvPr/>
            </p:nvSpPr>
            <p:spPr bwMode="auto">
              <a:xfrm rot="5400000">
                <a:off x="319" y="141"/>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7791" name="Group 215"/>
            <p:cNvGrpSpPr>
              <a:grpSpLocks/>
            </p:cNvGrpSpPr>
            <p:nvPr/>
          </p:nvGrpSpPr>
          <p:grpSpPr bwMode="auto">
            <a:xfrm>
              <a:off x="2656" y="3382"/>
              <a:ext cx="446" cy="505"/>
              <a:chOff x="2809" y="101"/>
              <a:chExt cx="446" cy="505"/>
            </a:xfrm>
          </p:grpSpPr>
          <p:sp>
            <p:nvSpPr>
              <p:cNvPr id="237784" name="Oval 216"/>
              <p:cNvSpPr>
                <a:spLocks noChangeArrowheads="1"/>
              </p:cNvSpPr>
              <p:nvPr/>
            </p:nvSpPr>
            <p:spPr bwMode="auto">
              <a:xfrm rot="5400000">
                <a:off x="2808" y="156"/>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7785" name="Oval 217"/>
              <p:cNvSpPr>
                <a:spLocks noChangeArrowheads="1"/>
              </p:cNvSpPr>
              <p:nvPr/>
            </p:nvSpPr>
            <p:spPr bwMode="auto">
              <a:xfrm rot="5400000">
                <a:off x="3096" y="446"/>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7786" name="Oval 218"/>
              <p:cNvSpPr>
                <a:spLocks noChangeArrowheads="1"/>
              </p:cNvSpPr>
              <p:nvPr/>
            </p:nvSpPr>
            <p:spPr bwMode="auto">
              <a:xfrm rot="5400000">
                <a:off x="3084" y="101"/>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7795" name="Group 223"/>
            <p:cNvGrpSpPr>
              <a:grpSpLocks/>
            </p:cNvGrpSpPr>
            <p:nvPr/>
          </p:nvGrpSpPr>
          <p:grpSpPr bwMode="auto">
            <a:xfrm>
              <a:off x="2139" y="3382"/>
              <a:ext cx="446" cy="505"/>
              <a:chOff x="2259" y="114"/>
              <a:chExt cx="446" cy="505"/>
            </a:xfrm>
          </p:grpSpPr>
          <p:sp>
            <p:nvSpPr>
              <p:cNvPr id="237792" name="Oval 224"/>
              <p:cNvSpPr>
                <a:spLocks noChangeArrowheads="1"/>
              </p:cNvSpPr>
              <p:nvPr/>
            </p:nvSpPr>
            <p:spPr bwMode="auto">
              <a:xfrm rot="5400000">
                <a:off x="2258" y="169"/>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7793" name="Oval 225"/>
              <p:cNvSpPr>
                <a:spLocks noChangeArrowheads="1"/>
              </p:cNvSpPr>
              <p:nvPr/>
            </p:nvSpPr>
            <p:spPr bwMode="auto">
              <a:xfrm rot="5400000">
                <a:off x="2546" y="459"/>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7794" name="Oval 226"/>
              <p:cNvSpPr>
                <a:spLocks noChangeArrowheads="1"/>
              </p:cNvSpPr>
              <p:nvPr/>
            </p:nvSpPr>
            <p:spPr bwMode="auto">
              <a:xfrm rot="5400000">
                <a:off x="2534" y="114"/>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grpSp>
        <p:nvGrpSpPr>
          <p:cNvPr id="237799" name="Group 280"/>
          <p:cNvGrpSpPr>
            <a:grpSpLocks/>
          </p:cNvGrpSpPr>
          <p:nvPr/>
        </p:nvGrpSpPr>
        <p:grpSpPr bwMode="auto">
          <a:xfrm rot="1088951">
            <a:off x="4573588" y="5410200"/>
            <a:ext cx="3994150" cy="801688"/>
            <a:chOff x="3173" y="3382"/>
            <a:chExt cx="2516" cy="505"/>
          </a:xfrm>
        </p:grpSpPr>
        <p:grpSp>
          <p:nvGrpSpPr>
            <p:cNvPr id="237803" name="Group 219"/>
            <p:cNvGrpSpPr>
              <a:grpSpLocks/>
            </p:cNvGrpSpPr>
            <p:nvPr/>
          </p:nvGrpSpPr>
          <p:grpSpPr bwMode="auto">
            <a:xfrm>
              <a:off x="3691" y="3382"/>
              <a:ext cx="446" cy="504"/>
              <a:chOff x="4003" y="102"/>
              <a:chExt cx="446" cy="504"/>
            </a:xfrm>
          </p:grpSpPr>
          <p:sp>
            <p:nvSpPr>
              <p:cNvPr id="237788" name="Oval 220"/>
              <p:cNvSpPr>
                <a:spLocks noChangeArrowheads="1"/>
              </p:cNvSpPr>
              <p:nvPr/>
            </p:nvSpPr>
            <p:spPr bwMode="auto">
              <a:xfrm rot="5400000">
                <a:off x="4003" y="156"/>
                <a:ext cx="402"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7789" name="Oval 221"/>
              <p:cNvSpPr>
                <a:spLocks noChangeArrowheads="1"/>
              </p:cNvSpPr>
              <p:nvPr/>
            </p:nvSpPr>
            <p:spPr bwMode="auto">
              <a:xfrm rot="5400000">
                <a:off x="4290" y="447"/>
                <a:ext cx="159"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7790" name="Oval 222"/>
              <p:cNvSpPr>
                <a:spLocks noChangeArrowheads="1"/>
              </p:cNvSpPr>
              <p:nvPr/>
            </p:nvSpPr>
            <p:spPr bwMode="auto">
              <a:xfrm rot="5400000">
                <a:off x="4278" y="102"/>
                <a:ext cx="159"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7805" name="Group 227"/>
            <p:cNvGrpSpPr>
              <a:grpSpLocks/>
            </p:cNvGrpSpPr>
            <p:nvPr/>
          </p:nvGrpSpPr>
          <p:grpSpPr bwMode="auto">
            <a:xfrm>
              <a:off x="4208" y="3382"/>
              <a:ext cx="446" cy="505"/>
              <a:chOff x="3976" y="843"/>
              <a:chExt cx="446" cy="505"/>
            </a:xfrm>
          </p:grpSpPr>
          <p:sp>
            <p:nvSpPr>
              <p:cNvPr id="237796" name="Oval 228"/>
              <p:cNvSpPr>
                <a:spLocks noChangeArrowheads="1"/>
              </p:cNvSpPr>
              <p:nvPr/>
            </p:nvSpPr>
            <p:spPr bwMode="auto">
              <a:xfrm rot="5400000">
                <a:off x="3975" y="898"/>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7797" name="Oval 229"/>
              <p:cNvSpPr>
                <a:spLocks noChangeArrowheads="1"/>
              </p:cNvSpPr>
              <p:nvPr/>
            </p:nvSpPr>
            <p:spPr bwMode="auto">
              <a:xfrm rot="5400000">
                <a:off x="4263" y="1188"/>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7798" name="Oval 230"/>
              <p:cNvSpPr>
                <a:spLocks noChangeArrowheads="1"/>
              </p:cNvSpPr>
              <p:nvPr/>
            </p:nvSpPr>
            <p:spPr bwMode="auto">
              <a:xfrm rot="5400000">
                <a:off x="4251" y="843"/>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7809" name="Group 231"/>
            <p:cNvGrpSpPr>
              <a:grpSpLocks/>
            </p:cNvGrpSpPr>
            <p:nvPr/>
          </p:nvGrpSpPr>
          <p:grpSpPr bwMode="auto">
            <a:xfrm>
              <a:off x="5243" y="3382"/>
              <a:ext cx="446" cy="504"/>
              <a:chOff x="4003" y="102"/>
              <a:chExt cx="446" cy="504"/>
            </a:xfrm>
          </p:grpSpPr>
          <p:sp>
            <p:nvSpPr>
              <p:cNvPr id="237800" name="Oval 232"/>
              <p:cNvSpPr>
                <a:spLocks noChangeArrowheads="1"/>
              </p:cNvSpPr>
              <p:nvPr/>
            </p:nvSpPr>
            <p:spPr bwMode="auto">
              <a:xfrm rot="5400000">
                <a:off x="4003" y="156"/>
                <a:ext cx="402"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7801" name="Oval 233"/>
              <p:cNvSpPr>
                <a:spLocks noChangeArrowheads="1"/>
              </p:cNvSpPr>
              <p:nvPr/>
            </p:nvSpPr>
            <p:spPr bwMode="auto">
              <a:xfrm rot="5400000">
                <a:off x="4290" y="447"/>
                <a:ext cx="159"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sp>
            <p:nvSpPr>
              <p:cNvPr id="237802" name="Oval 234"/>
              <p:cNvSpPr>
                <a:spLocks noChangeArrowheads="1"/>
              </p:cNvSpPr>
              <p:nvPr/>
            </p:nvSpPr>
            <p:spPr bwMode="auto">
              <a:xfrm rot="5400000">
                <a:off x="4278" y="102"/>
                <a:ext cx="159"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7811" name="Group 235"/>
            <p:cNvGrpSpPr>
              <a:grpSpLocks/>
            </p:cNvGrpSpPr>
            <p:nvPr/>
          </p:nvGrpSpPr>
          <p:grpSpPr bwMode="auto">
            <a:xfrm>
              <a:off x="4725" y="3382"/>
              <a:ext cx="446" cy="489"/>
              <a:chOff x="4738" y="0"/>
              <a:chExt cx="446" cy="489"/>
            </a:xfrm>
          </p:grpSpPr>
          <p:sp>
            <p:nvSpPr>
              <p:cNvPr id="237804" name="Oval 236"/>
              <p:cNvSpPr>
                <a:spLocks noChangeArrowheads="1"/>
              </p:cNvSpPr>
              <p:nvPr/>
            </p:nvSpPr>
            <p:spPr bwMode="auto">
              <a:xfrm rot="5400000">
                <a:off x="5025" y="0"/>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nvGrpSpPr>
              <p:cNvPr id="237815" name="Group 237"/>
              <p:cNvGrpSpPr>
                <a:grpSpLocks/>
              </p:cNvGrpSpPr>
              <p:nvPr/>
            </p:nvGrpSpPr>
            <p:grpSpPr bwMode="auto">
              <a:xfrm>
                <a:off x="4738" y="0"/>
                <a:ext cx="434" cy="457"/>
                <a:chOff x="3427" y="106"/>
                <a:chExt cx="434" cy="457"/>
              </a:xfrm>
            </p:grpSpPr>
            <p:sp>
              <p:nvSpPr>
                <p:cNvPr id="237806" name="Oval 238"/>
                <p:cNvSpPr>
                  <a:spLocks noChangeArrowheads="1"/>
                </p:cNvSpPr>
                <p:nvPr/>
              </p:nvSpPr>
              <p:spPr bwMode="auto">
                <a:xfrm rot="5400000">
                  <a:off x="3426" y="161"/>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7807" name="Oval 239"/>
                <p:cNvSpPr>
                  <a:spLocks noChangeArrowheads="1"/>
                </p:cNvSpPr>
                <p:nvPr/>
              </p:nvSpPr>
              <p:spPr bwMode="auto">
                <a:xfrm rot="5400000">
                  <a:off x="3702" y="106"/>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sp>
            <p:nvSpPr>
              <p:cNvPr id="237808" name="Oval 240"/>
              <p:cNvSpPr>
                <a:spLocks noChangeArrowheads="1"/>
              </p:cNvSpPr>
              <p:nvPr/>
            </p:nvSpPr>
            <p:spPr bwMode="auto">
              <a:xfrm rot="5400000">
                <a:off x="5018" y="329"/>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nvGrpSpPr>
            <p:cNvPr id="237824" name="Group 241"/>
            <p:cNvGrpSpPr>
              <a:grpSpLocks/>
            </p:cNvGrpSpPr>
            <p:nvPr/>
          </p:nvGrpSpPr>
          <p:grpSpPr bwMode="auto">
            <a:xfrm>
              <a:off x="3173" y="3382"/>
              <a:ext cx="447" cy="493"/>
              <a:chOff x="3427" y="0"/>
              <a:chExt cx="447" cy="493"/>
            </a:xfrm>
          </p:grpSpPr>
          <p:sp>
            <p:nvSpPr>
              <p:cNvPr id="237810" name="Oval 242"/>
              <p:cNvSpPr>
                <a:spLocks noChangeArrowheads="1"/>
              </p:cNvSpPr>
              <p:nvPr/>
            </p:nvSpPr>
            <p:spPr bwMode="auto">
              <a:xfrm rot="5400000">
                <a:off x="3714" y="0"/>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nvGrpSpPr>
              <p:cNvPr id="237838" name="Group 243"/>
              <p:cNvGrpSpPr>
                <a:grpSpLocks/>
              </p:cNvGrpSpPr>
              <p:nvPr/>
            </p:nvGrpSpPr>
            <p:grpSpPr bwMode="auto">
              <a:xfrm>
                <a:off x="3427" y="0"/>
                <a:ext cx="434" cy="457"/>
                <a:chOff x="3427" y="106"/>
                <a:chExt cx="434" cy="457"/>
              </a:xfrm>
            </p:grpSpPr>
            <p:sp>
              <p:nvSpPr>
                <p:cNvPr id="237812" name="Oval 244"/>
                <p:cNvSpPr>
                  <a:spLocks noChangeArrowheads="1"/>
                </p:cNvSpPr>
                <p:nvPr/>
              </p:nvSpPr>
              <p:spPr bwMode="auto">
                <a:xfrm rot="5400000">
                  <a:off x="3426" y="161"/>
                  <a:ext cx="403" cy="401"/>
                </a:xfrm>
                <a:prstGeom prst="ellipse">
                  <a:avLst/>
                </a:prstGeom>
                <a:solidFill>
                  <a:srgbClr val="FF0000"/>
                </a:solidFill>
                <a:ln w="9525">
                  <a:solidFill>
                    <a:srgbClr val="E08888"/>
                  </a:solidFill>
                  <a:round/>
                  <a:headEnd/>
                  <a:tailEnd/>
                </a:ln>
                <a:effectLst/>
              </p:spPr>
              <p:txBody>
                <a:bodyPr wrap="none" anchor="ctr"/>
                <a:lstStyle/>
                <a:p>
                  <a:pPr algn="ctr" eaLnBrk="0" hangingPunct="0"/>
                  <a:r>
                    <a:rPr lang="en-US" sz="3600" smtClean="0">
                      <a:solidFill>
                        <a:srgbClr val="FF0000"/>
                      </a:solidFill>
                      <a:latin typeface="Arial" pitchFamily="34" charset="0"/>
                    </a:rPr>
                    <a:t>O</a:t>
                  </a:r>
                </a:p>
              </p:txBody>
            </p:sp>
            <p:sp>
              <p:nvSpPr>
                <p:cNvPr id="237813" name="Oval 245"/>
                <p:cNvSpPr>
                  <a:spLocks noChangeArrowheads="1"/>
                </p:cNvSpPr>
                <p:nvPr/>
              </p:nvSpPr>
              <p:spPr bwMode="auto">
                <a:xfrm rot="5400000">
                  <a:off x="3702" y="106"/>
                  <a:ext cx="160" cy="159"/>
                </a:xfrm>
                <a:prstGeom prst="ellipse">
                  <a:avLst/>
                </a:prstGeom>
                <a:solidFill>
                  <a:schemeClr val="tx1"/>
                </a:solidFill>
                <a:ln w="9525">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sp>
            <p:nvSpPr>
              <p:cNvPr id="237814" name="Oval 246"/>
              <p:cNvSpPr>
                <a:spLocks noChangeArrowheads="1"/>
              </p:cNvSpPr>
              <p:nvPr/>
            </p:nvSpPr>
            <p:spPr bwMode="auto">
              <a:xfrm rot="5400000">
                <a:off x="3715" y="333"/>
                <a:ext cx="160" cy="159"/>
              </a:xfrm>
              <a:prstGeom prst="ellipse">
                <a:avLst/>
              </a:prstGeom>
              <a:solidFill>
                <a:schemeClr val="tx1"/>
              </a:solidFill>
              <a:ln w="9525" algn="ctr">
                <a:solidFill>
                  <a:schemeClr val="tx1"/>
                </a:solidFill>
                <a:round/>
                <a:headEnd/>
                <a:tailEnd/>
              </a:ln>
              <a:effectLst/>
            </p:spPr>
            <p:txBody>
              <a:bodyPr wrap="none" anchor="ctr"/>
              <a:lstStyle/>
              <a:p>
                <a:pPr algn="ctr" eaLnBrk="0" hangingPunct="0"/>
                <a:r>
                  <a:rPr lang="en-US" smtClean="0">
                    <a:solidFill>
                      <a:srgbClr val="FFFFFF"/>
                    </a:solidFill>
                    <a:latin typeface="Arial" pitchFamily="34" charset="0"/>
                  </a:rPr>
                  <a:t>H</a:t>
                </a:r>
              </a:p>
            </p:txBody>
          </p:sp>
        </p:grpSp>
      </p:grpSp>
      <p:sp>
        <p:nvSpPr>
          <p:cNvPr id="237823" name="Oval 255"/>
          <p:cNvSpPr>
            <a:spLocks noChangeArrowheads="1"/>
          </p:cNvSpPr>
          <p:nvPr/>
        </p:nvSpPr>
        <p:spPr bwMode="auto">
          <a:xfrm>
            <a:off x="6410325" y="3376613"/>
            <a:ext cx="322263" cy="322262"/>
          </a:xfrm>
          <a:prstGeom prst="ellipse">
            <a:avLst/>
          </a:prstGeom>
          <a:gradFill rotWithShape="1">
            <a:gsLst>
              <a:gs pos="0">
                <a:srgbClr val="FFFFFF"/>
              </a:gs>
              <a:gs pos="100000">
                <a:srgbClr val="FFFFFF">
                  <a:gamma/>
                  <a:shade val="76078"/>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1600" smtClean="0">
                <a:solidFill>
                  <a:srgbClr val="000000"/>
                </a:solidFill>
                <a:latin typeface="Arial" pitchFamily="34" charset="0"/>
              </a:rPr>
              <a:t>H</a:t>
            </a:r>
          </a:p>
        </p:txBody>
      </p:sp>
      <p:sp>
        <p:nvSpPr>
          <p:cNvPr id="237831" name="Oval 263"/>
          <p:cNvSpPr>
            <a:spLocks noChangeArrowheads="1"/>
          </p:cNvSpPr>
          <p:nvPr/>
        </p:nvSpPr>
        <p:spPr bwMode="auto">
          <a:xfrm>
            <a:off x="6343650" y="2944813"/>
            <a:ext cx="512763" cy="514350"/>
          </a:xfrm>
          <a:prstGeom prst="ellipse">
            <a:avLst/>
          </a:prstGeom>
          <a:gradFill rotWithShape="1">
            <a:gsLst>
              <a:gs pos="0">
                <a:srgbClr val="969696"/>
              </a:gs>
              <a:gs pos="100000">
                <a:srgbClr val="969696">
                  <a:gamma/>
                  <a:shade val="63529"/>
                  <a:invGamma/>
                </a:srgbClr>
              </a:gs>
            </a:gsLst>
            <a:path path="shape">
              <a:fillToRect l="50000" t="50000" r="50000" b="50000"/>
            </a:path>
          </a:gradFill>
          <a:ln w="9525">
            <a:solidFill>
              <a:srgbClr val="000000"/>
            </a:solidFill>
            <a:round/>
            <a:headEnd/>
            <a:tailEnd/>
          </a:ln>
          <a:effectLst/>
        </p:spPr>
        <p:txBody>
          <a:bodyPr wrap="none" anchor="ctr"/>
          <a:lstStyle/>
          <a:p>
            <a:pPr algn="ctr"/>
            <a:r>
              <a:rPr lang="en-US" smtClean="0">
                <a:solidFill>
                  <a:srgbClr val="FFFFFF"/>
                </a:solidFill>
                <a:latin typeface="Arial" pitchFamily="34" charset="0"/>
              </a:rPr>
              <a:t>C</a:t>
            </a:r>
          </a:p>
        </p:txBody>
      </p:sp>
      <p:sp>
        <p:nvSpPr>
          <p:cNvPr id="237816" name="Oval 248"/>
          <p:cNvSpPr>
            <a:spLocks noChangeArrowheads="1"/>
          </p:cNvSpPr>
          <p:nvPr/>
        </p:nvSpPr>
        <p:spPr bwMode="auto">
          <a:xfrm>
            <a:off x="4251325" y="2525713"/>
            <a:ext cx="322263" cy="322262"/>
          </a:xfrm>
          <a:prstGeom prst="ellipse">
            <a:avLst/>
          </a:prstGeom>
          <a:gradFill rotWithShape="1">
            <a:gsLst>
              <a:gs pos="0">
                <a:srgbClr val="FFFFFF"/>
              </a:gs>
              <a:gs pos="100000">
                <a:srgbClr val="FFFFFF">
                  <a:gamma/>
                  <a:shade val="76078"/>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1600" smtClean="0">
                <a:solidFill>
                  <a:srgbClr val="000000"/>
                </a:solidFill>
                <a:latin typeface="Arial" pitchFamily="34" charset="0"/>
              </a:rPr>
              <a:t>H</a:t>
            </a:r>
          </a:p>
        </p:txBody>
      </p:sp>
      <p:sp>
        <p:nvSpPr>
          <p:cNvPr id="237817" name="Oval 249"/>
          <p:cNvSpPr>
            <a:spLocks noChangeArrowheads="1"/>
          </p:cNvSpPr>
          <p:nvPr/>
        </p:nvSpPr>
        <p:spPr bwMode="auto">
          <a:xfrm>
            <a:off x="4678363" y="2689225"/>
            <a:ext cx="322262" cy="322263"/>
          </a:xfrm>
          <a:prstGeom prst="ellipse">
            <a:avLst/>
          </a:prstGeom>
          <a:gradFill rotWithShape="1">
            <a:gsLst>
              <a:gs pos="0">
                <a:srgbClr val="FFFFFF"/>
              </a:gs>
              <a:gs pos="100000">
                <a:srgbClr val="FFFFFF">
                  <a:gamma/>
                  <a:shade val="76078"/>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1600" smtClean="0">
                <a:solidFill>
                  <a:srgbClr val="000000"/>
                </a:solidFill>
                <a:latin typeface="Arial" pitchFamily="34" charset="0"/>
              </a:rPr>
              <a:t>H</a:t>
            </a:r>
          </a:p>
        </p:txBody>
      </p:sp>
      <p:sp>
        <p:nvSpPr>
          <p:cNvPr id="237818" name="Oval 250"/>
          <p:cNvSpPr>
            <a:spLocks noChangeArrowheads="1"/>
          </p:cNvSpPr>
          <p:nvPr/>
        </p:nvSpPr>
        <p:spPr bwMode="auto">
          <a:xfrm>
            <a:off x="5141913" y="2486025"/>
            <a:ext cx="322262" cy="322263"/>
          </a:xfrm>
          <a:prstGeom prst="ellipse">
            <a:avLst/>
          </a:prstGeom>
          <a:gradFill rotWithShape="1">
            <a:gsLst>
              <a:gs pos="0">
                <a:srgbClr val="FFFFFF"/>
              </a:gs>
              <a:gs pos="100000">
                <a:srgbClr val="FFFFFF">
                  <a:gamma/>
                  <a:shade val="76078"/>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1600" smtClean="0">
                <a:solidFill>
                  <a:srgbClr val="000000"/>
                </a:solidFill>
                <a:latin typeface="Arial" pitchFamily="34" charset="0"/>
              </a:rPr>
              <a:t>H</a:t>
            </a:r>
          </a:p>
        </p:txBody>
      </p:sp>
      <p:sp>
        <p:nvSpPr>
          <p:cNvPr id="237819" name="Oval 251"/>
          <p:cNvSpPr>
            <a:spLocks noChangeArrowheads="1"/>
          </p:cNvSpPr>
          <p:nvPr/>
        </p:nvSpPr>
        <p:spPr bwMode="auto">
          <a:xfrm>
            <a:off x="6126163" y="2500313"/>
            <a:ext cx="320675" cy="322262"/>
          </a:xfrm>
          <a:prstGeom prst="ellipse">
            <a:avLst/>
          </a:prstGeom>
          <a:gradFill rotWithShape="1">
            <a:gsLst>
              <a:gs pos="0">
                <a:srgbClr val="FFFFFF"/>
              </a:gs>
              <a:gs pos="100000">
                <a:srgbClr val="FFFFFF">
                  <a:gamma/>
                  <a:shade val="76078"/>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1600" smtClean="0">
                <a:solidFill>
                  <a:srgbClr val="000000"/>
                </a:solidFill>
                <a:latin typeface="Arial" pitchFamily="34" charset="0"/>
              </a:rPr>
              <a:t>H</a:t>
            </a:r>
          </a:p>
        </p:txBody>
      </p:sp>
      <p:sp>
        <p:nvSpPr>
          <p:cNvPr id="237820" name="Oval 252"/>
          <p:cNvSpPr>
            <a:spLocks noChangeArrowheads="1"/>
          </p:cNvSpPr>
          <p:nvPr/>
        </p:nvSpPr>
        <p:spPr bwMode="auto">
          <a:xfrm>
            <a:off x="5619750" y="2592388"/>
            <a:ext cx="322263" cy="322262"/>
          </a:xfrm>
          <a:prstGeom prst="ellipse">
            <a:avLst/>
          </a:prstGeom>
          <a:gradFill rotWithShape="1">
            <a:gsLst>
              <a:gs pos="0">
                <a:srgbClr val="FFFFFF"/>
              </a:gs>
              <a:gs pos="100000">
                <a:srgbClr val="FFFFFF">
                  <a:gamma/>
                  <a:shade val="76078"/>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1600" smtClean="0">
                <a:solidFill>
                  <a:srgbClr val="000000"/>
                </a:solidFill>
                <a:latin typeface="Arial" pitchFamily="34" charset="0"/>
              </a:rPr>
              <a:t>H</a:t>
            </a:r>
          </a:p>
        </p:txBody>
      </p:sp>
      <p:sp>
        <p:nvSpPr>
          <p:cNvPr id="237821" name="Oval 253"/>
          <p:cNvSpPr>
            <a:spLocks noChangeArrowheads="1"/>
          </p:cNvSpPr>
          <p:nvPr/>
        </p:nvSpPr>
        <p:spPr bwMode="auto">
          <a:xfrm>
            <a:off x="3760788" y="3241675"/>
            <a:ext cx="322262" cy="322263"/>
          </a:xfrm>
          <a:prstGeom prst="ellipse">
            <a:avLst/>
          </a:prstGeom>
          <a:gradFill rotWithShape="1">
            <a:gsLst>
              <a:gs pos="0">
                <a:srgbClr val="FFFFFF"/>
              </a:gs>
              <a:gs pos="100000">
                <a:srgbClr val="FFFFFF">
                  <a:gamma/>
                  <a:shade val="76078"/>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1600" smtClean="0">
                <a:solidFill>
                  <a:srgbClr val="000000"/>
                </a:solidFill>
                <a:latin typeface="Arial" pitchFamily="34" charset="0"/>
              </a:rPr>
              <a:t>H</a:t>
            </a:r>
          </a:p>
        </p:txBody>
      </p:sp>
      <p:sp>
        <p:nvSpPr>
          <p:cNvPr id="237822" name="Oval 254"/>
          <p:cNvSpPr>
            <a:spLocks noChangeArrowheads="1"/>
          </p:cNvSpPr>
          <p:nvPr/>
        </p:nvSpPr>
        <p:spPr bwMode="auto">
          <a:xfrm>
            <a:off x="3654425" y="2854325"/>
            <a:ext cx="514350" cy="514350"/>
          </a:xfrm>
          <a:prstGeom prst="ellipse">
            <a:avLst/>
          </a:prstGeom>
          <a:gradFill rotWithShape="1">
            <a:gsLst>
              <a:gs pos="0">
                <a:srgbClr val="969696"/>
              </a:gs>
              <a:gs pos="100000">
                <a:srgbClr val="969696">
                  <a:gamma/>
                  <a:shade val="63529"/>
                  <a:invGamma/>
                </a:srgbClr>
              </a:gs>
            </a:gsLst>
            <a:path path="shape">
              <a:fillToRect l="50000" t="50000" r="50000" b="50000"/>
            </a:path>
          </a:gradFill>
          <a:ln w="9525">
            <a:solidFill>
              <a:srgbClr val="000000"/>
            </a:solidFill>
            <a:round/>
            <a:headEnd/>
            <a:tailEnd/>
          </a:ln>
          <a:effectLst/>
        </p:spPr>
        <p:txBody>
          <a:bodyPr wrap="none" anchor="ctr"/>
          <a:lstStyle/>
          <a:p>
            <a:pPr algn="ctr"/>
            <a:r>
              <a:rPr lang="en-US" smtClean="0">
                <a:solidFill>
                  <a:srgbClr val="FFFFFF"/>
                </a:solidFill>
                <a:latin typeface="Arial" pitchFamily="34" charset="0"/>
              </a:rPr>
              <a:t>C</a:t>
            </a:r>
          </a:p>
        </p:txBody>
      </p:sp>
      <p:sp>
        <p:nvSpPr>
          <p:cNvPr id="237825" name="Oval 257"/>
          <p:cNvSpPr>
            <a:spLocks noChangeArrowheads="1"/>
          </p:cNvSpPr>
          <p:nvPr/>
        </p:nvSpPr>
        <p:spPr bwMode="auto">
          <a:xfrm>
            <a:off x="3748088" y="2606675"/>
            <a:ext cx="322262" cy="322263"/>
          </a:xfrm>
          <a:prstGeom prst="ellipse">
            <a:avLst/>
          </a:prstGeom>
          <a:gradFill rotWithShape="1">
            <a:gsLst>
              <a:gs pos="0">
                <a:srgbClr val="FFFFFF"/>
              </a:gs>
              <a:gs pos="100000">
                <a:srgbClr val="FFFFFF">
                  <a:gamma/>
                  <a:shade val="76078"/>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1600" smtClean="0">
                <a:solidFill>
                  <a:srgbClr val="000000"/>
                </a:solidFill>
                <a:latin typeface="Arial" pitchFamily="34" charset="0"/>
              </a:rPr>
              <a:t>H</a:t>
            </a:r>
          </a:p>
        </p:txBody>
      </p:sp>
      <p:sp>
        <p:nvSpPr>
          <p:cNvPr id="237826" name="Oval 258"/>
          <p:cNvSpPr>
            <a:spLocks noChangeArrowheads="1"/>
          </p:cNvSpPr>
          <p:nvPr/>
        </p:nvSpPr>
        <p:spPr bwMode="auto">
          <a:xfrm>
            <a:off x="4127500" y="2746375"/>
            <a:ext cx="514350" cy="514350"/>
          </a:xfrm>
          <a:prstGeom prst="ellipse">
            <a:avLst/>
          </a:prstGeom>
          <a:gradFill rotWithShape="1">
            <a:gsLst>
              <a:gs pos="0">
                <a:srgbClr val="969696"/>
              </a:gs>
              <a:gs pos="100000">
                <a:srgbClr val="969696">
                  <a:gamma/>
                  <a:shade val="63529"/>
                  <a:invGamma/>
                </a:srgbClr>
              </a:gs>
            </a:gsLst>
            <a:path path="shape">
              <a:fillToRect l="50000" t="50000" r="50000" b="50000"/>
            </a:path>
          </a:gradFill>
          <a:ln w="9525">
            <a:solidFill>
              <a:srgbClr val="000000"/>
            </a:solidFill>
            <a:round/>
            <a:headEnd/>
            <a:tailEnd/>
          </a:ln>
          <a:effectLst/>
        </p:spPr>
        <p:txBody>
          <a:bodyPr wrap="none" anchor="ctr"/>
          <a:lstStyle/>
          <a:p>
            <a:pPr algn="ctr"/>
            <a:r>
              <a:rPr lang="en-US" smtClean="0">
                <a:solidFill>
                  <a:srgbClr val="FFFFFF"/>
                </a:solidFill>
                <a:latin typeface="Arial" pitchFamily="34" charset="0"/>
              </a:rPr>
              <a:t>C</a:t>
            </a:r>
          </a:p>
        </p:txBody>
      </p:sp>
      <p:sp>
        <p:nvSpPr>
          <p:cNvPr id="237827" name="Oval 259"/>
          <p:cNvSpPr>
            <a:spLocks noChangeArrowheads="1"/>
          </p:cNvSpPr>
          <p:nvPr/>
        </p:nvSpPr>
        <p:spPr bwMode="auto">
          <a:xfrm>
            <a:off x="4598988" y="2895600"/>
            <a:ext cx="512762" cy="514350"/>
          </a:xfrm>
          <a:prstGeom prst="ellipse">
            <a:avLst/>
          </a:prstGeom>
          <a:gradFill rotWithShape="1">
            <a:gsLst>
              <a:gs pos="0">
                <a:srgbClr val="969696"/>
              </a:gs>
              <a:gs pos="100000">
                <a:srgbClr val="969696">
                  <a:gamma/>
                  <a:shade val="63529"/>
                  <a:invGamma/>
                </a:srgbClr>
              </a:gs>
            </a:gsLst>
            <a:path path="shape">
              <a:fillToRect l="50000" t="50000" r="50000" b="50000"/>
            </a:path>
          </a:gradFill>
          <a:ln w="9525">
            <a:solidFill>
              <a:srgbClr val="000000"/>
            </a:solidFill>
            <a:round/>
            <a:headEnd/>
            <a:tailEnd/>
          </a:ln>
          <a:effectLst/>
        </p:spPr>
        <p:txBody>
          <a:bodyPr wrap="none" anchor="ctr"/>
          <a:lstStyle/>
          <a:p>
            <a:pPr algn="ctr"/>
            <a:r>
              <a:rPr lang="en-US" smtClean="0">
                <a:solidFill>
                  <a:srgbClr val="FFFFFF"/>
                </a:solidFill>
                <a:latin typeface="Arial" pitchFamily="34" charset="0"/>
              </a:rPr>
              <a:t>C</a:t>
            </a:r>
          </a:p>
        </p:txBody>
      </p:sp>
      <p:sp>
        <p:nvSpPr>
          <p:cNvPr id="237828" name="Oval 260"/>
          <p:cNvSpPr>
            <a:spLocks noChangeArrowheads="1"/>
          </p:cNvSpPr>
          <p:nvPr/>
        </p:nvSpPr>
        <p:spPr bwMode="auto">
          <a:xfrm>
            <a:off x="5033963" y="2740025"/>
            <a:ext cx="514350" cy="514350"/>
          </a:xfrm>
          <a:prstGeom prst="ellipse">
            <a:avLst/>
          </a:prstGeom>
          <a:gradFill rotWithShape="1">
            <a:gsLst>
              <a:gs pos="0">
                <a:srgbClr val="969696"/>
              </a:gs>
              <a:gs pos="100000">
                <a:srgbClr val="969696">
                  <a:gamma/>
                  <a:shade val="63529"/>
                  <a:invGamma/>
                </a:srgbClr>
              </a:gs>
            </a:gsLst>
            <a:path path="shape">
              <a:fillToRect l="50000" t="50000" r="50000" b="50000"/>
            </a:path>
          </a:gradFill>
          <a:ln w="9525">
            <a:solidFill>
              <a:srgbClr val="000000"/>
            </a:solidFill>
            <a:round/>
            <a:headEnd/>
            <a:tailEnd/>
          </a:ln>
          <a:effectLst/>
        </p:spPr>
        <p:txBody>
          <a:bodyPr wrap="none" anchor="ctr"/>
          <a:lstStyle/>
          <a:p>
            <a:pPr algn="ctr"/>
            <a:r>
              <a:rPr lang="en-US" smtClean="0">
                <a:solidFill>
                  <a:srgbClr val="FFFFFF"/>
                </a:solidFill>
                <a:latin typeface="Arial" pitchFamily="34" charset="0"/>
              </a:rPr>
              <a:t>C</a:t>
            </a:r>
          </a:p>
        </p:txBody>
      </p:sp>
      <p:sp>
        <p:nvSpPr>
          <p:cNvPr id="237829" name="Oval 261"/>
          <p:cNvSpPr>
            <a:spLocks noChangeArrowheads="1"/>
          </p:cNvSpPr>
          <p:nvPr/>
        </p:nvSpPr>
        <p:spPr bwMode="auto">
          <a:xfrm>
            <a:off x="5499100" y="2846388"/>
            <a:ext cx="512763" cy="514350"/>
          </a:xfrm>
          <a:prstGeom prst="ellipse">
            <a:avLst/>
          </a:prstGeom>
          <a:gradFill rotWithShape="1">
            <a:gsLst>
              <a:gs pos="0">
                <a:srgbClr val="969696"/>
              </a:gs>
              <a:gs pos="100000">
                <a:srgbClr val="969696">
                  <a:gamma/>
                  <a:shade val="63529"/>
                  <a:invGamma/>
                </a:srgbClr>
              </a:gs>
            </a:gsLst>
            <a:path path="shape">
              <a:fillToRect l="50000" t="50000" r="50000" b="50000"/>
            </a:path>
          </a:gradFill>
          <a:ln w="9525">
            <a:solidFill>
              <a:srgbClr val="000000"/>
            </a:solidFill>
            <a:round/>
            <a:headEnd/>
            <a:tailEnd/>
          </a:ln>
          <a:effectLst/>
        </p:spPr>
        <p:txBody>
          <a:bodyPr wrap="none" anchor="ctr"/>
          <a:lstStyle/>
          <a:p>
            <a:pPr algn="ctr"/>
            <a:r>
              <a:rPr lang="en-US" smtClean="0">
                <a:solidFill>
                  <a:srgbClr val="FFFFFF"/>
                </a:solidFill>
                <a:latin typeface="Arial" pitchFamily="34" charset="0"/>
              </a:rPr>
              <a:t>C</a:t>
            </a:r>
          </a:p>
        </p:txBody>
      </p:sp>
      <p:sp>
        <p:nvSpPr>
          <p:cNvPr id="237830" name="Oval 262"/>
          <p:cNvSpPr>
            <a:spLocks noChangeArrowheads="1"/>
          </p:cNvSpPr>
          <p:nvPr/>
        </p:nvSpPr>
        <p:spPr bwMode="auto">
          <a:xfrm>
            <a:off x="5951538" y="2724150"/>
            <a:ext cx="514350" cy="514350"/>
          </a:xfrm>
          <a:prstGeom prst="ellipse">
            <a:avLst/>
          </a:prstGeom>
          <a:gradFill rotWithShape="1">
            <a:gsLst>
              <a:gs pos="0">
                <a:srgbClr val="969696"/>
              </a:gs>
              <a:gs pos="100000">
                <a:srgbClr val="969696">
                  <a:gamma/>
                  <a:shade val="63529"/>
                  <a:invGamma/>
                </a:srgbClr>
              </a:gs>
            </a:gsLst>
            <a:path path="shape">
              <a:fillToRect l="50000" t="50000" r="50000" b="50000"/>
            </a:path>
          </a:gradFill>
          <a:ln w="9525">
            <a:solidFill>
              <a:srgbClr val="000000"/>
            </a:solidFill>
            <a:round/>
            <a:headEnd/>
            <a:tailEnd/>
          </a:ln>
          <a:effectLst/>
        </p:spPr>
        <p:txBody>
          <a:bodyPr wrap="none" anchor="ctr"/>
          <a:lstStyle/>
          <a:p>
            <a:pPr algn="ctr"/>
            <a:r>
              <a:rPr lang="en-US" smtClean="0">
                <a:solidFill>
                  <a:srgbClr val="FFFFFF"/>
                </a:solidFill>
                <a:latin typeface="Arial" pitchFamily="34" charset="0"/>
              </a:rPr>
              <a:t>C</a:t>
            </a:r>
          </a:p>
        </p:txBody>
      </p:sp>
      <p:sp>
        <p:nvSpPr>
          <p:cNvPr id="237832" name="Oval 264"/>
          <p:cNvSpPr>
            <a:spLocks noChangeArrowheads="1"/>
          </p:cNvSpPr>
          <p:nvPr/>
        </p:nvSpPr>
        <p:spPr bwMode="auto">
          <a:xfrm>
            <a:off x="4214813" y="3203575"/>
            <a:ext cx="322262" cy="322263"/>
          </a:xfrm>
          <a:prstGeom prst="ellipse">
            <a:avLst/>
          </a:prstGeom>
          <a:gradFill rotWithShape="1">
            <a:gsLst>
              <a:gs pos="0">
                <a:srgbClr val="FFFFFF"/>
              </a:gs>
              <a:gs pos="100000">
                <a:srgbClr val="FFFFFF">
                  <a:gamma/>
                  <a:shade val="76078"/>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1600" smtClean="0">
                <a:solidFill>
                  <a:srgbClr val="000000"/>
                </a:solidFill>
                <a:latin typeface="Arial" pitchFamily="34" charset="0"/>
              </a:rPr>
              <a:t>H</a:t>
            </a:r>
          </a:p>
        </p:txBody>
      </p:sp>
      <p:sp>
        <p:nvSpPr>
          <p:cNvPr id="237833" name="Oval 265"/>
          <p:cNvSpPr>
            <a:spLocks noChangeArrowheads="1"/>
          </p:cNvSpPr>
          <p:nvPr/>
        </p:nvSpPr>
        <p:spPr bwMode="auto">
          <a:xfrm>
            <a:off x="4700588" y="3352800"/>
            <a:ext cx="322262" cy="322263"/>
          </a:xfrm>
          <a:prstGeom prst="ellipse">
            <a:avLst/>
          </a:prstGeom>
          <a:gradFill rotWithShape="1">
            <a:gsLst>
              <a:gs pos="0">
                <a:srgbClr val="FFFFFF"/>
              </a:gs>
              <a:gs pos="100000">
                <a:srgbClr val="FFFFFF">
                  <a:gamma/>
                  <a:shade val="76078"/>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1600" smtClean="0">
                <a:solidFill>
                  <a:srgbClr val="000000"/>
                </a:solidFill>
                <a:latin typeface="Arial" pitchFamily="34" charset="0"/>
              </a:rPr>
              <a:t>H</a:t>
            </a:r>
          </a:p>
        </p:txBody>
      </p:sp>
      <p:sp>
        <p:nvSpPr>
          <p:cNvPr id="237834" name="Oval 266"/>
          <p:cNvSpPr>
            <a:spLocks noChangeArrowheads="1"/>
          </p:cNvSpPr>
          <p:nvPr/>
        </p:nvSpPr>
        <p:spPr bwMode="auto">
          <a:xfrm>
            <a:off x="5133975" y="3141663"/>
            <a:ext cx="322263" cy="322262"/>
          </a:xfrm>
          <a:prstGeom prst="ellipse">
            <a:avLst/>
          </a:prstGeom>
          <a:gradFill rotWithShape="1">
            <a:gsLst>
              <a:gs pos="0">
                <a:srgbClr val="FFFFFF"/>
              </a:gs>
              <a:gs pos="100000">
                <a:srgbClr val="FFFFFF">
                  <a:gamma/>
                  <a:shade val="76078"/>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1600" smtClean="0">
                <a:solidFill>
                  <a:srgbClr val="000000"/>
                </a:solidFill>
                <a:latin typeface="Arial" pitchFamily="34" charset="0"/>
              </a:rPr>
              <a:t>H</a:t>
            </a:r>
          </a:p>
        </p:txBody>
      </p:sp>
      <p:sp>
        <p:nvSpPr>
          <p:cNvPr id="237835" name="Oval 267"/>
          <p:cNvSpPr>
            <a:spLocks noChangeArrowheads="1"/>
          </p:cNvSpPr>
          <p:nvPr/>
        </p:nvSpPr>
        <p:spPr bwMode="auto">
          <a:xfrm>
            <a:off x="5576888" y="3263900"/>
            <a:ext cx="322262" cy="322263"/>
          </a:xfrm>
          <a:prstGeom prst="ellipse">
            <a:avLst/>
          </a:prstGeom>
          <a:gradFill rotWithShape="1">
            <a:gsLst>
              <a:gs pos="0">
                <a:srgbClr val="FFFFFF"/>
              </a:gs>
              <a:gs pos="100000">
                <a:srgbClr val="FFFFFF">
                  <a:gamma/>
                  <a:shade val="76078"/>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1600" smtClean="0">
                <a:solidFill>
                  <a:srgbClr val="000000"/>
                </a:solidFill>
                <a:latin typeface="Arial" pitchFamily="34" charset="0"/>
              </a:rPr>
              <a:t>H</a:t>
            </a:r>
          </a:p>
        </p:txBody>
      </p:sp>
      <p:sp>
        <p:nvSpPr>
          <p:cNvPr id="237836" name="Oval 268"/>
          <p:cNvSpPr>
            <a:spLocks noChangeArrowheads="1"/>
          </p:cNvSpPr>
          <p:nvPr/>
        </p:nvSpPr>
        <p:spPr bwMode="auto">
          <a:xfrm>
            <a:off x="6045200" y="3171825"/>
            <a:ext cx="320675" cy="322263"/>
          </a:xfrm>
          <a:prstGeom prst="ellipse">
            <a:avLst/>
          </a:prstGeom>
          <a:gradFill rotWithShape="1">
            <a:gsLst>
              <a:gs pos="0">
                <a:srgbClr val="FFFFFF"/>
              </a:gs>
              <a:gs pos="100000">
                <a:srgbClr val="FFFFFF">
                  <a:gamma/>
                  <a:shade val="76078"/>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1600" smtClean="0">
                <a:solidFill>
                  <a:srgbClr val="000000"/>
                </a:solidFill>
                <a:latin typeface="Arial" pitchFamily="34" charset="0"/>
              </a:rPr>
              <a:t>H</a:t>
            </a:r>
          </a:p>
        </p:txBody>
      </p:sp>
      <p:sp>
        <p:nvSpPr>
          <p:cNvPr id="237837" name="Oval 269"/>
          <p:cNvSpPr>
            <a:spLocks noChangeArrowheads="1"/>
          </p:cNvSpPr>
          <p:nvPr/>
        </p:nvSpPr>
        <p:spPr bwMode="auto">
          <a:xfrm>
            <a:off x="6589713" y="2714625"/>
            <a:ext cx="322262" cy="322263"/>
          </a:xfrm>
          <a:prstGeom prst="ellipse">
            <a:avLst/>
          </a:prstGeom>
          <a:gradFill rotWithShape="1">
            <a:gsLst>
              <a:gs pos="0">
                <a:srgbClr val="FFFFFF"/>
              </a:gs>
              <a:gs pos="100000">
                <a:srgbClr val="FFFFFF">
                  <a:gamma/>
                  <a:shade val="76078"/>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1600" smtClean="0">
                <a:solidFill>
                  <a:srgbClr val="000000"/>
                </a:solidFill>
                <a:latin typeface="Arial" pitchFamily="34" charset="0"/>
              </a:rPr>
              <a:t>H</a:t>
            </a:r>
          </a:p>
        </p:txBody>
      </p:sp>
      <p:sp>
        <p:nvSpPr>
          <p:cNvPr id="237839" name="Oval 271"/>
          <p:cNvSpPr>
            <a:spLocks noChangeArrowheads="1"/>
          </p:cNvSpPr>
          <p:nvPr/>
        </p:nvSpPr>
        <p:spPr bwMode="auto">
          <a:xfrm>
            <a:off x="6784975" y="2905125"/>
            <a:ext cx="639763" cy="636588"/>
          </a:xfrm>
          <a:prstGeom prst="ellipse">
            <a:avLst/>
          </a:prstGeom>
          <a:gradFill rotWithShape="1">
            <a:gsLst>
              <a:gs pos="0">
                <a:schemeClr val="tx2"/>
              </a:gs>
              <a:gs pos="100000">
                <a:schemeClr val="tx2">
                  <a:gamma/>
                  <a:shade val="46275"/>
                  <a:invGamma/>
                </a:schemeClr>
              </a:gs>
            </a:gsLst>
            <a:path path="shape">
              <a:fillToRect l="50000" t="50000" r="50000" b="50000"/>
            </a:path>
          </a:gradFill>
          <a:ln w="9525">
            <a:solidFill>
              <a:srgbClr val="E08888"/>
            </a:solidFill>
            <a:round/>
            <a:headEnd/>
            <a:tailEnd/>
          </a:ln>
          <a:effectLst/>
        </p:spPr>
        <p:txBody>
          <a:bodyPr wrap="none" anchor="ctr"/>
          <a:lstStyle/>
          <a:p>
            <a:pPr algn="ctr" eaLnBrk="0" hangingPunct="0"/>
            <a:r>
              <a:rPr lang="en-US" sz="3600" smtClean="0">
                <a:solidFill>
                  <a:srgbClr val="000000"/>
                </a:solidFill>
                <a:latin typeface="Arial" pitchFamily="34" charset="0"/>
              </a:rPr>
              <a:t>S</a:t>
            </a:r>
          </a:p>
        </p:txBody>
      </p:sp>
      <p:sp>
        <p:nvSpPr>
          <p:cNvPr id="237840" name="Oval 272"/>
          <p:cNvSpPr>
            <a:spLocks noChangeArrowheads="1"/>
          </p:cNvSpPr>
          <p:nvPr/>
        </p:nvSpPr>
        <p:spPr bwMode="auto">
          <a:xfrm>
            <a:off x="6805613" y="2363788"/>
            <a:ext cx="598487" cy="595312"/>
          </a:xfrm>
          <a:prstGeom prst="ellipse">
            <a:avLst/>
          </a:prstGeom>
          <a:gradFill rotWithShape="1">
            <a:gsLst>
              <a:gs pos="0">
                <a:srgbClr val="FF0000"/>
              </a:gs>
              <a:gs pos="100000">
                <a:srgbClr val="FF0000">
                  <a:gamma/>
                  <a:shade val="46275"/>
                  <a:invGamma/>
                </a:srgbClr>
              </a:gs>
            </a:gsLst>
            <a:path path="shape">
              <a:fillToRect l="50000" t="50000" r="50000" b="50000"/>
            </a:path>
          </a:gradFill>
          <a:ln w="9525">
            <a:solidFill>
              <a:srgbClr val="E08888"/>
            </a:solidFill>
            <a:round/>
            <a:headEnd/>
            <a:tailEnd/>
          </a:ln>
          <a:effectLst/>
        </p:spPr>
        <p:txBody>
          <a:bodyPr wrap="none" anchor="ctr"/>
          <a:lstStyle/>
          <a:p>
            <a:pPr algn="ctr" eaLnBrk="0" hangingPunct="0"/>
            <a:r>
              <a:rPr lang="en-US" sz="2800" smtClean="0">
                <a:solidFill>
                  <a:srgbClr val="FFFFFF"/>
                </a:solidFill>
                <a:latin typeface="Arial" pitchFamily="34" charset="0"/>
              </a:rPr>
              <a:t>O</a:t>
            </a:r>
          </a:p>
        </p:txBody>
      </p:sp>
      <p:sp>
        <p:nvSpPr>
          <p:cNvPr id="237841" name="Oval 273"/>
          <p:cNvSpPr>
            <a:spLocks noChangeArrowheads="1"/>
          </p:cNvSpPr>
          <p:nvPr/>
        </p:nvSpPr>
        <p:spPr bwMode="auto">
          <a:xfrm>
            <a:off x="7340600" y="2925763"/>
            <a:ext cx="598488" cy="595312"/>
          </a:xfrm>
          <a:prstGeom prst="ellipse">
            <a:avLst/>
          </a:prstGeom>
          <a:gradFill rotWithShape="1">
            <a:gsLst>
              <a:gs pos="0">
                <a:srgbClr val="FF0000"/>
              </a:gs>
              <a:gs pos="100000">
                <a:srgbClr val="FF0000">
                  <a:gamma/>
                  <a:shade val="46275"/>
                  <a:invGamma/>
                </a:srgbClr>
              </a:gs>
            </a:gsLst>
            <a:path path="shape">
              <a:fillToRect l="50000" t="50000" r="50000" b="50000"/>
            </a:path>
          </a:gradFill>
          <a:ln w="9525">
            <a:solidFill>
              <a:srgbClr val="E08888"/>
            </a:solidFill>
            <a:round/>
            <a:headEnd/>
            <a:tailEnd/>
          </a:ln>
          <a:effectLst/>
        </p:spPr>
        <p:txBody>
          <a:bodyPr wrap="none" anchor="ctr"/>
          <a:lstStyle/>
          <a:p>
            <a:pPr algn="ctr" eaLnBrk="0" hangingPunct="0"/>
            <a:r>
              <a:rPr lang="en-US" sz="2800" smtClean="0">
                <a:solidFill>
                  <a:srgbClr val="FFFFFF"/>
                </a:solidFill>
                <a:latin typeface="Arial" pitchFamily="34" charset="0"/>
              </a:rPr>
              <a:t>O</a:t>
            </a:r>
          </a:p>
        </p:txBody>
      </p:sp>
      <p:sp>
        <p:nvSpPr>
          <p:cNvPr id="237842" name="Oval 274"/>
          <p:cNvSpPr>
            <a:spLocks noChangeArrowheads="1"/>
          </p:cNvSpPr>
          <p:nvPr/>
        </p:nvSpPr>
        <p:spPr bwMode="auto">
          <a:xfrm>
            <a:off x="6846888" y="3482975"/>
            <a:ext cx="598487" cy="595313"/>
          </a:xfrm>
          <a:prstGeom prst="ellipse">
            <a:avLst/>
          </a:prstGeom>
          <a:gradFill rotWithShape="1">
            <a:gsLst>
              <a:gs pos="0">
                <a:srgbClr val="FF0000"/>
              </a:gs>
              <a:gs pos="100000">
                <a:srgbClr val="FF0000">
                  <a:gamma/>
                  <a:shade val="46275"/>
                  <a:invGamma/>
                </a:srgbClr>
              </a:gs>
            </a:gsLst>
            <a:path path="shape">
              <a:fillToRect l="50000" t="50000" r="50000" b="50000"/>
            </a:path>
          </a:gradFill>
          <a:ln w="9525">
            <a:solidFill>
              <a:srgbClr val="E08888"/>
            </a:solidFill>
            <a:round/>
            <a:headEnd/>
            <a:tailEnd/>
          </a:ln>
          <a:effectLst/>
        </p:spPr>
        <p:txBody>
          <a:bodyPr wrap="none" anchor="ctr"/>
          <a:lstStyle/>
          <a:p>
            <a:pPr algn="ctr" eaLnBrk="0" hangingPunct="0"/>
            <a:r>
              <a:rPr lang="en-US" sz="2800" smtClean="0">
                <a:solidFill>
                  <a:srgbClr val="FFFFFF"/>
                </a:solidFill>
                <a:latin typeface="Arial" pitchFamily="34" charset="0"/>
              </a:rPr>
              <a:t>O</a:t>
            </a:r>
          </a:p>
        </p:txBody>
      </p:sp>
      <p:grpSp>
        <p:nvGrpSpPr>
          <p:cNvPr id="237844" name="Group 286"/>
          <p:cNvGrpSpPr>
            <a:grpSpLocks/>
          </p:cNvGrpSpPr>
          <p:nvPr/>
        </p:nvGrpSpPr>
        <p:grpSpPr bwMode="auto">
          <a:xfrm>
            <a:off x="665163" y="2600325"/>
            <a:ext cx="3022600" cy="1189038"/>
            <a:chOff x="1411" y="1584"/>
            <a:chExt cx="1904" cy="749"/>
          </a:xfrm>
        </p:grpSpPr>
        <p:sp>
          <p:nvSpPr>
            <p:cNvPr id="237855" name="Oval 287"/>
            <p:cNvSpPr>
              <a:spLocks noChangeArrowheads="1"/>
            </p:cNvSpPr>
            <p:nvPr/>
          </p:nvSpPr>
          <p:spPr bwMode="auto">
            <a:xfrm>
              <a:off x="1920" y="1609"/>
              <a:ext cx="203" cy="203"/>
            </a:xfrm>
            <a:prstGeom prst="ellipse">
              <a:avLst/>
            </a:prstGeom>
            <a:gradFill rotWithShape="1">
              <a:gsLst>
                <a:gs pos="0">
                  <a:srgbClr val="FFFFFF"/>
                </a:gs>
                <a:gs pos="100000">
                  <a:srgbClr val="FFFFFF">
                    <a:gamma/>
                    <a:shade val="76078"/>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1600" smtClean="0">
                  <a:solidFill>
                    <a:srgbClr val="000000"/>
                  </a:solidFill>
                  <a:latin typeface="Arial" pitchFamily="34" charset="0"/>
                </a:rPr>
                <a:t>H</a:t>
              </a:r>
            </a:p>
          </p:txBody>
        </p:sp>
        <p:sp>
          <p:nvSpPr>
            <p:cNvPr id="237856" name="Oval 288"/>
            <p:cNvSpPr>
              <a:spLocks noChangeArrowheads="1"/>
            </p:cNvSpPr>
            <p:nvPr/>
          </p:nvSpPr>
          <p:spPr bwMode="auto">
            <a:xfrm>
              <a:off x="2189" y="1712"/>
              <a:ext cx="203" cy="203"/>
            </a:xfrm>
            <a:prstGeom prst="ellipse">
              <a:avLst/>
            </a:prstGeom>
            <a:gradFill rotWithShape="1">
              <a:gsLst>
                <a:gs pos="0">
                  <a:srgbClr val="FFFFFF"/>
                </a:gs>
                <a:gs pos="100000">
                  <a:srgbClr val="FFFFFF">
                    <a:gamma/>
                    <a:shade val="76078"/>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1600" smtClean="0">
                  <a:solidFill>
                    <a:srgbClr val="000000"/>
                  </a:solidFill>
                  <a:latin typeface="Arial" pitchFamily="34" charset="0"/>
                </a:rPr>
                <a:t>H</a:t>
              </a:r>
            </a:p>
          </p:txBody>
        </p:sp>
        <p:sp>
          <p:nvSpPr>
            <p:cNvPr id="237857" name="Oval 289"/>
            <p:cNvSpPr>
              <a:spLocks noChangeArrowheads="1"/>
            </p:cNvSpPr>
            <p:nvPr/>
          </p:nvSpPr>
          <p:spPr bwMode="auto">
            <a:xfrm>
              <a:off x="2481" y="1584"/>
              <a:ext cx="203" cy="203"/>
            </a:xfrm>
            <a:prstGeom prst="ellipse">
              <a:avLst/>
            </a:prstGeom>
            <a:gradFill rotWithShape="1">
              <a:gsLst>
                <a:gs pos="0">
                  <a:srgbClr val="FFFFFF"/>
                </a:gs>
                <a:gs pos="100000">
                  <a:srgbClr val="FFFFFF">
                    <a:gamma/>
                    <a:shade val="76078"/>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1600" smtClean="0">
                  <a:solidFill>
                    <a:srgbClr val="000000"/>
                  </a:solidFill>
                  <a:latin typeface="Arial" pitchFamily="34" charset="0"/>
                </a:rPr>
                <a:t>H</a:t>
              </a:r>
            </a:p>
          </p:txBody>
        </p:sp>
        <p:sp>
          <p:nvSpPr>
            <p:cNvPr id="237858" name="Oval 290"/>
            <p:cNvSpPr>
              <a:spLocks noChangeArrowheads="1"/>
            </p:cNvSpPr>
            <p:nvPr/>
          </p:nvSpPr>
          <p:spPr bwMode="auto">
            <a:xfrm>
              <a:off x="3101" y="1593"/>
              <a:ext cx="202" cy="203"/>
            </a:xfrm>
            <a:prstGeom prst="ellipse">
              <a:avLst/>
            </a:prstGeom>
            <a:gradFill rotWithShape="1">
              <a:gsLst>
                <a:gs pos="0">
                  <a:srgbClr val="FFFFFF"/>
                </a:gs>
                <a:gs pos="100000">
                  <a:srgbClr val="FFFFFF">
                    <a:gamma/>
                    <a:shade val="76078"/>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1600" smtClean="0">
                  <a:solidFill>
                    <a:srgbClr val="000000"/>
                  </a:solidFill>
                  <a:latin typeface="Arial" pitchFamily="34" charset="0"/>
                </a:rPr>
                <a:t>H</a:t>
              </a:r>
            </a:p>
          </p:txBody>
        </p:sp>
        <p:sp>
          <p:nvSpPr>
            <p:cNvPr id="237859" name="Oval 291"/>
            <p:cNvSpPr>
              <a:spLocks noChangeArrowheads="1"/>
            </p:cNvSpPr>
            <p:nvPr/>
          </p:nvSpPr>
          <p:spPr bwMode="auto">
            <a:xfrm>
              <a:off x="2782" y="1651"/>
              <a:ext cx="203" cy="203"/>
            </a:xfrm>
            <a:prstGeom prst="ellipse">
              <a:avLst/>
            </a:prstGeom>
            <a:gradFill rotWithShape="1">
              <a:gsLst>
                <a:gs pos="0">
                  <a:srgbClr val="FFFFFF"/>
                </a:gs>
                <a:gs pos="100000">
                  <a:srgbClr val="FFFFFF">
                    <a:gamma/>
                    <a:shade val="76078"/>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1600" smtClean="0">
                  <a:solidFill>
                    <a:srgbClr val="000000"/>
                  </a:solidFill>
                  <a:latin typeface="Arial" pitchFamily="34" charset="0"/>
                </a:rPr>
                <a:t>H</a:t>
              </a:r>
            </a:p>
          </p:txBody>
        </p:sp>
        <p:sp>
          <p:nvSpPr>
            <p:cNvPr id="237860" name="Oval 292"/>
            <p:cNvSpPr>
              <a:spLocks noChangeArrowheads="1"/>
            </p:cNvSpPr>
            <p:nvPr/>
          </p:nvSpPr>
          <p:spPr bwMode="auto">
            <a:xfrm>
              <a:off x="1611" y="2060"/>
              <a:ext cx="203" cy="203"/>
            </a:xfrm>
            <a:prstGeom prst="ellipse">
              <a:avLst/>
            </a:prstGeom>
            <a:gradFill rotWithShape="1">
              <a:gsLst>
                <a:gs pos="0">
                  <a:srgbClr val="FFFFFF"/>
                </a:gs>
                <a:gs pos="100000">
                  <a:srgbClr val="FFFFFF">
                    <a:gamma/>
                    <a:shade val="76078"/>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1600" smtClean="0">
                  <a:solidFill>
                    <a:srgbClr val="000000"/>
                  </a:solidFill>
                  <a:latin typeface="Arial" pitchFamily="34" charset="0"/>
                </a:rPr>
                <a:t>H</a:t>
              </a:r>
            </a:p>
          </p:txBody>
        </p:sp>
        <p:sp>
          <p:nvSpPr>
            <p:cNvPr id="237861" name="Oval 293"/>
            <p:cNvSpPr>
              <a:spLocks noChangeArrowheads="1"/>
            </p:cNvSpPr>
            <p:nvPr/>
          </p:nvSpPr>
          <p:spPr bwMode="auto">
            <a:xfrm>
              <a:off x="1544" y="1816"/>
              <a:ext cx="324" cy="324"/>
            </a:xfrm>
            <a:prstGeom prst="ellipse">
              <a:avLst/>
            </a:prstGeom>
            <a:gradFill rotWithShape="1">
              <a:gsLst>
                <a:gs pos="0">
                  <a:srgbClr val="969696"/>
                </a:gs>
                <a:gs pos="100000">
                  <a:srgbClr val="969696">
                    <a:gamma/>
                    <a:shade val="63529"/>
                    <a:invGamma/>
                  </a:srgbClr>
                </a:gs>
              </a:gsLst>
              <a:path path="shape">
                <a:fillToRect l="50000" t="50000" r="50000" b="50000"/>
              </a:path>
            </a:gradFill>
            <a:ln w="9525">
              <a:solidFill>
                <a:srgbClr val="000000"/>
              </a:solidFill>
              <a:round/>
              <a:headEnd/>
              <a:tailEnd/>
            </a:ln>
            <a:effectLst/>
          </p:spPr>
          <p:txBody>
            <a:bodyPr wrap="none" anchor="ctr"/>
            <a:lstStyle/>
            <a:p>
              <a:pPr algn="ctr"/>
              <a:r>
                <a:rPr lang="en-US" smtClean="0">
                  <a:solidFill>
                    <a:srgbClr val="FFFFFF"/>
                  </a:solidFill>
                  <a:latin typeface="Arial" pitchFamily="34" charset="0"/>
                </a:rPr>
                <a:t>C</a:t>
              </a:r>
            </a:p>
          </p:txBody>
        </p:sp>
        <p:sp>
          <p:nvSpPr>
            <p:cNvPr id="237862" name="Oval 294"/>
            <p:cNvSpPr>
              <a:spLocks noChangeArrowheads="1"/>
            </p:cNvSpPr>
            <p:nvPr/>
          </p:nvSpPr>
          <p:spPr bwMode="auto">
            <a:xfrm>
              <a:off x="1411" y="1943"/>
              <a:ext cx="203" cy="203"/>
            </a:xfrm>
            <a:prstGeom prst="ellipse">
              <a:avLst/>
            </a:prstGeom>
            <a:gradFill rotWithShape="1">
              <a:gsLst>
                <a:gs pos="0">
                  <a:srgbClr val="FFFFFF"/>
                </a:gs>
                <a:gs pos="100000">
                  <a:srgbClr val="FFFFFF">
                    <a:gamma/>
                    <a:shade val="76078"/>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1600" smtClean="0">
                  <a:solidFill>
                    <a:srgbClr val="000000"/>
                  </a:solidFill>
                  <a:latin typeface="Arial" pitchFamily="34" charset="0"/>
                </a:rPr>
                <a:t>H</a:t>
              </a:r>
            </a:p>
          </p:txBody>
        </p:sp>
        <p:sp>
          <p:nvSpPr>
            <p:cNvPr id="237863" name="Oval 295"/>
            <p:cNvSpPr>
              <a:spLocks noChangeArrowheads="1"/>
            </p:cNvSpPr>
            <p:nvPr/>
          </p:nvSpPr>
          <p:spPr bwMode="auto">
            <a:xfrm>
              <a:off x="1603" y="1660"/>
              <a:ext cx="203" cy="203"/>
            </a:xfrm>
            <a:prstGeom prst="ellipse">
              <a:avLst/>
            </a:prstGeom>
            <a:gradFill rotWithShape="1">
              <a:gsLst>
                <a:gs pos="0">
                  <a:srgbClr val="FFFFFF"/>
                </a:gs>
                <a:gs pos="100000">
                  <a:srgbClr val="FFFFFF">
                    <a:gamma/>
                    <a:shade val="76078"/>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1600" smtClean="0">
                  <a:solidFill>
                    <a:srgbClr val="000000"/>
                  </a:solidFill>
                  <a:latin typeface="Arial" pitchFamily="34" charset="0"/>
                </a:rPr>
                <a:t>H</a:t>
              </a:r>
            </a:p>
          </p:txBody>
        </p:sp>
        <p:sp>
          <p:nvSpPr>
            <p:cNvPr id="237864" name="Oval 296"/>
            <p:cNvSpPr>
              <a:spLocks noChangeArrowheads="1"/>
            </p:cNvSpPr>
            <p:nvPr/>
          </p:nvSpPr>
          <p:spPr bwMode="auto">
            <a:xfrm>
              <a:off x="1842" y="1748"/>
              <a:ext cx="324" cy="324"/>
            </a:xfrm>
            <a:prstGeom prst="ellipse">
              <a:avLst/>
            </a:prstGeom>
            <a:gradFill rotWithShape="1">
              <a:gsLst>
                <a:gs pos="0">
                  <a:srgbClr val="969696"/>
                </a:gs>
                <a:gs pos="100000">
                  <a:srgbClr val="969696">
                    <a:gamma/>
                    <a:shade val="63529"/>
                    <a:invGamma/>
                  </a:srgbClr>
                </a:gs>
              </a:gsLst>
              <a:path path="shape">
                <a:fillToRect l="50000" t="50000" r="50000" b="50000"/>
              </a:path>
            </a:gradFill>
            <a:ln w="9525">
              <a:solidFill>
                <a:srgbClr val="000000"/>
              </a:solidFill>
              <a:round/>
              <a:headEnd/>
              <a:tailEnd/>
            </a:ln>
            <a:effectLst/>
          </p:spPr>
          <p:txBody>
            <a:bodyPr wrap="none" anchor="ctr"/>
            <a:lstStyle/>
            <a:p>
              <a:pPr algn="ctr"/>
              <a:r>
                <a:rPr lang="en-US" smtClean="0">
                  <a:solidFill>
                    <a:srgbClr val="FFFFFF"/>
                  </a:solidFill>
                  <a:latin typeface="Arial" pitchFamily="34" charset="0"/>
                </a:rPr>
                <a:t>C</a:t>
              </a:r>
            </a:p>
          </p:txBody>
        </p:sp>
        <p:sp>
          <p:nvSpPr>
            <p:cNvPr id="237865" name="Oval 297"/>
            <p:cNvSpPr>
              <a:spLocks noChangeArrowheads="1"/>
            </p:cNvSpPr>
            <p:nvPr/>
          </p:nvSpPr>
          <p:spPr bwMode="auto">
            <a:xfrm>
              <a:off x="2139" y="1842"/>
              <a:ext cx="323" cy="324"/>
            </a:xfrm>
            <a:prstGeom prst="ellipse">
              <a:avLst/>
            </a:prstGeom>
            <a:gradFill rotWithShape="1">
              <a:gsLst>
                <a:gs pos="0">
                  <a:srgbClr val="969696"/>
                </a:gs>
                <a:gs pos="100000">
                  <a:srgbClr val="969696">
                    <a:gamma/>
                    <a:shade val="63529"/>
                    <a:invGamma/>
                  </a:srgbClr>
                </a:gs>
              </a:gsLst>
              <a:path path="shape">
                <a:fillToRect l="50000" t="50000" r="50000" b="50000"/>
              </a:path>
            </a:gradFill>
            <a:ln w="9525">
              <a:solidFill>
                <a:srgbClr val="000000"/>
              </a:solidFill>
              <a:round/>
              <a:headEnd/>
              <a:tailEnd/>
            </a:ln>
            <a:effectLst/>
          </p:spPr>
          <p:txBody>
            <a:bodyPr wrap="none" anchor="ctr"/>
            <a:lstStyle/>
            <a:p>
              <a:pPr algn="ctr"/>
              <a:r>
                <a:rPr lang="en-US" smtClean="0">
                  <a:solidFill>
                    <a:srgbClr val="FFFFFF"/>
                  </a:solidFill>
                  <a:latin typeface="Arial" pitchFamily="34" charset="0"/>
                </a:rPr>
                <a:t>C</a:t>
              </a:r>
            </a:p>
          </p:txBody>
        </p:sp>
        <p:sp>
          <p:nvSpPr>
            <p:cNvPr id="237866" name="Oval 298"/>
            <p:cNvSpPr>
              <a:spLocks noChangeArrowheads="1"/>
            </p:cNvSpPr>
            <p:nvPr/>
          </p:nvSpPr>
          <p:spPr bwMode="auto">
            <a:xfrm>
              <a:off x="2413" y="1744"/>
              <a:ext cx="324" cy="324"/>
            </a:xfrm>
            <a:prstGeom prst="ellipse">
              <a:avLst/>
            </a:prstGeom>
            <a:gradFill rotWithShape="1">
              <a:gsLst>
                <a:gs pos="0">
                  <a:srgbClr val="969696"/>
                </a:gs>
                <a:gs pos="100000">
                  <a:srgbClr val="969696">
                    <a:gamma/>
                    <a:shade val="63529"/>
                    <a:invGamma/>
                  </a:srgbClr>
                </a:gs>
              </a:gsLst>
              <a:path path="shape">
                <a:fillToRect l="50000" t="50000" r="50000" b="50000"/>
              </a:path>
            </a:gradFill>
            <a:ln w="9525">
              <a:solidFill>
                <a:srgbClr val="000000"/>
              </a:solidFill>
              <a:round/>
              <a:headEnd/>
              <a:tailEnd/>
            </a:ln>
            <a:effectLst/>
          </p:spPr>
          <p:txBody>
            <a:bodyPr wrap="none" anchor="ctr"/>
            <a:lstStyle/>
            <a:p>
              <a:pPr algn="ctr"/>
              <a:r>
                <a:rPr lang="en-US" smtClean="0">
                  <a:solidFill>
                    <a:srgbClr val="FFFFFF"/>
                  </a:solidFill>
                  <a:latin typeface="Arial" pitchFamily="34" charset="0"/>
                </a:rPr>
                <a:t>C</a:t>
              </a:r>
            </a:p>
          </p:txBody>
        </p:sp>
        <p:sp>
          <p:nvSpPr>
            <p:cNvPr id="237867" name="Oval 299"/>
            <p:cNvSpPr>
              <a:spLocks noChangeArrowheads="1"/>
            </p:cNvSpPr>
            <p:nvPr/>
          </p:nvSpPr>
          <p:spPr bwMode="auto">
            <a:xfrm>
              <a:off x="2706" y="1811"/>
              <a:ext cx="323" cy="324"/>
            </a:xfrm>
            <a:prstGeom prst="ellipse">
              <a:avLst/>
            </a:prstGeom>
            <a:gradFill rotWithShape="1">
              <a:gsLst>
                <a:gs pos="0">
                  <a:srgbClr val="969696"/>
                </a:gs>
                <a:gs pos="100000">
                  <a:srgbClr val="969696">
                    <a:gamma/>
                    <a:shade val="63529"/>
                    <a:invGamma/>
                  </a:srgbClr>
                </a:gs>
              </a:gsLst>
              <a:path path="shape">
                <a:fillToRect l="50000" t="50000" r="50000" b="50000"/>
              </a:path>
            </a:gradFill>
            <a:ln w="9525">
              <a:solidFill>
                <a:srgbClr val="000000"/>
              </a:solidFill>
              <a:round/>
              <a:headEnd/>
              <a:tailEnd/>
            </a:ln>
            <a:effectLst/>
          </p:spPr>
          <p:txBody>
            <a:bodyPr wrap="none" anchor="ctr"/>
            <a:lstStyle/>
            <a:p>
              <a:pPr algn="ctr"/>
              <a:r>
                <a:rPr lang="en-US" smtClean="0">
                  <a:solidFill>
                    <a:srgbClr val="FFFFFF"/>
                  </a:solidFill>
                  <a:latin typeface="Arial" pitchFamily="34" charset="0"/>
                </a:rPr>
                <a:t>C</a:t>
              </a:r>
            </a:p>
          </p:txBody>
        </p:sp>
        <p:sp>
          <p:nvSpPr>
            <p:cNvPr id="237868" name="Oval 300"/>
            <p:cNvSpPr>
              <a:spLocks noChangeArrowheads="1"/>
            </p:cNvSpPr>
            <p:nvPr/>
          </p:nvSpPr>
          <p:spPr bwMode="auto">
            <a:xfrm>
              <a:off x="2991" y="1734"/>
              <a:ext cx="324" cy="324"/>
            </a:xfrm>
            <a:prstGeom prst="ellipse">
              <a:avLst/>
            </a:prstGeom>
            <a:gradFill rotWithShape="1">
              <a:gsLst>
                <a:gs pos="0">
                  <a:srgbClr val="969696"/>
                </a:gs>
                <a:gs pos="100000">
                  <a:srgbClr val="969696">
                    <a:gamma/>
                    <a:shade val="63529"/>
                    <a:invGamma/>
                  </a:srgbClr>
                </a:gs>
              </a:gsLst>
              <a:path path="shape">
                <a:fillToRect l="50000" t="50000" r="50000" b="50000"/>
              </a:path>
            </a:gradFill>
            <a:ln w="9525">
              <a:solidFill>
                <a:srgbClr val="000000"/>
              </a:solidFill>
              <a:round/>
              <a:headEnd/>
              <a:tailEnd/>
            </a:ln>
            <a:effectLst/>
          </p:spPr>
          <p:txBody>
            <a:bodyPr wrap="none" anchor="ctr"/>
            <a:lstStyle/>
            <a:p>
              <a:pPr algn="ctr"/>
              <a:r>
                <a:rPr lang="en-US" smtClean="0">
                  <a:solidFill>
                    <a:srgbClr val="FFFFFF"/>
                  </a:solidFill>
                  <a:latin typeface="Arial" pitchFamily="34" charset="0"/>
                </a:rPr>
                <a:t>C</a:t>
              </a:r>
            </a:p>
          </p:txBody>
        </p:sp>
        <p:sp>
          <p:nvSpPr>
            <p:cNvPr id="237869" name="Oval 301"/>
            <p:cNvSpPr>
              <a:spLocks noChangeArrowheads="1"/>
            </p:cNvSpPr>
            <p:nvPr/>
          </p:nvSpPr>
          <p:spPr bwMode="auto">
            <a:xfrm>
              <a:off x="1897" y="2036"/>
              <a:ext cx="203" cy="203"/>
            </a:xfrm>
            <a:prstGeom prst="ellipse">
              <a:avLst/>
            </a:prstGeom>
            <a:gradFill rotWithShape="1">
              <a:gsLst>
                <a:gs pos="0">
                  <a:srgbClr val="FFFFFF"/>
                </a:gs>
                <a:gs pos="100000">
                  <a:srgbClr val="FFFFFF">
                    <a:gamma/>
                    <a:shade val="76078"/>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1600" smtClean="0">
                  <a:solidFill>
                    <a:srgbClr val="000000"/>
                  </a:solidFill>
                  <a:latin typeface="Arial" pitchFamily="34" charset="0"/>
                </a:rPr>
                <a:t>H</a:t>
              </a:r>
            </a:p>
          </p:txBody>
        </p:sp>
        <p:sp>
          <p:nvSpPr>
            <p:cNvPr id="237870" name="Oval 302"/>
            <p:cNvSpPr>
              <a:spLocks noChangeArrowheads="1"/>
            </p:cNvSpPr>
            <p:nvPr/>
          </p:nvSpPr>
          <p:spPr bwMode="auto">
            <a:xfrm>
              <a:off x="2203" y="2130"/>
              <a:ext cx="203" cy="203"/>
            </a:xfrm>
            <a:prstGeom prst="ellipse">
              <a:avLst/>
            </a:prstGeom>
            <a:gradFill rotWithShape="1">
              <a:gsLst>
                <a:gs pos="0">
                  <a:srgbClr val="FFFFFF"/>
                </a:gs>
                <a:gs pos="100000">
                  <a:srgbClr val="FFFFFF">
                    <a:gamma/>
                    <a:shade val="76078"/>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1600" smtClean="0">
                  <a:solidFill>
                    <a:srgbClr val="000000"/>
                  </a:solidFill>
                  <a:latin typeface="Arial" pitchFamily="34" charset="0"/>
                </a:rPr>
                <a:t>H</a:t>
              </a:r>
            </a:p>
          </p:txBody>
        </p:sp>
        <p:sp>
          <p:nvSpPr>
            <p:cNvPr id="237871" name="Oval 303"/>
            <p:cNvSpPr>
              <a:spLocks noChangeArrowheads="1"/>
            </p:cNvSpPr>
            <p:nvPr/>
          </p:nvSpPr>
          <p:spPr bwMode="auto">
            <a:xfrm>
              <a:off x="2476" y="1997"/>
              <a:ext cx="203" cy="203"/>
            </a:xfrm>
            <a:prstGeom prst="ellipse">
              <a:avLst/>
            </a:prstGeom>
            <a:gradFill rotWithShape="1">
              <a:gsLst>
                <a:gs pos="0">
                  <a:srgbClr val="FFFFFF"/>
                </a:gs>
                <a:gs pos="100000">
                  <a:srgbClr val="FFFFFF">
                    <a:gamma/>
                    <a:shade val="76078"/>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1600" smtClean="0">
                  <a:solidFill>
                    <a:srgbClr val="000000"/>
                  </a:solidFill>
                  <a:latin typeface="Arial" pitchFamily="34" charset="0"/>
                </a:rPr>
                <a:t>H</a:t>
              </a:r>
            </a:p>
          </p:txBody>
        </p:sp>
        <p:sp>
          <p:nvSpPr>
            <p:cNvPr id="237872" name="Oval 304"/>
            <p:cNvSpPr>
              <a:spLocks noChangeArrowheads="1"/>
            </p:cNvSpPr>
            <p:nvPr/>
          </p:nvSpPr>
          <p:spPr bwMode="auto">
            <a:xfrm>
              <a:off x="2755" y="2074"/>
              <a:ext cx="203" cy="203"/>
            </a:xfrm>
            <a:prstGeom prst="ellipse">
              <a:avLst/>
            </a:prstGeom>
            <a:gradFill rotWithShape="1">
              <a:gsLst>
                <a:gs pos="0">
                  <a:srgbClr val="FFFFFF"/>
                </a:gs>
                <a:gs pos="100000">
                  <a:srgbClr val="FFFFFF">
                    <a:gamma/>
                    <a:shade val="76078"/>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1600" smtClean="0">
                  <a:solidFill>
                    <a:srgbClr val="000000"/>
                  </a:solidFill>
                  <a:latin typeface="Arial" pitchFamily="34" charset="0"/>
                </a:rPr>
                <a:t>H</a:t>
              </a:r>
            </a:p>
          </p:txBody>
        </p:sp>
        <p:sp>
          <p:nvSpPr>
            <p:cNvPr id="237873" name="Oval 305"/>
            <p:cNvSpPr>
              <a:spLocks noChangeArrowheads="1"/>
            </p:cNvSpPr>
            <p:nvPr/>
          </p:nvSpPr>
          <p:spPr bwMode="auto">
            <a:xfrm>
              <a:off x="3050" y="2016"/>
              <a:ext cx="202" cy="203"/>
            </a:xfrm>
            <a:prstGeom prst="ellipse">
              <a:avLst/>
            </a:prstGeom>
            <a:gradFill rotWithShape="1">
              <a:gsLst>
                <a:gs pos="0">
                  <a:srgbClr val="FFFFFF"/>
                </a:gs>
                <a:gs pos="100000">
                  <a:srgbClr val="FFFFFF">
                    <a:gamma/>
                    <a:shade val="76078"/>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1600" smtClean="0">
                  <a:solidFill>
                    <a:srgbClr val="000000"/>
                  </a:solidFill>
                  <a:latin typeface="Arial" pitchFamily="34" charset="0"/>
                </a:rPr>
                <a:t>H</a:t>
              </a:r>
            </a:p>
          </p:txBody>
        </p:sp>
      </p:grpSp>
      <p:sp>
        <p:nvSpPr>
          <p:cNvPr id="237875" name="Rectangle 307"/>
          <p:cNvSpPr>
            <a:spLocks noChangeArrowheads="1"/>
          </p:cNvSpPr>
          <p:nvPr/>
        </p:nvSpPr>
        <p:spPr bwMode="auto">
          <a:xfrm>
            <a:off x="7426325" y="2744788"/>
            <a:ext cx="225425" cy="88900"/>
          </a:xfrm>
          <a:prstGeom prst="rect">
            <a:avLst/>
          </a:prstGeom>
          <a:solidFill>
            <a:srgbClr val="33CC33"/>
          </a:solidFill>
          <a:ln w="9525">
            <a:solidFill>
              <a:schemeClr val="bg2"/>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50" name="TextBox 249"/>
          <p:cNvSpPr txBox="1"/>
          <p:nvPr/>
        </p:nvSpPr>
        <p:spPr>
          <a:xfrm>
            <a:off x="157943" y="5657671"/>
            <a:ext cx="8986057" cy="1200329"/>
          </a:xfrm>
          <a:prstGeom prst="rect">
            <a:avLst/>
          </a:prstGeom>
          <a:solidFill>
            <a:srgbClr val="1A2E1B"/>
          </a:solidFill>
        </p:spPr>
        <p:txBody>
          <a:bodyPr wrap="square" rtlCol="0">
            <a:spAutoFit/>
          </a:bodyPr>
          <a:lstStyle/>
          <a:p>
            <a:pPr algn="ctr"/>
            <a:r>
              <a:rPr lang="en-US" dirty="0" smtClean="0">
                <a:solidFill>
                  <a:srgbClr val="FFFF99"/>
                </a:solidFill>
              </a:rPr>
              <a:t>The surface tension of water is weakened when something like a soap molecule  is added to water.  Water will lock onto the charged sulfate (SO4) end but water has no attraction to the long hydrocarbon chain.  The chain interrupts the interlocking of the water molecules so now the surface tension is weaker.</a:t>
            </a:r>
          </a:p>
        </p:txBody>
      </p:sp>
    </p:spTree>
  </p:cSld>
  <p:clrMapOvr>
    <a:masterClrMapping/>
  </p:clrMapOvr>
  <p:transition spd="slow">
    <p:strips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1"/>
          <p:cNvGrpSpPr>
            <a:grpSpLocks/>
          </p:cNvGrpSpPr>
          <p:nvPr/>
        </p:nvGrpSpPr>
        <p:grpSpPr bwMode="auto">
          <a:xfrm>
            <a:off x="1058863" y="733155"/>
            <a:ext cx="6951662" cy="2311669"/>
            <a:chOff x="637" y="229"/>
            <a:chExt cx="4592" cy="1527"/>
          </a:xfrm>
        </p:grpSpPr>
        <p:sp>
          <p:nvSpPr>
            <p:cNvPr id="226325" name="Oval 21"/>
            <p:cNvSpPr>
              <a:spLocks noChangeArrowheads="1"/>
            </p:cNvSpPr>
            <p:nvPr/>
          </p:nvSpPr>
          <p:spPr bwMode="auto">
            <a:xfrm>
              <a:off x="1655" y="278"/>
              <a:ext cx="405" cy="406"/>
            </a:xfrm>
            <a:prstGeom prst="ellipse">
              <a:avLst/>
            </a:prstGeom>
            <a:gradFill rotWithShape="1">
              <a:gsLst>
                <a:gs pos="0">
                  <a:srgbClr val="FFFFFF"/>
                </a:gs>
                <a:gs pos="100000">
                  <a:srgbClr val="FFFFFF">
                    <a:gamma/>
                    <a:shade val="76078"/>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2400" smtClean="0">
                  <a:solidFill>
                    <a:srgbClr val="000000"/>
                  </a:solidFill>
                  <a:latin typeface="Arial" pitchFamily="34" charset="0"/>
                </a:rPr>
                <a:t>H</a:t>
              </a:r>
            </a:p>
          </p:txBody>
        </p:sp>
        <p:sp>
          <p:nvSpPr>
            <p:cNvPr id="226328" name="Oval 24"/>
            <p:cNvSpPr>
              <a:spLocks noChangeArrowheads="1"/>
            </p:cNvSpPr>
            <p:nvPr/>
          </p:nvSpPr>
          <p:spPr bwMode="auto">
            <a:xfrm>
              <a:off x="2193" y="484"/>
              <a:ext cx="405" cy="406"/>
            </a:xfrm>
            <a:prstGeom prst="ellipse">
              <a:avLst/>
            </a:prstGeom>
            <a:gradFill rotWithShape="1">
              <a:gsLst>
                <a:gs pos="0">
                  <a:srgbClr val="FFFFFF"/>
                </a:gs>
                <a:gs pos="100000">
                  <a:srgbClr val="FFFFFF">
                    <a:gamma/>
                    <a:shade val="76078"/>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2400" smtClean="0">
                  <a:solidFill>
                    <a:srgbClr val="000000"/>
                  </a:solidFill>
                  <a:latin typeface="Arial" pitchFamily="34" charset="0"/>
                </a:rPr>
                <a:t>H</a:t>
              </a:r>
            </a:p>
          </p:txBody>
        </p:sp>
        <p:sp>
          <p:nvSpPr>
            <p:cNvPr id="226330" name="Oval 26"/>
            <p:cNvSpPr>
              <a:spLocks noChangeArrowheads="1"/>
            </p:cNvSpPr>
            <p:nvPr/>
          </p:nvSpPr>
          <p:spPr bwMode="auto">
            <a:xfrm>
              <a:off x="2777" y="229"/>
              <a:ext cx="405" cy="406"/>
            </a:xfrm>
            <a:prstGeom prst="ellipse">
              <a:avLst/>
            </a:prstGeom>
            <a:gradFill rotWithShape="1">
              <a:gsLst>
                <a:gs pos="0">
                  <a:srgbClr val="FFFFFF"/>
                </a:gs>
                <a:gs pos="100000">
                  <a:srgbClr val="FFFFFF">
                    <a:gamma/>
                    <a:shade val="76078"/>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2400" smtClean="0">
                  <a:solidFill>
                    <a:srgbClr val="000000"/>
                  </a:solidFill>
                  <a:latin typeface="Arial" pitchFamily="34" charset="0"/>
                </a:rPr>
                <a:t>H</a:t>
              </a:r>
            </a:p>
          </p:txBody>
        </p:sp>
        <p:sp>
          <p:nvSpPr>
            <p:cNvPr id="226334" name="Oval 30"/>
            <p:cNvSpPr>
              <a:spLocks noChangeArrowheads="1"/>
            </p:cNvSpPr>
            <p:nvPr/>
          </p:nvSpPr>
          <p:spPr bwMode="auto">
            <a:xfrm>
              <a:off x="4015" y="246"/>
              <a:ext cx="405" cy="406"/>
            </a:xfrm>
            <a:prstGeom prst="ellipse">
              <a:avLst/>
            </a:prstGeom>
            <a:gradFill rotWithShape="1">
              <a:gsLst>
                <a:gs pos="0">
                  <a:srgbClr val="FFFFFF"/>
                </a:gs>
                <a:gs pos="100000">
                  <a:srgbClr val="FFFFFF">
                    <a:gamma/>
                    <a:shade val="76078"/>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2400" smtClean="0">
                  <a:solidFill>
                    <a:srgbClr val="000000"/>
                  </a:solidFill>
                  <a:latin typeface="Arial" pitchFamily="34" charset="0"/>
                </a:rPr>
                <a:t>H</a:t>
              </a:r>
            </a:p>
          </p:txBody>
        </p:sp>
        <p:sp>
          <p:nvSpPr>
            <p:cNvPr id="226332" name="Oval 28"/>
            <p:cNvSpPr>
              <a:spLocks noChangeArrowheads="1"/>
            </p:cNvSpPr>
            <p:nvPr/>
          </p:nvSpPr>
          <p:spPr bwMode="auto">
            <a:xfrm>
              <a:off x="3378" y="363"/>
              <a:ext cx="405" cy="406"/>
            </a:xfrm>
            <a:prstGeom prst="ellipse">
              <a:avLst/>
            </a:prstGeom>
            <a:gradFill rotWithShape="1">
              <a:gsLst>
                <a:gs pos="0">
                  <a:srgbClr val="FFFFFF"/>
                </a:gs>
                <a:gs pos="100000">
                  <a:srgbClr val="FFFFFF">
                    <a:gamma/>
                    <a:shade val="76078"/>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2400" smtClean="0">
                  <a:solidFill>
                    <a:srgbClr val="000000"/>
                  </a:solidFill>
                  <a:latin typeface="Arial" pitchFamily="34" charset="0"/>
                </a:rPr>
                <a:t>H</a:t>
              </a:r>
            </a:p>
          </p:txBody>
        </p:sp>
        <p:sp>
          <p:nvSpPr>
            <p:cNvPr id="226314" name="Oval 10"/>
            <p:cNvSpPr>
              <a:spLocks noChangeArrowheads="1"/>
            </p:cNvSpPr>
            <p:nvPr/>
          </p:nvSpPr>
          <p:spPr bwMode="auto">
            <a:xfrm>
              <a:off x="1036" y="1181"/>
              <a:ext cx="406" cy="406"/>
            </a:xfrm>
            <a:prstGeom prst="ellipse">
              <a:avLst/>
            </a:prstGeom>
            <a:gradFill rotWithShape="1">
              <a:gsLst>
                <a:gs pos="0">
                  <a:srgbClr val="FFFFFF"/>
                </a:gs>
                <a:gs pos="100000">
                  <a:srgbClr val="FFFFFF">
                    <a:gamma/>
                    <a:shade val="76078"/>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2400" smtClean="0">
                  <a:solidFill>
                    <a:srgbClr val="000000"/>
                  </a:solidFill>
                  <a:latin typeface="Arial" pitchFamily="34" charset="0"/>
                </a:rPr>
                <a:t>H</a:t>
              </a:r>
            </a:p>
          </p:txBody>
        </p:sp>
        <p:sp>
          <p:nvSpPr>
            <p:cNvPr id="226315" name="Oval 11"/>
            <p:cNvSpPr>
              <a:spLocks noChangeArrowheads="1"/>
            </p:cNvSpPr>
            <p:nvPr/>
          </p:nvSpPr>
          <p:spPr bwMode="auto">
            <a:xfrm>
              <a:off x="903" y="693"/>
              <a:ext cx="647" cy="648"/>
            </a:xfrm>
            <a:prstGeom prst="ellipse">
              <a:avLst/>
            </a:prstGeom>
            <a:gradFill rotWithShape="1">
              <a:gsLst>
                <a:gs pos="0">
                  <a:srgbClr val="969696"/>
                </a:gs>
                <a:gs pos="100000">
                  <a:srgbClr val="969696">
                    <a:gamma/>
                    <a:shade val="63529"/>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2800" smtClean="0">
                  <a:solidFill>
                    <a:srgbClr val="FFFFFF"/>
                  </a:solidFill>
                  <a:latin typeface="Arial" pitchFamily="34" charset="0"/>
                </a:rPr>
                <a:t>C</a:t>
              </a:r>
            </a:p>
          </p:txBody>
        </p:sp>
        <p:sp>
          <p:nvSpPr>
            <p:cNvPr id="226316" name="Oval 12"/>
            <p:cNvSpPr>
              <a:spLocks noChangeArrowheads="1"/>
            </p:cNvSpPr>
            <p:nvPr/>
          </p:nvSpPr>
          <p:spPr bwMode="auto">
            <a:xfrm>
              <a:off x="4374" y="1350"/>
              <a:ext cx="405" cy="406"/>
            </a:xfrm>
            <a:prstGeom prst="ellipse">
              <a:avLst/>
            </a:prstGeom>
            <a:gradFill rotWithShape="1">
              <a:gsLst>
                <a:gs pos="0">
                  <a:srgbClr val="FFFFFF"/>
                </a:gs>
                <a:gs pos="100000">
                  <a:srgbClr val="FFFFFF">
                    <a:gamma/>
                    <a:shade val="76078"/>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2400" smtClean="0">
                  <a:solidFill>
                    <a:srgbClr val="000000"/>
                  </a:solidFill>
                  <a:latin typeface="Arial" pitchFamily="34" charset="0"/>
                </a:rPr>
                <a:t>H</a:t>
              </a:r>
            </a:p>
          </p:txBody>
        </p:sp>
        <p:sp>
          <p:nvSpPr>
            <p:cNvPr id="226317" name="Oval 13"/>
            <p:cNvSpPr>
              <a:spLocks noChangeArrowheads="1"/>
            </p:cNvSpPr>
            <p:nvPr/>
          </p:nvSpPr>
          <p:spPr bwMode="auto">
            <a:xfrm>
              <a:off x="637" y="947"/>
              <a:ext cx="406" cy="405"/>
            </a:xfrm>
            <a:prstGeom prst="ellipse">
              <a:avLst/>
            </a:prstGeom>
            <a:gradFill rotWithShape="1">
              <a:gsLst>
                <a:gs pos="0">
                  <a:srgbClr val="FFFFFF"/>
                </a:gs>
                <a:gs pos="100000">
                  <a:srgbClr val="FFFFFF">
                    <a:gamma/>
                    <a:shade val="76078"/>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2400" smtClean="0">
                  <a:solidFill>
                    <a:srgbClr val="000000"/>
                  </a:solidFill>
                  <a:latin typeface="Arial" pitchFamily="34" charset="0"/>
                </a:rPr>
                <a:t>H</a:t>
              </a:r>
            </a:p>
          </p:txBody>
        </p:sp>
        <p:sp>
          <p:nvSpPr>
            <p:cNvPr id="226318" name="Oval 14"/>
            <p:cNvSpPr>
              <a:spLocks noChangeArrowheads="1"/>
            </p:cNvSpPr>
            <p:nvPr/>
          </p:nvSpPr>
          <p:spPr bwMode="auto">
            <a:xfrm>
              <a:off x="1021" y="380"/>
              <a:ext cx="406" cy="406"/>
            </a:xfrm>
            <a:prstGeom prst="ellipse">
              <a:avLst/>
            </a:prstGeom>
            <a:gradFill rotWithShape="1">
              <a:gsLst>
                <a:gs pos="0">
                  <a:srgbClr val="FFFFFF"/>
                </a:gs>
                <a:gs pos="100000">
                  <a:srgbClr val="FFFFFF">
                    <a:gamma/>
                    <a:shade val="76078"/>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2400" smtClean="0">
                  <a:solidFill>
                    <a:srgbClr val="000000"/>
                  </a:solidFill>
                  <a:latin typeface="Arial" pitchFamily="34" charset="0"/>
                </a:rPr>
                <a:t>H</a:t>
              </a:r>
            </a:p>
          </p:txBody>
        </p:sp>
        <p:sp>
          <p:nvSpPr>
            <p:cNvPr id="226319" name="Oval 15"/>
            <p:cNvSpPr>
              <a:spLocks noChangeArrowheads="1"/>
            </p:cNvSpPr>
            <p:nvPr/>
          </p:nvSpPr>
          <p:spPr bwMode="auto">
            <a:xfrm>
              <a:off x="1499" y="557"/>
              <a:ext cx="647" cy="648"/>
            </a:xfrm>
            <a:prstGeom prst="ellipse">
              <a:avLst/>
            </a:prstGeom>
            <a:gradFill rotWithShape="1">
              <a:gsLst>
                <a:gs pos="0">
                  <a:srgbClr val="969696"/>
                </a:gs>
                <a:gs pos="100000">
                  <a:srgbClr val="969696">
                    <a:gamma/>
                    <a:shade val="63529"/>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2800" smtClean="0">
                  <a:solidFill>
                    <a:srgbClr val="FFFFFF"/>
                  </a:solidFill>
                  <a:latin typeface="Arial" pitchFamily="34" charset="0"/>
                </a:rPr>
                <a:t>C</a:t>
              </a:r>
            </a:p>
          </p:txBody>
        </p:sp>
        <p:sp>
          <p:nvSpPr>
            <p:cNvPr id="226320" name="Oval 16"/>
            <p:cNvSpPr>
              <a:spLocks noChangeArrowheads="1"/>
            </p:cNvSpPr>
            <p:nvPr/>
          </p:nvSpPr>
          <p:spPr bwMode="auto">
            <a:xfrm>
              <a:off x="2092" y="744"/>
              <a:ext cx="647" cy="648"/>
            </a:xfrm>
            <a:prstGeom prst="ellipse">
              <a:avLst/>
            </a:prstGeom>
            <a:gradFill rotWithShape="1">
              <a:gsLst>
                <a:gs pos="0">
                  <a:srgbClr val="969696"/>
                </a:gs>
                <a:gs pos="100000">
                  <a:srgbClr val="969696">
                    <a:gamma/>
                    <a:shade val="63529"/>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2800" smtClean="0">
                  <a:solidFill>
                    <a:srgbClr val="FFFFFF"/>
                  </a:solidFill>
                  <a:latin typeface="Arial" pitchFamily="34" charset="0"/>
                </a:rPr>
                <a:t>C</a:t>
              </a:r>
            </a:p>
          </p:txBody>
        </p:sp>
        <p:sp>
          <p:nvSpPr>
            <p:cNvPr id="226321" name="Oval 17"/>
            <p:cNvSpPr>
              <a:spLocks noChangeArrowheads="1"/>
            </p:cNvSpPr>
            <p:nvPr/>
          </p:nvSpPr>
          <p:spPr bwMode="auto">
            <a:xfrm>
              <a:off x="2641" y="549"/>
              <a:ext cx="647" cy="648"/>
            </a:xfrm>
            <a:prstGeom prst="ellipse">
              <a:avLst/>
            </a:prstGeom>
            <a:gradFill rotWithShape="1">
              <a:gsLst>
                <a:gs pos="0">
                  <a:srgbClr val="969696"/>
                </a:gs>
                <a:gs pos="100000">
                  <a:srgbClr val="969696">
                    <a:gamma/>
                    <a:shade val="63529"/>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2800" smtClean="0">
                  <a:solidFill>
                    <a:srgbClr val="FFFFFF"/>
                  </a:solidFill>
                  <a:latin typeface="Arial" pitchFamily="34" charset="0"/>
                </a:rPr>
                <a:t>C</a:t>
              </a:r>
            </a:p>
          </p:txBody>
        </p:sp>
        <p:sp>
          <p:nvSpPr>
            <p:cNvPr id="226322" name="Oval 18"/>
            <p:cNvSpPr>
              <a:spLocks noChangeArrowheads="1"/>
            </p:cNvSpPr>
            <p:nvPr/>
          </p:nvSpPr>
          <p:spPr bwMode="auto">
            <a:xfrm>
              <a:off x="3225" y="682"/>
              <a:ext cx="647" cy="648"/>
            </a:xfrm>
            <a:prstGeom prst="ellipse">
              <a:avLst/>
            </a:prstGeom>
            <a:gradFill rotWithShape="1">
              <a:gsLst>
                <a:gs pos="0">
                  <a:srgbClr val="969696"/>
                </a:gs>
                <a:gs pos="100000">
                  <a:srgbClr val="969696">
                    <a:gamma/>
                    <a:shade val="63529"/>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2800" smtClean="0">
                  <a:solidFill>
                    <a:srgbClr val="FFFFFF"/>
                  </a:solidFill>
                  <a:latin typeface="Arial" pitchFamily="34" charset="0"/>
                </a:rPr>
                <a:t>C</a:t>
              </a:r>
            </a:p>
          </p:txBody>
        </p:sp>
        <p:sp>
          <p:nvSpPr>
            <p:cNvPr id="226323" name="Oval 19"/>
            <p:cNvSpPr>
              <a:spLocks noChangeArrowheads="1"/>
            </p:cNvSpPr>
            <p:nvPr/>
          </p:nvSpPr>
          <p:spPr bwMode="auto">
            <a:xfrm>
              <a:off x="3796" y="529"/>
              <a:ext cx="647" cy="648"/>
            </a:xfrm>
            <a:prstGeom prst="ellipse">
              <a:avLst/>
            </a:prstGeom>
            <a:gradFill rotWithShape="1">
              <a:gsLst>
                <a:gs pos="0">
                  <a:srgbClr val="969696"/>
                </a:gs>
                <a:gs pos="100000">
                  <a:srgbClr val="969696">
                    <a:gamma/>
                    <a:shade val="63529"/>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2800" smtClean="0">
                  <a:solidFill>
                    <a:srgbClr val="FFFFFF"/>
                  </a:solidFill>
                  <a:latin typeface="Arial" pitchFamily="34" charset="0"/>
                </a:rPr>
                <a:t>C</a:t>
              </a:r>
            </a:p>
          </p:txBody>
        </p:sp>
        <p:sp>
          <p:nvSpPr>
            <p:cNvPr id="226324" name="Oval 20"/>
            <p:cNvSpPr>
              <a:spLocks noChangeArrowheads="1"/>
            </p:cNvSpPr>
            <p:nvPr/>
          </p:nvSpPr>
          <p:spPr bwMode="auto">
            <a:xfrm>
              <a:off x="4289" y="807"/>
              <a:ext cx="647" cy="648"/>
            </a:xfrm>
            <a:prstGeom prst="ellipse">
              <a:avLst/>
            </a:prstGeom>
            <a:gradFill rotWithShape="1">
              <a:gsLst>
                <a:gs pos="0">
                  <a:srgbClr val="969696"/>
                </a:gs>
                <a:gs pos="100000">
                  <a:srgbClr val="969696">
                    <a:gamma/>
                    <a:shade val="63529"/>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2800" smtClean="0">
                  <a:solidFill>
                    <a:srgbClr val="FFFFFF"/>
                  </a:solidFill>
                  <a:latin typeface="Arial" pitchFamily="34" charset="0"/>
                </a:rPr>
                <a:t>C</a:t>
              </a:r>
            </a:p>
          </p:txBody>
        </p:sp>
        <p:sp>
          <p:nvSpPr>
            <p:cNvPr id="226326" name="Oval 22"/>
            <p:cNvSpPr>
              <a:spLocks noChangeArrowheads="1"/>
            </p:cNvSpPr>
            <p:nvPr/>
          </p:nvSpPr>
          <p:spPr bwMode="auto">
            <a:xfrm>
              <a:off x="1609" y="1133"/>
              <a:ext cx="405" cy="406"/>
            </a:xfrm>
            <a:prstGeom prst="ellipse">
              <a:avLst/>
            </a:prstGeom>
            <a:gradFill rotWithShape="1">
              <a:gsLst>
                <a:gs pos="0">
                  <a:srgbClr val="FFFFFF"/>
                </a:gs>
                <a:gs pos="100000">
                  <a:srgbClr val="FFFFFF">
                    <a:gamma/>
                    <a:shade val="76078"/>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2400" smtClean="0">
                  <a:solidFill>
                    <a:srgbClr val="000000"/>
                  </a:solidFill>
                  <a:latin typeface="Arial" pitchFamily="34" charset="0"/>
                </a:rPr>
                <a:t>H</a:t>
              </a:r>
            </a:p>
          </p:txBody>
        </p:sp>
        <p:sp>
          <p:nvSpPr>
            <p:cNvPr id="226327" name="Oval 23"/>
            <p:cNvSpPr>
              <a:spLocks noChangeArrowheads="1"/>
            </p:cNvSpPr>
            <p:nvPr/>
          </p:nvSpPr>
          <p:spPr bwMode="auto">
            <a:xfrm>
              <a:off x="2221" y="1320"/>
              <a:ext cx="405" cy="406"/>
            </a:xfrm>
            <a:prstGeom prst="ellipse">
              <a:avLst/>
            </a:prstGeom>
            <a:gradFill rotWithShape="1">
              <a:gsLst>
                <a:gs pos="0">
                  <a:srgbClr val="FFFFFF"/>
                </a:gs>
                <a:gs pos="100000">
                  <a:srgbClr val="FFFFFF">
                    <a:gamma/>
                    <a:shade val="76078"/>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2400" smtClean="0">
                  <a:solidFill>
                    <a:srgbClr val="000000"/>
                  </a:solidFill>
                  <a:latin typeface="Arial" pitchFamily="34" charset="0"/>
                </a:rPr>
                <a:t>H</a:t>
              </a:r>
            </a:p>
          </p:txBody>
        </p:sp>
        <p:sp>
          <p:nvSpPr>
            <p:cNvPr id="226329" name="Oval 25"/>
            <p:cNvSpPr>
              <a:spLocks noChangeArrowheads="1"/>
            </p:cNvSpPr>
            <p:nvPr/>
          </p:nvSpPr>
          <p:spPr bwMode="auto">
            <a:xfrm>
              <a:off x="2767" y="1055"/>
              <a:ext cx="405" cy="406"/>
            </a:xfrm>
            <a:prstGeom prst="ellipse">
              <a:avLst/>
            </a:prstGeom>
            <a:gradFill rotWithShape="1">
              <a:gsLst>
                <a:gs pos="0">
                  <a:srgbClr val="FFFFFF"/>
                </a:gs>
                <a:gs pos="100000">
                  <a:srgbClr val="FFFFFF">
                    <a:gamma/>
                    <a:shade val="76078"/>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2400" smtClean="0">
                  <a:solidFill>
                    <a:srgbClr val="000000"/>
                  </a:solidFill>
                  <a:latin typeface="Arial" pitchFamily="34" charset="0"/>
                </a:rPr>
                <a:t>H</a:t>
              </a:r>
            </a:p>
          </p:txBody>
        </p:sp>
        <p:sp>
          <p:nvSpPr>
            <p:cNvPr id="226331" name="Oval 27"/>
            <p:cNvSpPr>
              <a:spLocks noChangeArrowheads="1"/>
            </p:cNvSpPr>
            <p:nvPr/>
          </p:nvSpPr>
          <p:spPr bwMode="auto">
            <a:xfrm>
              <a:off x="3324" y="1208"/>
              <a:ext cx="405" cy="406"/>
            </a:xfrm>
            <a:prstGeom prst="ellipse">
              <a:avLst/>
            </a:prstGeom>
            <a:gradFill rotWithShape="1">
              <a:gsLst>
                <a:gs pos="0">
                  <a:srgbClr val="FFFFFF"/>
                </a:gs>
                <a:gs pos="100000">
                  <a:srgbClr val="FFFFFF">
                    <a:gamma/>
                    <a:shade val="76078"/>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2400" smtClean="0">
                  <a:solidFill>
                    <a:srgbClr val="000000"/>
                  </a:solidFill>
                  <a:latin typeface="Arial" pitchFamily="34" charset="0"/>
                </a:rPr>
                <a:t>H</a:t>
              </a:r>
            </a:p>
          </p:txBody>
        </p:sp>
        <p:sp>
          <p:nvSpPr>
            <p:cNvPr id="226333" name="Oval 29"/>
            <p:cNvSpPr>
              <a:spLocks noChangeArrowheads="1"/>
            </p:cNvSpPr>
            <p:nvPr/>
          </p:nvSpPr>
          <p:spPr bwMode="auto">
            <a:xfrm>
              <a:off x="3913" y="1092"/>
              <a:ext cx="405" cy="406"/>
            </a:xfrm>
            <a:prstGeom prst="ellipse">
              <a:avLst/>
            </a:prstGeom>
            <a:gradFill rotWithShape="1">
              <a:gsLst>
                <a:gs pos="0">
                  <a:srgbClr val="FFFFFF"/>
                </a:gs>
                <a:gs pos="100000">
                  <a:srgbClr val="FFFFFF">
                    <a:gamma/>
                    <a:shade val="76078"/>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2400" smtClean="0">
                  <a:solidFill>
                    <a:srgbClr val="000000"/>
                  </a:solidFill>
                  <a:latin typeface="Arial" pitchFamily="34" charset="0"/>
                </a:rPr>
                <a:t>H</a:t>
              </a:r>
            </a:p>
          </p:txBody>
        </p:sp>
        <p:sp>
          <p:nvSpPr>
            <p:cNvPr id="226335" name="Oval 31"/>
            <p:cNvSpPr>
              <a:spLocks noChangeArrowheads="1"/>
            </p:cNvSpPr>
            <p:nvPr/>
          </p:nvSpPr>
          <p:spPr bwMode="auto">
            <a:xfrm>
              <a:off x="4600" y="516"/>
              <a:ext cx="405" cy="406"/>
            </a:xfrm>
            <a:prstGeom prst="ellipse">
              <a:avLst/>
            </a:prstGeom>
            <a:gradFill rotWithShape="1">
              <a:gsLst>
                <a:gs pos="0">
                  <a:srgbClr val="FFFFFF"/>
                </a:gs>
                <a:gs pos="100000">
                  <a:srgbClr val="FFFFFF">
                    <a:gamma/>
                    <a:shade val="76078"/>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2400" smtClean="0">
                  <a:solidFill>
                    <a:srgbClr val="000000"/>
                  </a:solidFill>
                  <a:latin typeface="Arial" pitchFamily="34" charset="0"/>
                </a:rPr>
                <a:t>H</a:t>
              </a:r>
            </a:p>
          </p:txBody>
        </p:sp>
        <p:sp>
          <p:nvSpPr>
            <p:cNvPr id="226336" name="Oval 32"/>
            <p:cNvSpPr>
              <a:spLocks noChangeArrowheads="1"/>
            </p:cNvSpPr>
            <p:nvPr/>
          </p:nvSpPr>
          <p:spPr bwMode="auto">
            <a:xfrm>
              <a:off x="4824" y="1111"/>
              <a:ext cx="405" cy="406"/>
            </a:xfrm>
            <a:prstGeom prst="ellipse">
              <a:avLst/>
            </a:prstGeom>
            <a:gradFill rotWithShape="1">
              <a:gsLst>
                <a:gs pos="0">
                  <a:srgbClr val="FFFFFF"/>
                </a:gs>
                <a:gs pos="100000">
                  <a:srgbClr val="FFFFFF">
                    <a:gamma/>
                    <a:shade val="76078"/>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2400" smtClean="0">
                  <a:solidFill>
                    <a:srgbClr val="000000"/>
                  </a:solidFill>
                  <a:latin typeface="Arial" pitchFamily="34" charset="0"/>
                </a:rPr>
                <a:t>H</a:t>
              </a:r>
            </a:p>
          </p:txBody>
        </p:sp>
      </p:grpSp>
      <p:sp>
        <p:nvSpPr>
          <p:cNvPr id="226421" name="Oval 117"/>
          <p:cNvSpPr>
            <a:spLocks noChangeArrowheads="1"/>
          </p:cNvSpPr>
          <p:nvPr/>
        </p:nvSpPr>
        <p:spPr bwMode="auto">
          <a:xfrm>
            <a:off x="1284288" y="4054475"/>
            <a:ext cx="2271712" cy="2271713"/>
          </a:xfrm>
          <a:prstGeom prst="ellipse">
            <a:avLst/>
          </a:prstGeom>
          <a:gradFill rotWithShape="1">
            <a:gsLst>
              <a:gs pos="0">
                <a:srgbClr val="C0C0C0">
                  <a:alpha val="78999"/>
                </a:srgbClr>
              </a:gs>
              <a:gs pos="100000">
                <a:srgbClr val="C0C0C0">
                  <a:gamma/>
                  <a:shade val="46275"/>
                  <a:invGamma/>
                  <a:alpha val="25000"/>
                </a:srgbClr>
              </a:gs>
            </a:gsLst>
            <a:path path="shape">
              <a:fillToRect l="50000" t="50000" r="50000" b="50000"/>
            </a:path>
          </a:gradFill>
          <a:ln w="9525">
            <a:solidFill>
              <a:schemeClr val="folHlink"/>
            </a:solidFill>
            <a:round/>
            <a:headEnd/>
            <a:tailEnd/>
          </a:ln>
          <a:effectLst/>
        </p:spPr>
        <p:txBody>
          <a:bodyPr wrap="none" anchor="ctr"/>
          <a:lstStyle/>
          <a:p>
            <a:pPr algn="ctr" eaLnBrk="0" hangingPunct="0"/>
            <a:endParaRPr lang="en-US" sz="5400" smtClean="0">
              <a:solidFill>
                <a:srgbClr val="FFFFFF"/>
              </a:solidFill>
              <a:latin typeface="Times New Roman" pitchFamily="18" charset="0"/>
            </a:endParaRPr>
          </a:p>
        </p:txBody>
      </p:sp>
      <p:sp>
        <p:nvSpPr>
          <p:cNvPr id="226422" name="Oval 118"/>
          <p:cNvSpPr>
            <a:spLocks noChangeArrowheads="1"/>
          </p:cNvSpPr>
          <p:nvPr/>
        </p:nvSpPr>
        <p:spPr bwMode="auto">
          <a:xfrm>
            <a:off x="5461000" y="4000500"/>
            <a:ext cx="2271713" cy="2271713"/>
          </a:xfrm>
          <a:prstGeom prst="ellipse">
            <a:avLst/>
          </a:prstGeom>
          <a:gradFill rotWithShape="1">
            <a:gsLst>
              <a:gs pos="0">
                <a:srgbClr val="C0C0C0">
                  <a:alpha val="78999"/>
                </a:srgbClr>
              </a:gs>
              <a:gs pos="100000">
                <a:srgbClr val="C0C0C0">
                  <a:gamma/>
                  <a:shade val="46275"/>
                  <a:invGamma/>
                  <a:alpha val="25000"/>
                </a:srgbClr>
              </a:gs>
            </a:gsLst>
            <a:path path="shape">
              <a:fillToRect l="50000" t="50000" r="50000" b="50000"/>
            </a:path>
          </a:gradFill>
          <a:ln w="9525">
            <a:solidFill>
              <a:schemeClr val="folHlink"/>
            </a:solidFill>
            <a:round/>
            <a:headEnd/>
            <a:tailEnd/>
          </a:ln>
          <a:effectLst/>
        </p:spPr>
        <p:txBody>
          <a:bodyPr wrap="none" anchor="ctr"/>
          <a:lstStyle/>
          <a:p>
            <a:pPr algn="ctr" eaLnBrk="0" hangingPunct="0"/>
            <a:endParaRPr lang="en-US" sz="5400" smtClean="0">
              <a:solidFill>
                <a:srgbClr val="FFFFFF"/>
              </a:solidFill>
              <a:latin typeface="Times New Roman" pitchFamily="18" charset="0"/>
            </a:endParaRPr>
          </a:p>
        </p:txBody>
      </p:sp>
      <p:sp>
        <p:nvSpPr>
          <p:cNvPr id="226339" name="Oval 35"/>
          <p:cNvSpPr>
            <a:spLocks noChangeArrowheads="1"/>
          </p:cNvSpPr>
          <p:nvPr/>
        </p:nvSpPr>
        <p:spPr bwMode="auto">
          <a:xfrm>
            <a:off x="3389313" y="4108450"/>
            <a:ext cx="2271712" cy="2271713"/>
          </a:xfrm>
          <a:prstGeom prst="ellipse">
            <a:avLst/>
          </a:prstGeom>
          <a:gradFill rotWithShape="1">
            <a:gsLst>
              <a:gs pos="0">
                <a:srgbClr val="C0C0C0">
                  <a:alpha val="78999"/>
                </a:srgbClr>
              </a:gs>
              <a:gs pos="100000">
                <a:srgbClr val="C0C0C0">
                  <a:gamma/>
                  <a:shade val="46275"/>
                  <a:invGamma/>
                  <a:alpha val="25000"/>
                </a:srgbClr>
              </a:gs>
            </a:gsLst>
            <a:path path="shape">
              <a:fillToRect l="50000" t="50000" r="50000" b="50000"/>
            </a:path>
          </a:gradFill>
          <a:ln w="9525">
            <a:solidFill>
              <a:schemeClr val="folHlink"/>
            </a:solidFill>
            <a:round/>
            <a:headEnd/>
            <a:tailEnd/>
          </a:ln>
          <a:effectLst/>
        </p:spPr>
        <p:txBody>
          <a:bodyPr wrap="none" anchor="ctr"/>
          <a:lstStyle/>
          <a:p>
            <a:pPr algn="ctr" eaLnBrk="0" hangingPunct="0"/>
            <a:endParaRPr lang="en-US" sz="5400" smtClean="0">
              <a:solidFill>
                <a:srgbClr val="FFFFFF"/>
              </a:solidFill>
              <a:latin typeface="Times New Roman" pitchFamily="18" charset="0"/>
            </a:endParaRPr>
          </a:p>
        </p:txBody>
      </p:sp>
      <p:sp>
        <p:nvSpPr>
          <p:cNvPr id="226340" name="Oval 36"/>
          <p:cNvSpPr>
            <a:spLocks noChangeArrowheads="1"/>
          </p:cNvSpPr>
          <p:nvPr/>
        </p:nvSpPr>
        <p:spPr bwMode="auto">
          <a:xfrm>
            <a:off x="4075113" y="5940425"/>
            <a:ext cx="901700" cy="901700"/>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lgn="ctr">
            <a:solidFill>
              <a:schemeClr val="tx1"/>
            </a:solidFill>
            <a:round/>
            <a:headEnd/>
            <a:tailEnd/>
          </a:ln>
          <a:effectLst/>
        </p:spPr>
        <p:txBody>
          <a:bodyPr wrap="none" anchor="ctr"/>
          <a:lstStyle/>
          <a:p>
            <a:pPr algn="ctr" eaLnBrk="0" hangingPunct="0"/>
            <a:endParaRPr lang="en-US" sz="3200" smtClean="0">
              <a:solidFill>
                <a:srgbClr val="FFFF00"/>
              </a:solidFill>
              <a:latin typeface="Times New Roman" pitchFamily="18" charset="0"/>
            </a:endParaRPr>
          </a:p>
        </p:txBody>
      </p:sp>
      <p:sp>
        <p:nvSpPr>
          <p:cNvPr id="226341" name="Oval 37"/>
          <p:cNvSpPr>
            <a:spLocks noChangeArrowheads="1"/>
          </p:cNvSpPr>
          <p:nvPr/>
        </p:nvSpPr>
        <p:spPr bwMode="auto">
          <a:xfrm>
            <a:off x="4084638" y="3506788"/>
            <a:ext cx="901700" cy="901700"/>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lgn="ctr" eaLnBrk="0" hangingPunct="0"/>
            <a:endParaRPr lang="en-US" sz="3200" smtClean="0">
              <a:solidFill>
                <a:srgbClr val="FFFF00"/>
              </a:solidFill>
              <a:latin typeface="Times New Roman" pitchFamily="18" charset="0"/>
            </a:endParaRPr>
          </a:p>
        </p:txBody>
      </p:sp>
      <p:grpSp>
        <p:nvGrpSpPr>
          <p:cNvPr id="3" name="Group 40"/>
          <p:cNvGrpSpPr>
            <a:grpSpLocks/>
          </p:cNvGrpSpPr>
          <p:nvPr/>
        </p:nvGrpSpPr>
        <p:grpSpPr bwMode="auto">
          <a:xfrm>
            <a:off x="4424363" y="3840163"/>
            <a:ext cx="236537" cy="236537"/>
            <a:chOff x="963" y="2604"/>
            <a:chExt cx="149" cy="149"/>
          </a:xfrm>
        </p:grpSpPr>
        <p:sp>
          <p:nvSpPr>
            <p:cNvPr id="226345" name="Oval 41"/>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6346" name="AutoShape 42"/>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4" name="Group 43"/>
          <p:cNvGrpSpPr>
            <a:grpSpLocks/>
          </p:cNvGrpSpPr>
          <p:nvPr/>
        </p:nvGrpSpPr>
        <p:grpSpPr bwMode="auto">
          <a:xfrm>
            <a:off x="4424363" y="6273800"/>
            <a:ext cx="236537" cy="236538"/>
            <a:chOff x="963" y="2604"/>
            <a:chExt cx="149" cy="149"/>
          </a:xfrm>
        </p:grpSpPr>
        <p:sp>
          <p:nvSpPr>
            <p:cNvPr id="226348" name="Oval 44"/>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6349" name="AutoShape 45"/>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5" name="Group 46"/>
          <p:cNvGrpSpPr>
            <a:grpSpLocks/>
          </p:cNvGrpSpPr>
          <p:nvPr/>
        </p:nvGrpSpPr>
        <p:grpSpPr bwMode="auto">
          <a:xfrm>
            <a:off x="4240213" y="4919663"/>
            <a:ext cx="236537" cy="236537"/>
            <a:chOff x="963" y="2604"/>
            <a:chExt cx="149" cy="149"/>
          </a:xfrm>
        </p:grpSpPr>
        <p:sp>
          <p:nvSpPr>
            <p:cNvPr id="226351" name="Oval 47"/>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6352" name="AutoShape 48"/>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6" name="Group 49"/>
          <p:cNvGrpSpPr>
            <a:grpSpLocks/>
          </p:cNvGrpSpPr>
          <p:nvPr/>
        </p:nvGrpSpPr>
        <p:grpSpPr bwMode="auto">
          <a:xfrm>
            <a:off x="4630738" y="4919663"/>
            <a:ext cx="236537" cy="236537"/>
            <a:chOff x="963" y="2604"/>
            <a:chExt cx="149" cy="149"/>
          </a:xfrm>
        </p:grpSpPr>
        <p:sp>
          <p:nvSpPr>
            <p:cNvPr id="226354" name="Oval 50"/>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6355" name="AutoShape 51"/>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7" name="Group 55"/>
          <p:cNvGrpSpPr>
            <a:grpSpLocks/>
          </p:cNvGrpSpPr>
          <p:nvPr/>
        </p:nvGrpSpPr>
        <p:grpSpPr bwMode="auto">
          <a:xfrm>
            <a:off x="4411663" y="5205413"/>
            <a:ext cx="236537" cy="236537"/>
            <a:chOff x="963" y="2604"/>
            <a:chExt cx="149" cy="149"/>
          </a:xfrm>
        </p:grpSpPr>
        <p:sp>
          <p:nvSpPr>
            <p:cNvPr id="226360" name="Oval 56"/>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6361" name="AutoShape 57"/>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8" name="Group 64"/>
          <p:cNvGrpSpPr>
            <a:grpSpLocks/>
          </p:cNvGrpSpPr>
          <p:nvPr/>
        </p:nvGrpSpPr>
        <p:grpSpPr bwMode="auto">
          <a:xfrm>
            <a:off x="4206875" y="5205413"/>
            <a:ext cx="236538" cy="236537"/>
            <a:chOff x="963" y="2604"/>
            <a:chExt cx="149" cy="149"/>
          </a:xfrm>
        </p:grpSpPr>
        <p:sp>
          <p:nvSpPr>
            <p:cNvPr id="226369" name="Oval 65"/>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6370" name="AutoShape 66"/>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9" name="Group 76"/>
          <p:cNvGrpSpPr>
            <a:grpSpLocks/>
          </p:cNvGrpSpPr>
          <p:nvPr/>
        </p:nvGrpSpPr>
        <p:grpSpPr bwMode="auto">
          <a:xfrm>
            <a:off x="5497513" y="5462588"/>
            <a:ext cx="233362" cy="233362"/>
            <a:chOff x="1071" y="3591"/>
            <a:chExt cx="147" cy="147"/>
          </a:xfrm>
        </p:grpSpPr>
        <p:sp>
          <p:nvSpPr>
            <p:cNvPr id="226381" name="Oval 77"/>
            <p:cNvSpPr>
              <a:spLocks noChangeArrowheads="1"/>
            </p:cNvSpPr>
            <p:nvPr/>
          </p:nvSpPr>
          <p:spPr bwMode="auto">
            <a:xfrm>
              <a:off x="1071" y="3591"/>
              <a:ext cx="147" cy="147"/>
            </a:xfrm>
            <a:prstGeom prst="ellipse">
              <a:avLst/>
            </a:prstGeom>
            <a:solidFill>
              <a:schemeClr val="tx1"/>
            </a:solidFill>
            <a:ln w="9525">
              <a:solidFill>
                <a:schemeClr val="tx1"/>
              </a:solidFill>
              <a:round/>
              <a:headEnd/>
              <a:tailEnd/>
            </a:ln>
            <a:effectLst/>
          </p:spPr>
          <p:txBody>
            <a:bodyPr wrap="none" lIns="0" tIns="0" rIns="0" bIns="0"/>
            <a:lstStyle/>
            <a:p>
              <a:pPr algn="ctr" eaLnBrk="0" hangingPunct="0"/>
              <a:endParaRPr lang="en-US" smtClean="0">
                <a:solidFill>
                  <a:srgbClr val="000000"/>
                </a:solidFill>
                <a:latin typeface="Times New Roman" pitchFamily="18" charset="0"/>
              </a:endParaRPr>
            </a:p>
          </p:txBody>
        </p:sp>
        <p:sp>
          <p:nvSpPr>
            <p:cNvPr id="226382" name="Rectangle 78"/>
            <p:cNvSpPr>
              <a:spLocks noChangeArrowheads="1"/>
            </p:cNvSpPr>
            <p:nvPr/>
          </p:nvSpPr>
          <p:spPr bwMode="auto">
            <a:xfrm>
              <a:off x="1096" y="3651"/>
              <a:ext cx="98" cy="27"/>
            </a:xfrm>
            <a:prstGeom prst="rect">
              <a:avLst/>
            </a:prstGeom>
            <a:solidFill>
              <a:schemeClr val="bg2"/>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0" name="Group 82"/>
          <p:cNvGrpSpPr>
            <a:grpSpLocks/>
          </p:cNvGrpSpPr>
          <p:nvPr/>
        </p:nvGrpSpPr>
        <p:grpSpPr bwMode="auto">
          <a:xfrm>
            <a:off x="3924300" y="6159500"/>
            <a:ext cx="233363" cy="233363"/>
            <a:chOff x="1071" y="3591"/>
            <a:chExt cx="147" cy="147"/>
          </a:xfrm>
        </p:grpSpPr>
        <p:sp>
          <p:nvSpPr>
            <p:cNvPr id="226387" name="Oval 83"/>
            <p:cNvSpPr>
              <a:spLocks noChangeArrowheads="1"/>
            </p:cNvSpPr>
            <p:nvPr/>
          </p:nvSpPr>
          <p:spPr bwMode="auto">
            <a:xfrm>
              <a:off x="1071" y="3591"/>
              <a:ext cx="147" cy="147"/>
            </a:xfrm>
            <a:prstGeom prst="ellipse">
              <a:avLst/>
            </a:prstGeom>
            <a:solidFill>
              <a:schemeClr val="tx1"/>
            </a:solidFill>
            <a:ln w="9525">
              <a:solidFill>
                <a:schemeClr val="tx1"/>
              </a:solidFill>
              <a:round/>
              <a:headEnd/>
              <a:tailEnd/>
            </a:ln>
            <a:effectLst/>
          </p:spPr>
          <p:txBody>
            <a:bodyPr wrap="none" lIns="0" tIns="0" rIns="0" bIns="0"/>
            <a:lstStyle/>
            <a:p>
              <a:pPr algn="ctr" eaLnBrk="0" hangingPunct="0"/>
              <a:endParaRPr lang="en-US" smtClean="0">
                <a:solidFill>
                  <a:srgbClr val="000000"/>
                </a:solidFill>
                <a:latin typeface="Times New Roman" pitchFamily="18" charset="0"/>
              </a:endParaRPr>
            </a:p>
          </p:txBody>
        </p:sp>
        <p:sp>
          <p:nvSpPr>
            <p:cNvPr id="226388" name="Rectangle 84"/>
            <p:cNvSpPr>
              <a:spLocks noChangeArrowheads="1"/>
            </p:cNvSpPr>
            <p:nvPr/>
          </p:nvSpPr>
          <p:spPr bwMode="auto">
            <a:xfrm>
              <a:off x="1096" y="3651"/>
              <a:ext cx="98" cy="27"/>
            </a:xfrm>
            <a:prstGeom prst="rect">
              <a:avLst/>
            </a:prstGeom>
            <a:solidFill>
              <a:schemeClr val="bg2"/>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1" name="Group 85"/>
          <p:cNvGrpSpPr>
            <a:grpSpLocks/>
          </p:cNvGrpSpPr>
          <p:nvPr/>
        </p:nvGrpSpPr>
        <p:grpSpPr bwMode="auto">
          <a:xfrm>
            <a:off x="3354388" y="4691063"/>
            <a:ext cx="233362" cy="233362"/>
            <a:chOff x="1071" y="3591"/>
            <a:chExt cx="147" cy="147"/>
          </a:xfrm>
        </p:grpSpPr>
        <p:sp>
          <p:nvSpPr>
            <p:cNvPr id="226390" name="Oval 86"/>
            <p:cNvSpPr>
              <a:spLocks noChangeArrowheads="1"/>
            </p:cNvSpPr>
            <p:nvPr/>
          </p:nvSpPr>
          <p:spPr bwMode="auto">
            <a:xfrm>
              <a:off x="1071" y="3591"/>
              <a:ext cx="147" cy="147"/>
            </a:xfrm>
            <a:prstGeom prst="ellipse">
              <a:avLst/>
            </a:prstGeom>
            <a:solidFill>
              <a:schemeClr val="tx1"/>
            </a:solidFill>
            <a:ln w="9525">
              <a:solidFill>
                <a:schemeClr val="tx1"/>
              </a:solidFill>
              <a:round/>
              <a:headEnd/>
              <a:tailEnd/>
            </a:ln>
            <a:effectLst/>
          </p:spPr>
          <p:txBody>
            <a:bodyPr wrap="none" lIns="0" tIns="0" rIns="0" bIns="0"/>
            <a:lstStyle/>
            <a:p>
              <a:pPr algn="ctr" eaLnBrk="0" hangingPunct="0"/>
              <a:endParaRPr lang="en-US" smtClean="0">
                <a:solidFill>
                  <a:srgbClr val="000000"/>
                </a:solidFill>
                <a:latin typeface="Times New Roman" pitchFamily="18" charset="0"/>
              </a:endParaRPr>
            </a:p>
          </p:txBody>
        </p:sp>
        <p:sp>
          <p:nvSpPr>
            <p:cNvPr id="226391" name="Rectangle 87"/>
            <p:cNvSpPr>
              <a:spLocks noChangeArrowheads="1"/>
            </p:cNvSpPr>
            <p:nvPr/>
          </p:nvSpPr>
          <p:spPr bwMode="auto">
            <a:xfrm>
              <a:off x="1096" y="3651"/>
              <a:ext cx="98" cy="27"/>
            </a:xfrm>
            <a:prstGeom prst="rect">
              <a:avLst/>
            </a:prstGeom>
            <a:solidFill>
              <a:schemeClr val="bg2"/>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2" name="Group 88"/>
          <p:cNvGrpSpPr>
            <a:grpSpLocks/>
          </p:cNvGrpSpPr>
          <p:nvPr/>
        </p:nvGrpSpPr>
        <p:grpSpPr bwMode="auto">
          <a:xfrm>
            <a:off x="4937125" y="6167438"/>
            <a:ext cx="233363" cy="233362"/>
            <a:chOff x="1071" y="3591"/>
            <a:chExt cx="147" cy="147"/>
          </a:xfrm>
        </p:grpSpPr>
        <p:sp>
          <p:nvSpPr>
            <p:cNvPr id="226393" name="Oval 89"/>
            <p:cNvSpPr>
              <a:spLocks noChangeArrowheads="1"/>
            </p:cNvSpPr>
            <p:nvPr/>
          </p:nvSpPr>
          <p:spPr bwMode="auto">
            <a:xfrm>
              <a:off x="1071" y="3591"/>
              <a:ext cx="147" cy="147"/>
            </a:xfrm>
            <a:prstGeom prst="ellipse">
              <a:avLst/>
            </a:prstGeom>
            <a:solidFill>
              <a:schemeClr val="tx1"/>
            </a:solidFill>
            <a:ln w="9525">
              <a:solidFill>
                <a:schemeClr val="tx1"/>
              </a:solidFill>
              <a:round/>
              <a:headEnd/>
              <a:tailEnd/>
            </a:ln>
            <a:effectLst/>
          </p:spPr>
          <p:txBody>
            <a:bodyPr wrap="none" lIns="0" tIns="0" rIns="0" bIns="0"/>
            <a:lstStyle/>
            <a:p>
              <a:pPr algn="ctr" eaLnBrk="0" hangingPunct="0"/>
              <a:endParaRPr lang="en-US" smtClean="0">
                <a:solidFill>
                  <a:srgbClr val="000000"/>
                </a:solidFill>
                <a:latin typeface="Times New Roman" pitchFamily="18" charset="0"/>
              </a:endParaRPr>
            </a:p>
          </p:txBody>
        </p:sp>
        <p:sp>
          <p:nvSpPr>
            <p:cNvPr id="226394" name="Rectangle 90"/>
            <p:cNvSpPr>
              <a:spLocks noChangeArrowheads="1"/>
            </p:cNvSpPr>
            <p:nvPr/>
          </p:nvSpPr>
          <p:spPr bwMode="auto">
            <a:xfrm>
              <a:off x="1096" y="3651"/>
              <a:ext cx="98" cy="27"/>
            </a:xfrm>
            <a:prstGeom prst="rect">
              <a:avLst/>
            </a:prstGeom>
            <a:solidFill>
              <a:schemeClr val="bg2"/>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3" name="Group 91"/>
          <p:cNvGrpSpPr>
            <a:grpSpLocks/>
          </p:cNvGrpSpPr>
          <p:nvPr/>
        </p:nvGrpSpPr>
        <p:grpSpPr bwMode="auto">
          <a:xfrm>
            <a:off x="3960813" y="4065588"/>
            <a:ext cx="233362" cy="233362"/>
            <a:chOff x="1071" y="3591"/>
            <a:chExt cx="147" cy="147"/>
          </a:xfrm>
        </p:grpSpPr>
        <p:sp>
          <p:nvSpPr>
            <p:cNvPr id="226396" name="Oval 92"/>
            <p:cNvSpPr>
              <a:spLocks noChangeArrowheads="1"/>
            </p:cNvSpPr>
            <p:nvPr/>
          </p:nvSpPr>
          <p:spPr bwMode="auto">
            <a:xfrm>
              <a:off x="1071" y="3591"/>
              <a:ext cx="147" cy="147"/>
            </a:xfrm>
            <a:prstGeom prst="ellipse">
              <a:avLst/>
            </a:prstGeom>
            <a:solidFill>
              <a:schemeClr val="tx1"/>
            </a:solidFill>
            <a:ln w="9525">
              <a:solidFill>
                <a:schemeClr val="tx1"/>
              </a:solidFill>
              <a:round/>
              <a:headEnd/>
              <a:tailEnd/>
            </a:ln>
            <a:effectLst/>
          </p:spPr>
          <p:txBody>
            <a:bodyPr wrap="none" lIns="0" tIns="0" rIns="0" bIns="0"/>
            <a:lstStyle/>
            <a:p>
              <a:pPr algn="ctr" eaLnBrk="0" hangingPunct="0"/>
              <a:endParaRPr lang="en-US" smtClean="0">
                <a:solidFill>
                  <a:srgbClr val="000000"/>
                </a:solidFill>
                <a:latin typeface="Times New Roman" pitchFamily="18" charset="0"/>
              </a:endParaRPr>
            </a:p>
          </p:txBody>
        </p:sp>
        <p:sp>
          <p:nvSpPr>
            <p:cNvPr id="226397" name="Rectangle 93"/>
            <p:cNvSpPr>
              <a:spLocks noChangeArrowheads="1"/>
            </p:cNvSpPr>
            <p:nvPr/>
          </p:nvSpPr>
          <p:spPr bwMode="auto">
            <a:xfrm>
              <a:off x="1096" y="3651"/>
              <a:ext cx="98" cy="27"/>
            </a:xfrm>
            <a:prstGeom prst="rect">
              <a:avLst/>
            </a:prstGeom>
            <a:solidFill>
              <a:schemeClr val="bg2"/>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4" name="Group 94"/>
          <p:cNvGrpSpPr>
            <a:grpSpLocks/>
          </p:cNvGrpSpPr>
          <p:nvPr/>
        </p:nvGrpSpPr>
        <p:grpSpPr bwMode="auto">
          <a:xfrm>
            <a:off x="4848225" y="4051300"/>
            <a:ext cx="233363" cy="233363"/>
            <a:chOff x="1071" y="3591"/>
            <a:chExt cx="147" cy="147"/>
          </a:xfrm>
        </p:grpSpPr>
        <p:sp>
          <p:nvSpPr>
            <p:cNvPr id="226399" name="Oval 95"/>
            <p:cNvSpPr>
              <a:spLocks noChangeArrowheads="1"/>
            </p:cNvSpPr>
            <p:nvPr/>
          </p:nvSpPr>
          <p:spPr bwMode="auto">
            <a:xfrm>
              <a:off x="1071" y="3591"/>
              <a:ext cx="147" cy="147"/>
            </a:xfrm>
            <a:prstGeom prst="ellipse">
              <a:avLst/>
            </a:prstGeom>
            <a:solidFill>
              <a:schemeClr val="tx1"/>
            </a:solidFill>
            <a:ln w="9525">
              <a:solidFill>
                <a:schemeClr val="tx1"/>
              </a:solidFill>
              <a:round/>
              <a:headEnd/>
              <a:tailEnd/>
            </a:ln>
            <a:effectLst/>
          </p:spPr>
          <p:txBody>
            <a:bodyPr wrap="none" lIns="0" tIns="0" rIns="0" bIns="0"/>
            <a:lstStyle/>
            <a:p>
              <a:pPr algn="ctr" eaLnBrk="0" hangingPunct="0"/>
              <a:endParaRPr lang="en-US" smtClean="0">
                <a:solidFill>
                  <a:srgbClr val="000000"/>
                </a:solidFill>
                <a:latin typeface="Times New Roman" pitchFamily="18" charset="0"/>
              </a:endParaRPr>
            </a:p>
          </p:txBody>
        </p:sp>
        <p:sp>
          <p:nvSpPr>
            <p:cNvPr id="226400" name="Rectangle 96"/>
            <p:cNvSpPr>
              <a:spLocks noChangeArrowheads="1"/>
            </p:cNvSpPr>
            <p:nvPr/>
          </p:nvSpPr>
          <p:spPr bwMode="auto">
            <a:xfrm>
              <a:off x="1096" y="3651"/>
              <a:ext cx="98" cy="27"/>
            </a:xfrm>
            <a:prstGeom prst="rect">
              <a:avLst/>
            </a:prstGeom>
            <a:solidFill>
              <a:schemeClr val="bg2"/>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226404" name="Line 100"/>
          <p:cNvSpPr>
            <a:spLocks noChangeShapeType="1"/>
          </p:cNvSpPr>
          <p:nvPr/>
        </p:nvSpPr>
        <p:spPr bwMode="auto">
          <a:xfrm>
            <a:off x="2816225" y="5195888"/>
            <a:ext cx="3448050" cy="0"/>
          </a:xfrm>
          <a:prstGeom prst="line">
            <a:avLst/>
          </a:prstGeom>
          <a:noFill/>
          <a:ln w="38100" cap="rnd">
            <a:solidFill>
              <a:schemeClr val="tx2"/>
            </a:solidFill>
            <a:prstDash val="sysDot"/>
            <a:round/>
            <a:headEnd/>
            <a:tailEnd/>
          </a:ln>
          <a:effectLst/>
        </p:spPr>
        <p:txBody>
          <a:bodyPr/>
          <a:lstStyle/>
          <a:p>
            <a:pPr eaLnBrk="0" hangingPunct="0"/>
            <a:endParaRPr lang="en-US" sz="2400" smtClean="0">
              <a:solidFill>
                <a:srgbClr val="FFFFFF"/>
              </a:solidFill>
              <a:latin typeface="Times New Roman" pitchFamily="18" charset="0"/>
            </a:endParaRPr>
          </a:p>
        </p:txBody>
      </p:sp>
      <p:sp>
        <p:nvSpPr>
          <p:cNvPr id="226405" name="Oval 101"/>
          <p:cNvSpPr>
            <a:spLocks noChangeArrowheads="1"/>
          </p:cNvSpPr>
          <p:nvPr/>
        </p:nvSpPr>
        <p:spPr bwMode="auto">
          <a:xfrm>
            <a:off x="3930650" y="4652963"/>
            <a:ext cx="1162050" cy="1162050"/>
          </a:xfrm>
          <a:prstGeom prst="ellipse">
            <a:avLst/>
          </a:prstGeom>
          <a:noFill/>
          <a:ln w="19050" cap="rnd">
            <a:solidFill>
              <a:schemeClr val="folHlink"/>
            </a:solidFill>
            <a:prstDash val="sysDot"/>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nvGrpSpPr>
          <p:cNvPr id="15" name="Group 102"/>
          <p:cNvGrpSpPr>
            <a:grpSpLocks/>
          </p:cNvGrpSpPr>
          <p:nvPr/>
        </p:nvGrpSpPr>
        <p:grpSpPr bwMode="auto">
          <a:xfrm>
            <a:off x="4440238" y="4919663"/>
            <a:ext cx="236537" cy="236537"/>
            <a:chOff x="963" y="2604"/>
            <a:chExt cx="149" cy="149"/>
          </a:xfrm>
        </p:grpSpPr>
        <p:sp>
          <p:nvSpPr>
            <p:cNvPr id="226407" name="Oval 103"/>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6408" name="AutoShape 104"/>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6" name="Group 105"/>
          <p:cNvGrpSpPr>
            <a:grpSpLocks/>
          </p:cNvGrpSpPr>
          <p:nvPr/>
        </p:nvGrpSpPr>
        <p:grpSpPr bwMode="auto">
          <a:xfrm>
            <a:off x="4635500" y="5205413"/>
            <a:ext cx="236538" cy="236537"/>
            <a:chOff x="963" y="2604"/>
            <a:chExt cx="149" cy="149"/>
          </a:xfrm>
        </p:grpSpPr>
        <p:sp>
          <p:nvSpPr>
            <p:cNvPr id="226410" name="Oval 106"/>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6411" name="AutoShape 107"/>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7" name="Group 111"/>
          <p:cNvGrpSpPr>
            <a:grpSpLocks/>
          </p:cNvGrpSpPr>
          <p:nvPr/>
        </p:nvGrpSpPr>
        <p:grpSpPr bwMode="auto">
          <a:xfrm>
            <a:off x="5481638" y="4691063"/>
            <a:ext cx="233362" cy="233362"/>
            <a:chOff x="1071" y="3591"/>
            <a:chExt cx="147" cy="147"/>
          </a:xfrm>
        </p:grpSpPr>
        <p:sp>
          <p:nvSpPr>
            <p:cNvPr id="226416" name="Oval 112"/>
            <p:cNvSpPr>
              <a:spLocks noChangeArrowheads="1"/>
            </p:cNvSpPr>
            <p:nvPr/>
          </p:nvSpPr>
          <p:spPr bwMode="auto">
            <a:xfrm>
              <a:off x="1071" y="3591"/>
              <a:ext cx="147" cy="147"/>
            </a:xfrm>
            <a:prstGeom prst="ellipse">
              <a:avLst/>
            </a:prstGeom>
            <a:solidFill>
              <a:schemeClr val="tx1"/>
            </a:solidFill>
            <a:ln w="9525">
              <a:solidFill>
                <a:schemeClr val="tx1"/>
              </a:solidFill>
              <a:round/>
              <a:headEnd/>
              <a:tailEnd/>
            </a:ln>
            <a:effectLst/>
          </p:spPr>
          <p:txBody>
            <a:bodyPr wrap="none" lIns="0" tIns="0" rIns="0" bIns="0"/>
            <a:lstStyle/>
            <a:p>
              <a:pPr algn="ctr" eaLnBrk="0" hangingPunct="0"/>
              <a:endParaRPr lang="en-US" smtClean="0">
                <a:solidFill>
                  <a:srgbClr val="000000"/>
                </a:solidFill>
                <a:latin typeface="Times New Roman" pitchFamily="18" charset="0"/>
              </a:endParaRPr>
            </a:p>
          </p:txBody>
        </p:sp>
        <p:sp>
          <p:nvSpPr>
            <p:cNvPr id="226417" name="Rectangle 113"/>
            <p:cNvSpPr>
              <a:spLocks noChangeArrowheads="1"/>
            </p:cNvSpPr>
            <p:nvPr/>
          </p:nvSpPr>
          <p:spPr bwMode="auto">
            <a:xfrm>
              <a:off x="1096" y="3651"/>
              <a:ext cx="98" cy="27"/>
            </a:xfrm>
            <a:prstGeom prst="rect">
              <a:avLst/>
            </a:prstGeom>
            <a:solidFill>
              <a:schemeClr val="bg2"/>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8" name="Group 114"/>
          <p:cNvGrpSpPr>
            <a:grpSpLocks/>
          </p:cNvGrpSpPr>
          <p:nvPr/>
        </p:nvGrpSpPr>
        <p:grpSpPr bwMode="auto">
          <a:xfrm>
            <a:off x="3354388" y="5462588"/>
            <a:ext cx="233362" cy="233362"/>
            <a:chOff x="1071" y="3591"/>
            <a:chExt cx="147" cy="147"/>
          </a:xfrm>
        </p:grpSpPr>
        <p:sp>
          <p:nvSpPr>
            <p:cNvPr id="226419" name="Oval 115"/>
            <p:cNvSpPr>
              <a:spLocks noChangeArrowheads="1"/>
            </p:cNvSpPr>
            <p:nvPr/>
          </p:nvSpPr>
          <p:spPr bwMode="auto">
            <a:xfrm>
              <a:off x="1071" y="3591"/>
              <a:ext cx="147" cy="147"/>
            </a:xfrm>
            <a:prstGeom prst="ellipse">
              <a:avLst/>
            </a:prstGeom>
            <a:solidFill>
              <a:schemeClr val="tx1"/>
            </a:solidFill>
            <a:ln w="9525">
              <a:solidFill>
                <a:schemeClr val="tx1"/>
              </a:solidFill>
              <a:round/>
              <a:headEnd/>
              <a:tailEnd/>
            </a:ln>
            <a:effectLst/>
          </p:spPr>
          <p:txBody>
            <a:bodyPr wrap="none" lIns="0" tIns="0" rIns="0" bIns="0"/>
            <a:lstStyle/>
            <a:p>
              <a:pPr algn="ctr" eaLnBrk="0" hangingPunct="0"/>
              <a:endParaRPr lang="en-US" smtClean="0">
                <a:solidFill>
                  <a:srgbClr val="000000"/>
                </a:solidFill>
                <a:latin typeface="Times New Roman" pitchFamily="18" charset="0"/>
              </a:endParaRPr>
            </a:p>
          </p:txBody>
        </p:sp>
        <p:sp>
          <p:nvSpPr>
            <p:cNvPr id="226420" name="Rectangle 116"/>
            <p:cNvSpPr>
              <a:spLocks noChangeArrowheads="1"/>
            </p:cNvSpPr>
            <p:nvPr/>
          </p:nvSpPr>
          <p:spPr bwMode="auto">
            <a:xfrm>
              <a:off x="1096" y="3651"/>
              <a:ext cx="98" cy="27"/>
            </a:xfrm>
            <a:prstGeom prst="rect">
              <a:avLst/>
            </a:prstGeom>
            <a:solidFill>
              <a:schemeClr val="bg2"/>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9" name="Group 70"/>
          <p:cNvGrpSpPr>
            <a:grpSpLocks/>
          </p:cNvGrpSpPr>
          <p:nvPr/>
        </p:nvGrpSpPr>
        <p:grpSpPr bwMode="auto">
          <a:xfrm>
            <a:off x="3944938" y="5521325"/>
            <a:ext cx="233362" cy="233363"/>
            <a:chOff x="1071" y="3591"/>
            <a:chExt cx="147" cy="147"/>
          </a:xfrm>
        </p:grpSpPr>
        <p:sp>
          <p:nvSpPr>
            <p:cNvPr id="226375" name="Oval 71"/>
            <p:cNvSpPr>
              <a:spLocks noChangeArrowheads="1"/>
            </p:cNvSpPr>
            <p:nvPr/>
          </p:nvSpPr>
          <p:spPr bwMode="auto">
            <a:xfrm>
              <a:off x="1071" y="3591"/>
              <a:ext cx="147" cy="147"/>
            </a:xfrm>
            <a:prstGeom prst="ellipse">
              <a:avLst/>
            </a:prstGeom>
            <a:solidFill>
              <a:schemeClr val="tx1"/>
            </a:solidFill>
            <a:ln w="9525">
              <a:solidFill>
                <a:schemeClr val="tx1"/>
              </a:solidFill>
              <a:round/>
              <a:headEnd/>
              <a:tailEnd/>
            </a:ln>
            <a:effectLst/>
          </p:spPr>
          <p:txBody>
            <a:bodyPr wrap="none" lIns="0" tIns="0" rIns="0" bIns="0"/>
            <a:lstStyle/>
            <a:p>
              <a:pPr algn="ctr" eaLnBrk="0" hangingPunct="0"/>
              <a:endParaRPr lang="en-US" smtClean="0">
                <a:solidFill>
                  <a:srgbClr val="000000"/>
                </a:solidFill>
                <a:latin typeface="Times New Roman" pitchFamily="18" charset="0"/>
              </a:endParaRPr>
            </a:p>
          </p:txBody>
        </p:sp>
        <p:sp>
          <p:nvSpPr>
            <p:cNvPr id="226376" name="Rectangle 72"/>
            <p:cNvSpPr>
              <a:spLocks noChangeArrowheads="1"/>
            </p:cNvSpPr>
            <p:nvPr/>
          </p:nvSpPr>
          <p:spPr bwMode="auto">
            <a:xfrm>
              <a:off x="1096" y="3651"/>
              <a:ext cx="98" cy="27"/>
            </a:xfrm>
            <a:prstGeom prst="rect">
              <a:avLst/>
            </a:prstGeom>
            <a:solidFill>
              <a:schemeClr val="bg2"/>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0" name="Group 73"/>
          <p:cNvGrpSpPr>
            <a:grpSpLocks/>
          </p:cNvGrpSpPr>
          <p:nvPr/>
        </p:nvGrpSpPr>
        <p:grpSpPr bwMode="auto">
          <a:xfrm>
            <a:off x="4730750" y="4651375"/>
            <a:ext cx="233363" cy="233363"/>
            <a:chOff x="1071" y="3591"/>
            <a:chExt cx="147" cy="147"/>
          </a:xfrm>
        </p:grpSpPr>
        <p:sp>
          <p:nvSpPr>
            <p:cNvPr id="226378" name="Oval 74"/>
            <p:cNvSpPr>
              <a:spLocks noChangeArrowheads="1"/>
            </p:cNvSpPr>
            <p:nvPr/>
          </p:nvSpPr>
          <p:spPr bwMode="auto">
            <a:xfrm>
              <a:off x="1071" y="3591"/>
              <a:ext cx="147" cy="147"/>
            </a:xfrm>
            <a:prstGeom prst="ellipse">
              <a:avLst/>
            </a:prstGeom>
            <a:solidFill>
              <a:schemeClr val="tx1"/>
            </a:solidFill>
            <a:ln w="9525">
              <a:solidFill>
                <a:schemeClr val="tx1"/>
              </a:solidFill>
              <a:round/>
              <a:headEnd/>
              <a:tailEnd/>
            </a:ln>
            <a:effectLst/>
          </p:spPr>
          <p:txBody>
            <a:bodyPr wrap="none" lIns="0" tIns="0" rIns="0" bIns="0"/>
            <a:lstStyle/>
            <a:p>
              <a:pPr algn="ctr" eaLnBrk="0" hangingPunct="0"/>
              <a:endParaRPr lang="en-US" smtClean="0">
                <a:solidFill>
                  <a:srgbClr val="000000"/>
                </a:solidFill>
                <a:latin typeface="Times New Roman" pitchFamily="18" charset="0"/>
              </a:endParaRPr>
            </a:p>
          </p:txBody>
        </p:sp>
        <p:sp>
          <p:nvSpPr>
            <p:cNvPr id="226379" name="Rectangle 75"/>
            <p:cNvSpPr>
              <a:spLocks noChangeArrowheads="1"/>
            </p:cNvSpPr>
            <p:nvPr/>
          </p:nvSpPr>
          <p:spPr bwMode="auto">
            <a:xfrm>
              <a:off x="1096" y="3651"/>
              <a:ext cx="98" cy="27"/>
            </a:xfrm>
            <a:prstGeom prst="rect">
              <a:avLst/>
            </a:prstGeom>
            <a:solidFill>
              <a:schemeClr val="bg2"/>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88" name="TextBox 87"/>
          <p:cNvSpPr txBox="1"/>
          <p:nvPr/>
        </p:nvSpPr>
        <p:spPr>
          <a:xfrm>
            <a:off x="666750" y="142875"/>
            <a:ext cx="8029575" cy="523220"/>
          </a:xfrm>
          <a:prstGeom prst="rect">
            <a:avLst/>
          </a:prstGeom>
          <a:noFill/>
        </p:spPr>
        <p:txBody>
          <a:bodyPr wrap="square" rtlCol="0">
            <a:spAutoFit/>
          </a:bodyPr>
          <a:lstStyle/>
          <a:p>
            <a:pPr algn="ctr"/>
            <a:r>
              <a:rPr lang="en-US" sz="2800" dirty="0" smtClean="0"/>
              <a:t>Hydrocarbons:  Oil, gasoline, kerosene</a:t>
            </a:r>
            <a:endParaRPr lang="en-US" sz="2800" dirty="0"/>
          </a:p>
        </p:txBody>
      </p:sp>
      <p:sp>
        <p:nvSpPr>
          <p:cNvPr id="90" name="TextBox 89"/>
          <p:cNvSpPr txBox="1"/>
          <p:nvPr/>
        </p:nvSpPr>
        <p:spPr>
          <a:xfrm>
            <a:off x="0" y="3623734"/>
            <a:ext cx="3327400" cy="3139321"/>
          </a:xfrm>
          <a:prstGeom prst="rect">
            <a:avLst/>
          </a:prstGeom>
          <a:solidFill>
            <a:srgbClr val="1A2E1B"/>
          </a:solidFill>
        </p:spPr>
        <p:txBody>
          <a:bodyPr wrap="square" rtlCol="0">
            <a:spAutoFit/>
          </a:bodyPr>
          <a:lstStyle/>
          <a:p>
            <a:r>
              <a:rPr lang="en-US" dirty="0" smtClean="0">
                <a:solidFill>
                  <a:srgbClr val="FFFF99"/>
                </a:solidFill>
              </a:rPr>
              <a:t>Carbon and hydrogen atoms pull on electrons with about the same strength.    So the distribution of electrons is even.  That prevents one side from being negative and another side being positive.  So there are no electrical poles with these compounds and are therefore non-polar compounds.</a:t>
            </a:r>
          </a:p>
        </p:txBody>
      </p:sp>
    </p:spTree>
  </p:cSld>
  <p:clrMapOvr>
    <a:masterClrMapping/>
  </p:clrMapOvr>
  <p:transition spd="slow">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molly_greasy"/>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7650" name="Rectangle 2"/>
          <p:cNvSpPr>
            <a:spLocks noGrp="1" noChangeArrowheads="1"/>
          </p:cNvSpPr>
          <p:nvPr>
            <p:ph type="title"/>
          </p:nvPr>
        </p:nvSpPr>
        <p:spPr>
          <a:xfrm>
            <a:off x="-4498975" y="3429000"/>
            <a:ext cx="4498975" cy="1143000"/>
          </a:xfrm>
        </p:spPr>
        <p:txBody>
          <a:bodyPr/>
          <a:lstStyle/>
          <a:p>
            <a:r>
              <a:rPr lang="en-US"/>
              <a:t>Like dissolves like</a:t>
            </a:r>
          </a:p>
        </p:txBody>
      </p:sp>
      <p:sp>
        <p:nvSpPr>
          <p:cNvPr id="27651" name="Rectangle 3"/>
          <p:cNvSpPr>
            <a:spLocks noGrp="1" noChangeArrowheads="1"/>
          </p:cNvSpPr>
          <p:nvPr>
            <p:ph type="body" idx="1"/>
          </p:nvPr>
        </p:nvSpPr>
        <p:spPr>
          <a:xfrm>
            <a:off x="842963" y="-2414588"/>
            <a:ext cx="4086225" cy="1681163"/>
          </a:xfrm>
        </p:spPr>
        <p:txBody>
          <a:bodyPr/>
          <a:lstStyle/>
          <a:p>
            <a:r>
              <a:rPr lang="en-US"/>
              <a:t>To dissolve grease, use something that is also greasy or oily. </a:t>
            </a:r>
          </a:p>
        </p:txBody>
      </p:sp>
      <p:pic>
        <p:nvPicPr>
          <p:cNvPr id="27654" name="Picture 6" descr="cornOil"/>
          <p:cNvPicPr>
            <a:picLocks noChangeAspect="1" noChangeArrowheads="1"/>
          </p:cNvPicPr>
          <p:nvPr/>
        </p:nvPicPr>
        <p:blipFill>
          <a:blip r:embed="rId3" cstate="print"/>
          <a:srcRect/>
          <a:stretch>
            <a:fillRect/>
          </a:stretch>
        </p:blipFill>
        <p:spPr bwMode="auto">
          <a:xfrm>
            <a:off x="5526088" y="0"/>
            <a:ext cx="3617912" cy="5168900"/>
          </a:xfrm>
          <a:prstGeom prst="rect">
            <a:avLst/>
          </a:prstGeom>
          <a:noFill/>
        </p:spPr>
      </p:pic>
      <p:sp>
        <p:nvSpPr>
          <p:cNvPr id="6" name="TextBox 5"/>
          <p:cNvSpPr txBox="1"/>
          <p:nvPr/>
        </p:nvSpPr>
        <p:spPr>
          <a:xfrm>
            <a:off x="4072467" y="5113873"/>
            <a:ext cx="5071533" cy="1754326"/>
          </a:xfrm>
          <a:prstGeom prst="rect">
            <a:avLst/>
          </a:prstGeom>
          <a:solidFill>
            <a:schemeClr val="bg2">
              <a:lumMod val="75000"/>
              <a:lumOff val="25000"/>
            </a:schemeClr>
          </a:solidFill>
        </p:spPr>
        <p:txBody>
          <a:bodyPr wrap="square" rtlCol="0">
            <a:spAutoFit/>
          </a:bodyPr>
          <a:lstStyle/>
          <a:p>
            <a:r>
              <a:rPr lang="en-US" dirty="0" smtClean="0"/>
              <a:t>If you need to remove some grease and don’t have any soap around, you can use items that are greasy to dissolve the grease.  For example, cooking oil or butter would work.  Milk has fat in it, so it could work.  Even potato chips would work because they are cooked in oil.</a:t>
            </a:r>
            <a:endParaRPr lang="en-US" dirty="0"/>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fade">
                                      <p:cBhvr>
                                        <p:cTn id="7" dur="20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0"/>
            <a:ext cx="7772400" cy="685800"/>
          </a:xfrm>
        </p:spPr>
        <p:txBody>
          <a:bodyPr/>
          <a:lstStyle/>
          <a:p>
            <a:r>
              <a:rPr lang="en-US" sz="4000"/>
              <a:t>Soaps &amp; Detergents</a:t>
            </a:r>
          </a:p>
        </p:txBody>
      </p:sp>
      <p:sp>
        <p:nvSpPr>
          <p:cNvPr id="60419" name="Rectangle 3"/>
          <p:cNvSpPr>
            <a:spLocks noGrp="1" noChangeArrowheads="1"/>
          </p:cNvSpPr>
          <p:nvPr>
            <p:ph type="body" idx="1"/>
          </p:nvPr>
        </p:nvSpPr>
        <p:spPr>
          <a:xfrm>
            <a:off x="287338" y="700088"/>
            <a:ext cx="8856662" cy="1076325"/>
          </a:xfrm>
        </p:spPr>
        <p:txBody>
          <a:bodyPr/>
          <a:lstStyle/>
          <a:p>
            <a:pPr marL="0" indent="0">
              <a:buFontTx/>
              <a:buNone/>
            </a:pPr>
            <a:r>
              <a:rPr lang="en-US" sz="3100">
                <a:latin typeface="Arial Narrow" pitchFamily="34" charset="0"/>
              </a:rPr>
              <a:t>Soaps and detergents are chains that have one end that is like oil and has no charge and the other end is charged.</a:t>
            </a:r>
          </a:p>
        </p:txBody>
      </p:sp>
      <p:grpSp>
        <p:nvGrpSpPr>
          <p:cNvPr id="2" name="Group 4"/>
          <p:cNvGrpSpPr>
            <a:grpSpLocks/>
          </p:cNvGrpSpPr>
          <p:nvPr/>
        </p:nvGrpSpPr>
        <p:grpSpPr bwMode="auto">
          <a:xfrm rot="-2425199">
            <a:off x="7745413" y="4833938"/>
            <a:ext cx="869950" cy="1033462"/>
            <a:chOff x="3960" y="967"/>
            <a:chExt cx="1354" cy="1608"/>
          </a:xfrm>
        </p:grpSpPr>
        <p:sp>
          <p:nvSpPr>
            <p:cNvPr id="60421" name="Oval 5"/>
            <p:cNvSpPr>
              <a:spLocks noChangeArrowheads="1"/>
            </p:cNvSpPr>
            <p:nvPr/>
          </p:nvSpPr>
          <p:spPr bwMode="auto">
            <a:xfrm>
              <a:off x="4106" y="1301"/>
              <a:ext cx="1078" cy="1078"/>
            </a:xfrm>
            <a:prstGeom prst="ellipse">
              <a:avLst/>
            </a:prstGeom>
            <a:solidFill>
              <a:schemeClr val="hlink"/>
            </a:solidFill>
            <a:ln w="9525">
              <a:solidFill>
                <a:schemeClr val="tx1"/>
              </a:solidFill>
              <a:round/>
              <a:headEnd/>
              <a:tailEnd/>
            </a:ln>
            <a:effectLst/>
          </p:spPr>
          <p:txBody>
            <a:bodyPr wrap="none" anchor="ctr"/>
            <a:lstStyle/>
            <a:p>
              <a:pPr algn="ctr" eaLnBrk="0" hangingPunct="0"/>
              <a:r>
                <a:rPr lang="en-US" sz="2800" smtClean="0">
                  <a:solidFill>
                    <a:srgbClr val="FFFFFF"/>
                  </a:solidFill>
                  <a:latin typeface="Arial" pitchFamily="34" charset="0"/>
                </a:rPr>
                <a:t>O</a:t>
              </a:r>
            </a:p>
          </p:txBody>
        </p:sp>
        <p:sp>
          <p:nvSpPr>
            <p:cNvPr id="60422" name="Oval 6"/>
            <p:cNvSpPr>
              <a:spLocks noChangeArrowheads="1"/>
            </p:cNvSpPr>
            <p:nvPr/>
          </p:nvSpPr>
          <p:spPr bwMode="auto">
            <a:xfrm>
              <a:off x="4886" y="1195"/>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lgn="ctr">
              <a:solidFill>
                <a:schemeClr val="tx1"/>
              </a:solidFill>
              <a:round/>
              <a:headEnd/>
              <a:tailEnd/>
            </a:ln>
            <a:effectLst/>
          </p:spPr>
          <p:txBody>
            <a:bodyPr wrap="none" anchor="ctr"/>
            <a:lstStyle/>
            <a:p>
              <a:pPr algn="ctr" eaLnBrk="0" hangingPunct="0"/>
              <a:endParaRPr lang="en-US" sz="1400" smtClean="0">
                <a:solidFill>
                  <a:srgbClr val="000000"/>
                </a:solidFill>
                <a:latin typeface="Arial" pitchFamily="34" charset="0"/>
              </a:endParaRPr>
            </a:p>
          </p:txBody>
        </p:sp>
        <p:sp>
          <p:nvSpPr>
            <p:cNvPr id="60423" name="Oval 7"/>
            <p:cNvSpPr>
              <a:spLocks noChangeArrowheads="1"/>
            </p:cNvSpPr>
            <p:nvPr/>
          </p:nvSpPr>
          <p:spPr bwMode="auto">
            <a:xfrm>
              <a:off x="3960" y="1196"/>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lgn="ctr" eaLnBrk="0" hangingPunct="0"/>
              <a:endParaRPr lang="en-US" sz="1400" smtClean="0">
                <a:solidFill>
                  <a:srgbClr val="000000"/>
                </a:solidFill>
                <a:latin typeface="Arial" pitchFamily="34" charset="0"/>
              </a:endParaRPr>
            </a:p>
          </p:txBody>
        </p:sp>
        <p:grpSp>
          <p:nvGrpSpPr>
            <p:cNvPr id="3" name="Group 8"/>
            <p:cNvGrpSpPr>
              <a:grpSpLocks/>
            </p:cNvGrpSpPr>
            <p:nvPr/>
          </p:nvGrpSpPr>
          <p:grpSpPr bwMode="auto">
            <a:xfrm>
              <a:off x="4106" y="1335"/>
              <a:ext cx="149" cy="149"/>
              <a:chOff x="2833" y="3824"/>
              <a:chExt cx="149" cy="149"/>
            </a:xfrm>
          </p:grpSpPr>
          <p:sp>
            <p:nvSpPr>
              <p:cNvPr id="60425" name="Oval 9"/>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60426" name="AutoShape 10"/>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4" name="Group 11"/>
            <p:cNvGrpSpPr>
              <a:grpSpLocks/>
            </p:cNvGrpSpPr>
            <p:nvPr/>
          </p:nvGrpSpPr>
          <p:grpSpPr bwMode="auto">
            <a:xfrm>
              <a:off x="5038" y="1335"/>
              <a:ext cx="149" cy="149"/>
              <a:chOff x="2833" y="3824"/>
              <a:chExt cx="149" cy="149"/>
            </a:xfrm>
          </p:grpSpPr>
          <p:sp>
            <p:nvSpPr>
              <p:cNvPr id="60428" name="Oval 12"/>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60429" name="AutoShape 13"/>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60430" name="AutoShape 14"/>
            <p:cNvSpPr>
              <a:spLocks noChangeArrowheads="1"/>
            </p:cNvSpPr>
            <p:nvPr/>
          </p:nvSpPr>
          <p:spPr bwMode="auto">
            <a:xfrm>
              <a:off x="4526" y="967"/>
              <a:ext cx="231" cy="231"/>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60431" name="Rectangle 15"/>
            <p:cNvSpPr>
              <a:spLocks noChangeArrowheads="1"/>
            </p:cNvSpPr>
            <p:nvPr/>
          </p:nvSpPr>
          <p:spPr bwMode="auto">
            <a:xfrm>
              <a:off x="4506" y="2519"/>
              <a:ext cx="270" cy="56"/>
            </a:xfrm>
            <a:prstGeom prst="rect">
              <a:avLst/>
            </a:prstGeom>
            <a:solidFill>
              <a:srgbClr val="00E000"/>
            </a:solidFill>
            <a:ln w="9525">
              <a:solidFill>
                <a:schemeClr val="bg2"/>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5" name="Group 16"/>
          <p:cNvGrpSpPr>
            <a:grpSpLocks/>
          </p:cNvGrpSpPr>
          <p:nvPr/>
        </p:nvGrpSpPr>
        <p:grpSpPr bwMode="auto">
          <a:xfrm rot="739711" flipV="1">
            <a:off x="1036638" y="5019675"/>
            <a:ext cx="869950" cy="1033463"/>
            <a:chOff x="3960" y="967"/>
            <a:chExt cx="1354" cy="1608"/>
          </a:xfrm>
        </p:grpSpPr>
        <p:sp>
          <p:nvSpPr>
            <p:cNvPr id="60433" name="Oval 17"/>
            <p:cNvSpPr>
              <a:spLocks noChangeArrowheads="1"/>
            </p:cNvSpPr>
            <p:nvPr/>
          </p:nvSpPr>
          <p:spPr bwMode="auto">
            <a:xfrm>
              <a:off x="4106" y="1301"/>
              <a:ext cx="1078" cy="1078"/>
            </a:xfrm>
            <a:prstGeom prst="ellipse">
              <a:avLst/>
            </a:prstGeom>
            <a:solidFill>
              <a:schemeClr val="hlink"/>
            </a:solidFill>
            <a:ln w="9525">
              <a:solidFill>
                <a:schemeClr val="tx1"/>
              </a:solidFill>
              <a:round/>
              <a:headEnd/>
              <a:tailEnd/>
            </a:ln>
            <a:effectLst/>
          </p:spPr>
          <p:txBody>
            <a:bodyPr wrap="none" anchor="ctr"/>
            <a:lstStyle/>
            <a:p>
              <a:pPr algn="ctr" eaLnBrk="0" hangingPunct="0"/>
              <a:r>
                <a:rPr lang="en-US" sz="2800" smtClean="0">
                  <a:solidFill>
                    <a:srgbClr val="FFFFFF"/>
                  </a:solidFill>
                  <a:latin typeface="Arial" pitchFamily="34" charset="0"/>
                </a:rPr>
                <a:t>O</a:t>
              </a:r>
            </a:p>
          </p:txBody>
        </p:sp>
        <p:sp>
          <p:nvSpPr>
            <p:cNvPr id="60434" name="Oval 18"/>
            <p:cNvSpPr>
              <a:spLocks noChangeArrowheads="1"/>
            </p:cNvSpPr>
            <p:nvPr/>
          </p:nvSpPr>
          <p:spPr bwMode="auto">
            <a:xfrm>
              <a:off x="4886" y="1195"/>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lgn="ctr">
              <a:solidFill>
                <a:schemeClr val="tx1"/>
              </a:solidFill>
              <a:round/>
              <a:headEnd/>
              <a:tailEnd/>
            </a:ln>
            <a:effectLst/>
          </p:spPr>
          <p:txBody>
            <a:bodyPr rot="10800000" wrap="none" anchor="ctr"/>
            <a:lstStyle/>
            <a:p>
              <a:pPr algn="ctr" eaLnBrk="0" hangingPunct="0"/>
              <a:endParaRPr lang="en-US" sz="1400" smtClean="0">
                <a:solidFill>
                  <a:srgbClr val="000000"/>
                </a:solidFill>
                <a:latin typeface="Arial" pitchFamily="34" charset="0"/>
              </a:endParaRPr>
            </a:p>
          </p:txBody>
        </p:sp>
        <p:sp>
          <p:nvSpPr>
            <p:cNvPr id="60435" name="Oval 19"/>
            <p:cNvSpPr>
              <a:spLocks noChangeArrowheads="1"/>
            </p:cNvSpPr>
            <p:nvPr/>
          </p:nvSpPr>
          <p:spPr bwMode="auto">
            <a:xfrm>
              <a:off x="3960" y="1196"/>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solidFill>
                <a:schemeClr val="tx1"/>
              </a:solidFill>
              <a:round/>
              <a:headEnd/>
              <a:tailEnd/>
            </a:ln>
            <a:effectLst/>
          </p:spPr>
          <p:txBody>
            <a:bodyPr rot="10800000" wrap="none" anchor="ctr"/>
            <a:lstStyle/>
            <a:p>
              <a:pPr algn="ctr" eaLnBrk="0" hangingPunct="0"/>
              <a:endParaRPr lang="en-US" sz="1400" smtClean="0">
                <a:solidFill>
                  <a:srgbClr val="000000"/>
                </a:solidFill>
                <a:latin typeface="Arial" pitchFamily="34" charset="0"/>
              </a:endParaRPr>
            </a:p>
          </p:txBody>
        </p:sp>
        <p:grpSp>
          <p:nvGrpSpPr>
            <p:cNvPr id="6" name="Group 20"/>
            <p:cNvGrpSpPr>
              <a:grpSpLocks/>
            </p:cNvGrpSpPr>
            <p:nvPr/>
          </p:nvGrpSpPr>
          <p:grpSpPr bwMode="auto">
            <a:xfrm>
              <a:off x="4106" y="1335"/>
              <a:ext cx="149" cy="149"/>
              <a:chOff x="2833" y="3824"/>
              <a:chExt cx="149" cy="149"/>
            </a:xfrm>
          </p:grpSpPr>
          <p:sp>
            <p:nvSpPr>
              <p:cNvPr id="60437" name="Oval 21"/>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60438" name="AutoShape 22"/>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7" name="Group 23"/>
            <p:cNvGrpSpPr>
              <a:grpSpLocks/>
            </p:cNvGrpSpPr>
            <p:nvPr/>
          </p:nvGrpSpPr>
          <p:grpSpPr bwMode="auto">
            <a:xfrm>
              <a:off x="5038" y="1335"/>
              <a:ext cx="149" cy="149"/>
              <a:chOff x="2833" y="3824"/>
              <a:chExt cx="149" cy="149"/>
            </a:xfrm>
          </p:grpSpPr>
          <p:sp>
            <p:nvSpPr>
              <p:cNvPr id="60440" name="Oval 24"/>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60441" name="AutoShape 25"/>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60442" name="AutoShape 26"/>
            <p:cNvSpPr>
              <a:spLocks noChangeArrowheads="1"/>
            </p:cNvSpPr>
            <p:nvPr/>
          </p:nvSpPr>
          <p:spPr bwMode="auto">
            <a:xfrm>
              <a:off x="4526" y="967"/>
              <a:ext cx="231" cy="231"/>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60443" name="Rectangle 27"/>
            <p:cNvSpPr>
              <a:spLocks noChangeArrowheads="1"/>
            </p:cNvSpPr>
            <p:nvPr/>
          </p:nvSpPr>
          <p:spPr bwMode="auto">
            <a:xfrm>
              <a:off x="4506" y="2519"/>
              <a:ext cx="270" cy="56"/>
            </a:xfrm>
            <a:prstGeom prst="rect">
              <a:avLst/>
            </a:prstGeom>
            <a:solidFill>
              <a:srgbClr val="00E000"/>
            </a:solidFill>
            <a:ln w="9525">
              <a:solidFill>
                <a:schemeClr val="bg2"/>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60444" name="Oval 28"/>
          <p:cNvSpPr>
            <a:spLocks noChangeArrowheads="1"/>
          </p:cNvSpPr>
          <p:nvPr/>
        </p:nvSpPr>
        <p:spPr bwMode="auto">
          <a:xfrm>
            <a:off x="3294063" y="3667125"/>
            <a:ext cx="2030412" cy="2030413"/>
          </a:xfrm>
          <a:prstGeom prst="ellipse">
            <a:avLst/>
          </a:prstGeom>
          <a:gradFill rotWithShape="1">
            <a:gsLst>
              <a:gs pos="0">
                <a:srgbClr val="CDC8A7"/>
              </a:gs>
              <a:gs pos="100000">
                <a:srgbClr val="CDC8A7">
                  <a:gamma/>
                  <a:shade val="46275"/>
                  <a:invGamma/>
                </a:srgbClr>
              </a:gs>
            </a:gsLst>
            <a:path path="shape">
              <a:fillToRect l="50000" t="50000" r="50000" b="50000"/>
            </a:path>
          </a:gradFill>
          <a:ln w="9525">
            <a:solidFill>
              <a:srgbClr val="006600"/>
            </a:solidFill>
            <a:round/>
            <a:headEnd/>
            <a:tailEnd/>
          </a:ln>
          <a:effectLst/>
        </p:spPr>
        <p:txBody>
          <a:bodyPr wrap="none" anchor="ctr"/>
          <a:lstStyle/>
          <a:p>
            <a:pPr algn="ctr" eaLnBrk="0" hangingPunct="0"/>
            <a:r>
              <a:rPr lang="en-US" sz="2400" smtClean="0">
                <a:solidFill>
                  <a:srgbClr val="000000"/>
                </a:solidFill>
                <a:latin typeface="Times New Roman" pitchFamily="18" charset="0"/>
              </a:rPr>
              <a:t>Oil</a:t>
            </a:r>
            <a:br>
              <a:rPr lang="en-US" sz="2400" smtClean="0">
                <a:solidFill>
                  <a:srgbClr val="000000"/>
                </a:solidFill>
                <a:latin typeface="Times New Roman" pitchFamily="18" charset="0"/>
              </a:rPr>
            </a:br>
            <a:r>
              <a:rPr lang="en-US" sz="2400" smtClean="0">
                <a:solidFill>
                  <a:srgbClr val="000000"/>
                </a:solidFill>
                <a:latin typeface="Times New Roman" pitchFamily="18" charset="0"/>
              </a:rPr>
              <a:t>droplet</a:t>
            </a:r>
            <a:endParaRPr lang="en-US" sz="3200" baseline="30000" smtClean="0">
              <a:solidFill>
                <a:srgbClr val="000000"/>
              </a:solidFill>
              <a:latin typeface="Times New Roman" pitchFamily="18" charset="0"/>
            </a:endParaRPr>
          </a:p>
        </p:txBody>
      </p:sp>
      <p:grpSp>
        <p:nvGrpSpPr>
          <p:cNvPr id="8" name="Group 29"/>
          <p:cNvGrpSpPr>
            <a:grpSpLocks/>
          </p:cNvGrpSpPr>
          <p:nvPr/>
        </p:nvGrpSpPr>
        <p:grpSpPr bwMode="auto">
          <a:xfrm rot="3701018" flipV="1">
            <a:off x="352425" y="4486276"/>
            <a:ext cx="871537" cy="1033462"/>
            <a:chOff x="3960" y="967"/>
            <a:chExt cx="1354" cy="1608"/>
          </a:xfrm>
        </p:grpSpPr>
        <p:sp>
          <p:nvSpPr>
            <p:cNvPr id="60446" name="Oval 30"/>
            <p:cNvSpPr>
              <a:spLocks noChangeArrowheads="1"/>
            </p:cNvSpPr>
            <p:nvPr/>
          </p:nvSpPr>
          <p:spPr bwMode="auto">
            <a:xfrm>
              <a:off x="4106" y="1301"/>
              <a:ext cx="1078" cy="1078"/>
            </a:xfrm>
            <a:prstGeom prst="ellipse">
              <a:avLst/>
            </a:prstGeom>
            <a:solidFill>
              <a:schemeClr val="hlink"/>
            </a:solidFill>
            <a:ln w="9525">
              <a:solidFill>
                <a:schemeClr val="tx1"/>
              </a:solidFill>
              <a:round/>
              <a:headEnd/>
              <a:tailEnd/>
            </a:ln>
            <a:effectLst/>
          </p:spPr>
          <p:txBody>
            <a:bodyPr wrap="none" anchor="ctr"/>
            <a:lstStyle/>
            <a:p>
              <a:pPr algn="ctr" eaLnBrk="0" hangingPunct="0"/>
              <a:r>
                <a:rPr lang="en-US" sz="2800" smtClean="0">
                  <a:solidFill>
                    <a:srgbClr val="FFFFFF"/>
                  </a:solidFill>
                  <a:latin typeface="Arial" pitchFamily="34" charset="0"/>
                </a:rPr>
                <a:t>O</a:t>
              </a:r>
            </a:p>
          </p:txBody>
        </p:sp>
        <p:sp>
          <p:nvSpPr>
            <p:cNvPr id="60447" name="Oval 31"/>
            <p:cNvSpPr>
              <a:spLocks noChangeArrowheads="1"/>
            </p:cNvSpPr>
            <p:nvPr/>
          </p:nvSpPr>
          <p:spPr bwMode="auto">
            <a:xfrm>
              <a:off x="4886" y="1195"/>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lgn="ctr">
              <a:solidFill>
                <a:schemeClr val="tx1"/>
              </a:solidFill>
              <a:round/>
              <a:headEnd/>
              <a:tailEnd/>
            </a:ln>
            <a:effectLst/>
          </p:spPr>
          <p:txBody>
            <a:bodyPr vert="eaVert" wrap="none" anchor="ctr"/>
            <a:lstStyle/>
            <a:p>
              <a:pPr algn="ctr" eaLnBrk="0" hangingPunct="0"/>
              <a:endParaRPr lang="en-US" sz="1400" smtClean="0">
                <a:solidFill>
                  <a:srgbClr val="000000"/>
                </a:solidFill>
                <a:latin typeface="Arial" pitchFamily="34" charset="0"/>
              </a:endParaRPr>
            </a:p>
          </p:txBody>
        </p:sp>
        <p:sp>
          <p:nvSpPr>
            <p:cNvPr id="60448" name="Oval 32"/>
            <p:cNvSpPr>
              <a:spLocks noChangeArrowheads="1"/>
            </p:cNvSpPr>
            <p:nvPr/>
          </p:nvSpPr>
          <p:spPr bwMode="auto">
            <a:xfrm>
              <a:off x="3960" y="1196"/>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solidFill>
                <a:schemeClr val="tx1"/>
              </a:solidFill>
              <a:round/>
              <a:headEnd/>
              <a:tailEnd/>
            </a:ln>
            <a:effectLst/>
          </p:spPr>
          <p:txBody>
            <a:bodyPr vert="eaVert" wrap="none" anchor="ctr"/>
            <a:lstStyle/>
            <a:p>
              <a:pPr algn="ctr" eaLnBrk="0" hangingPunct="0"/>
              <a:endParaRPr lang="en-US" sz="1400" smtClean="0">
                <a:solidFill>
                  <a:srgbClr val="000000"/>
                </a:solidFill>
                <a:latin typeface="Arial" pitchFamily="34" charset="0"/>
              </a:endParaRPr>
            </a:p>
          </p:txBody>
        </p:sp>
        <p:grpSp>
          <p:nvGrpSpPr>
            <p:cNvPr id="9" name="Group 33"/>
            <p:cNvGrpSpPr>
              <a:grpSpLocks/>
            </p:cNvGrpSpPr>
            <p:nvPr/>
          </p:nvGrpSpPr>
          <p:grpSpPr bwMode="auto">
            <a:xfrm>
              <a:off x="4106" y="1335"/>
              <a:ext cx="149" cy="149"/>
              <a:chOff x="2833" y="3824"/>
              <a:chExt cx="149" cy="149"/>
            </a:xfrm>
          </p:grpSpPr>
          <p:sp>
            <p:nvSpPr>
              <p:cNvPr id="60450" name="Oval 34"/>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60451" name="AutoShape 35"/>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0" name="Group 36"/>
            <p:cNvGrpSpPr>
              <a:grpSpLocks/>
            </p:cNvGrpSpPr>
            <p:nvPr/>
          </p:nvGrpSpPr>
          <p:grpSpPr bwMode="auto">
            <a:xfrm>
              <a:off x="5038" y="1335"/>
              <a:ext cx="149" cy="149"/>
              <a:chOff x="2833" y="3824"/>
              <a:chExt cx="149" cy="149"/>
            </a:xfrm>
          </p:grpSpPr>
          <p:sp>
            <p:nvSpPr>
              <p:cNvPr id="60453" name="Oval 37"/>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60454" name="AutoShape 38"/>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60455" name="AutoShape 39"/>
            <p:cNvSpPr>
              <a:spLocks noChangeArrowheads="1"/>
            </p:cNvSpPr>
            <p:nvPr/>
          </p:nvSpPr>
          <p:spPr bwMode="auto">
            <a:xfrm>
              <a:off x="4526" y="967"/>
              <a:ext cx="231" cy="231"/>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60456" name="Rectangle 40"/>
            <p:cNvSpPr>
              <a:spLocks noChangeArrowheads="1"/>
            </p:cNvSpPr>
            <p:nvPr/>
          </p:nvSpPr>
          <p:spPr bwMode="auto">
            <a:xfrm>
              <a:off x="4506" y="2519"/>
              <a:ext cx="270" cy="56"/>
            </a:xfrm>
            <a:prstGeom prst="rect">
              <a:avLst/>
            </a:prstGeom>
            <a:solidFill>
              <a:srgbClr val="00E000"/>
            </a:solidFill>
            <a:ln w="9525">
              <a:solidFill>
                <a:schemeClr val="bg2"/>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1" name="Group 41"/>
          <p:cNvGrpSpPr>
            <a:grpSpLocks/>
          </p:cNvGrpSpPr>
          <p:nvPr/>
        </p:nvGrpSpPr>
        <p:grpSpPr bwMode="auto">
          <a:xfrm rot="14865393">
            <a:off x="7877969" y="3694907"/>
            <a:ext cx="869950" cy="1033462"/>
            <a:chOff x="3960" y="967"/>
            <a:chExt cx="1354" cy="1608"/>
          </a:xfrm>
        </p:grpSpPr>
        <p:sp>
          <p:nvSpPr>
            <p:cNvPr id="60458" name="Oval 42"/>
            <p:cNvSpPr>
              <a:spLocks noChangeArrowheads="1"/>
            </p:cNvSpPr>
            <p:nvPr/>
          </p:nvSpPr>
          <p:spPr bwMode="auto">
            <a:xfrm>
              <a:off x="4106" y="1301"/>
              <a:ext cx="1078" cy="1078"/>
            </a:xfrm>
            <a:prstGeom prst="ellipse">
              <a:avLst/>
            </a:prstGeom>
            <a:solidFill>
              <a:schemeClr val="hlink"/>
            </a:solidFill>
            <a:ln w="9525">
              <a:solidFill>
                <a:schemeClr val="tx1"/>
              </a:solidFill>
              <a:round/>
              <a:headEnd/>
              <a:tailEnd/>
            </a:ln>
            <a:effectLst/>
          </p:spPr>
          <p:txBody>
            <a:bodyPr wrap="none" anchor="ctr"/>
            <a:lstStyle/>
            <a:p>
              <a:pPr algn="ctr" eaLnBrk="0" hangingPunct="0"/>
              <a:r>
                <a:rPr lang="en-US" sz="2800" smtClean="0">
                  <a:solidFill>
                    <a:srgbClr val="FFFFFF"/>
                  </a:solidFill>
                  <a:latin typeface="Arial" pitchFamily="34" charset="0"/>
                </a:rPr>
                <a:t>O</a:t>
              </a:r>
            </a:p>
          </p:txBody>
        </p:sp>
        <p:sp>
          <p:nvSpPr>
            <p:cNvPr id="60459" name="Oval 43"/>
            <p:cNvSpPr>
              <a:spLocks noChangeArrowheads="1"/>
            </p:cNvSpPr>
            <p:nvPr/>
          </p:nvSpPr>
          <p:spPr bwMode="auto">
            <a:xfrm>
              <a:off x="4886" y="1195"/>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lgn="ctr">
              <a:solidFill>
                <a:schemeClr val="tx1"/>
              </a:solidFill>
              <a:round/>
              <a:headEnd/>
              <a:tailEnd/>
            </a:ln>
            <a:effectLst/>
          </p:spPr>
          <p:txBody>
            <a:bodyPr vert="eaVert" wrap="none" anchor="ctr"/>
            <a:lstStyle/>
            <a:p>
              <a:pPr algn="ctr" eaLnBrk="0" hangingPunct="0"/>
              <a:endParaRPr lang="en-US" sz="1400" smtClean="0">
                <a:solidFill>
                  <a:srgbClr val="000000"/>
                </a:solidFill>
                <a:latin typeface="Arial" pitchFamily="34" charset="0"/>
              </a:endParaRPr>
            </a:p>
          </p:txBody>
        </p:sp>
        <p:sp>
          <p:nvSpPr>
            <p:cNvPr id="60460" name="Oval 44"/>
            <p:cNvSpPr>
              <a:spLocks noChangeArrowheads="1"/>
            </p:cNvSpPr>
            <p:nvPr/>
          </p:nvSpPr>
          <p:spPr bwMode="auto">
            <a:xfrm>
              <a:off x="3960" y="1196"/>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solidFill>
                <a:schemeClr val="tx1"/>
              </a:solidFill>
              <a:round/>
              <a:headEnd/>
              <a:tailEnd/>
            </a:ln>
            <a:effectLst/>
          </p:spPr>
          <p:txBody>
            <a:bodyPr vert="eaVert" wrap="none" anchor="ctr"/>
            <a:lstStyle/>
            <a:p>
              <a:pPr algn="ctr" eaLnBrk="0" hangingPunct="0"/>
              <a:endParaRPr lang="en-US" sz="1400" smtClean="0">
                <a:solidFill>
                  <a:srgbClr val="000000"/>
                </a:solidFill>
                <a:latin typeface="Arial" pitchFamily="34" charset="0"/>
              </a:endParaRPr>
            </a:p>
          </p:txBody>
        </p:sp>
        <p:grpSp>
          <p:nvGrpSpPr>
            <p:cNvPr id="12" name="Group 45"/>
            <p:cNvGrpSpPr>
              <a:grpSpLocks/>
            </p:cNvGrpSpPr>
            <p:nvPr/>
          </p:nvGrpSpPr>
          <p:grpSpPr bwMode="auto">
            <a:xfrm>
              <a:off x="4106" y="1335"/>
              <a:ext cx="149" cy="149"/>
              <a:chOff x="2833" y="3824"/>
              <a:chExt cx="149" cy="149"/>
            </a:xfrm>
          </p:grpSpPr>
          <p:sp>
            <p:nvSpPr>
              <p:cNvPr id="60462" name="Oval 46"/>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60463" name="AutoShape 47"/>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3" name="Group 48"/>
            <p:cNvGrpSpPr>
              <a:grpSpLocks/>
            </p:cNvGrpSpPr>
            <p:nvPr/>
          </p:nvGrpSpPr>
          <p:grpSpPr bwMode="auto">
            <a:xfrm>
              <a:off x="5038" y="1335"/>
              <a:ext cx="149" cy="149"/>
              <a:chOff x="2833" y="3824"/>
              <a:chExt cx="149" cy="149"/>
            </a:xfrm>
          </p:grpSpPr>
          <p:sp>
            <p:nvSpPr>
              <p:cNvPr id="60465" name="Oval 49"/>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60466" name="AutoShape 50"/>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60467" name="AutoShape 51"/>
            <p:cNvSpPr>
              <a:spLocks noChangeArrowheads="1"/>
            </p:cNvSpPr>
            <p:nvPr/>
          </p:nvSpPr>
          <p:spPr bwMode="auto">
            <a:xfrm>
              <a:off x="4526" y="967"/>
              <a:ext cx="231" cy="231"/>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60468" name="Rectangle 52"/>
            <p:cNvSpPr>
              <a:spLocks noChangeArrowheads="1"/>
            </p:cNvSpPr>
            <p:nvPr/>
          </p:nvSpPr>
          <p:spPr bwMode="auto">
            <a:xfrm>
              <a:off x="4506" y="2519"/>
              <a:ext cx="270" cy="56"/>
            </a:xfrm>
            <a:prstGeom prst="rect">
              <a:avLst/>
            </a:prstGeom>
            <a:solidFill>
              <a:srgbClr val="00E000"/>
            </a:solidFill>
            <a:ln w="9525">
              <a:solidFill>
                <a:schemeClr val="bg2"/>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4" name="Group 53"/>
          <p:cNvGrpSpPr>
            <a:grpSpLocks/>
          </p:cNvGrpSpPr>
          <p:nvPr/>
        </p:nvGrpSpPr>
        <p:grpSpPr bwMode="auto">
          <a:xfrm rot="7999445" flipV="1">
            <a:off x="555625" y="3509963"/>
            <a:ext cx="871538" cy="1033462"/>
            <a:chOff x="3960" y="967"/>
            <a:chExt cx="1354" cy="1608"/>
          </a:xfrm>
        </p:grpSpPr>
        <p:sp>
          <p:nvSpPr>
            <p:cNvPr id="60470" name="Oval 54"/>
            <p:cNvSpPr>
              <a:spLocks noChangeArrowheads="1"/>
            </p:cNvSpPr>
            <p:nvPr/>
          </p:nvSpPr>
          <p:spPr bwMode="auto">
            <a:xfrm>
              <a:off x="4106" y="1301"/>
              <a:ext cx="1078" cy="1078"/>
            </a:xfrm>
            <a:prstGeom prst="ellipse">
              <a:avLst/>
            </a:prstGeom>
            <a:solidFill>
              <a:schemeClr val="hlink"/>
            </a:solidFill>
            <a:ln w="9525">
              <a:solidFill>
                <a:schemeClr val="tx1"/>
              </a:solidFill>
              <a:round/>
              <a:headEnd/>
              <a:tailEnd/>
            </a:ln>
            <a:effectLst/>
          </p:spPr>
          <p:txBody>
            <a:bodyPr wrap="none" anchor="ctr"/>
            <a:lstStyle/>
            <a:p>
              <a:pPr algn="ctr" eaLnBrk="0" hangingPunct="0"/>
              <a:r>
                <a:rPr lang="en-US" sz="2800" smtClean="0">
                  <a:solidFill>
                    <a:srgbClr val="FFFFFF"/>
                  </a:solidFill>
                  <a:latin typeface="Arial" pitchFamily="34" charset="0"/>
                </a:rPr>
                <a:t>O</a:t>
              </a:r>
            </a:p>
          </p:txBody>
        </p:sp>
        <p:sp>
          <p:nvSpPr>
            <p:cNvPr id="60471" name="Oval 55"/>
            <p:cNvSpPr>
              <a:spLocks noChangeArrowheads="1"/>
            </p:cNvSpPr>
            <p:nvPr/>
          </p:nvSpPr>
          <p:spPr bwMode="auto">
            <a:xfrm>
              <a:off x="4886" y="1195"/>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lgn="ctr">
              <a:solidFill>
                <a:schemeClr val="tx1"/>
              </a:solidFill>
              <a:round/>
              <a:headEnd/>
              <a:tailEnd/>
            </a:ln>
            <a:effectLst/>
          </p:spPr>
          <p:txBody>
            <a:bodyPr vert="eaVert" wrap="none" anchor="ctr"/>
            <a:lstStyle/>
            <a:p>
              <a:pPr algn="ctr" eaLnBrk="0" hangingPunct="0"/>
              <a:endParaRPr lang="en-US" sz="1400" smtClean="0">
                <a:solidFill>
                  <a:srgbClr val="000000"/>
                </a:solidFill>
                <a:latin typeface="Arial" pitchFamily="34" charset="0"/>
              </a:endParaRPr>
            </a:p>
          </p:txBody>
        </p:sp>
        <p:sp>
          <p:nvSpPr>
            <p:cNvPr id="60472" name="Oval 56"/>
            <p:cNvSpPr>
              <a:spLocks noChangeArrowheads="1"/>
            </p:cNvSpPr>
            <p:nvPr/>
          </p:nvSpPr>
          <p:spPr bwMode="auto">
            <a:xfrm>
              <a:off x="3960" y="1196"/>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solidFill>
                <a:schemeClr val="tx1"/>
              </a:solidFill>
              <a:round/>
              <a:headEnd/>
              <a:tailEnd/>
            </a:ln>
            <a:effectLst/>
          </p:spPr>
          <p:txBody>
            <a:bodyPr vert="eaVert" wrap="none" anchor="ctr"/>
            <a:lstStyle/>
            <a:p>
              <a:pPr algn="ctr" eaLnBrk="0" hangingPunct="0"/>
              <a:endParaRPr lang="en-US" sz="1400" smtClean="0">
                <a:solidFill>
                  <a:srgbClr val="000000"/>
                </a:solidFill>
                <a:latin typeface="Arial" pitchFamily="34" charset="0"/>
              </a:endParaRPr>
            </a:p>
          </p:txBody>
        </p:sp>
        <p:grpSp>
          <p:nvGrpSpPr>
            <p:cNvPr id="15" name="Group 57"/>
            <p:cNvGrpSpPr>
              <a:grpSpLocks/>
            </p:cNvGrpSpPr>
            <p:nvPr/>
          </p:nvGrpSpPr>
          <p:grpSpPr bwMode="auto">
            <a:xfrm>
              <a:off x="4106" y="1335"/>
              <a:ext cx="149" cy="149"/>
              <a:chOff x="2833" y="3824"/>
              <a:chExt cx="149" cy="149"/>
            </a:xfrm>
          </p:grpSpPr>
          <p:sp>
            <p:nvSpPr>
              <p:cNvPr id="60474" name="Oval 58"/>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60475" name="AutoShape 59"/>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6" name="Group 60"/>
            <p:cNvGrpSpPr>
              <a:grpSpLocks/>
            </p:cNvGrpSpPr>
            <p:nvPr/>
          </p:nvGrpSpPr>
          <p:grpSpPr bwMode="auto">
            <a:xfrm>
              <a:off x="5038" y="1335"/>
              <a:ext cx="149" cy="149"/>
              <a:chOff x="2833" y="3824"/>
              <a:chExt cx="149" cy="149"/>
            </a:xfrm>
          </p:grpSpPr>
          <p:sp>
            <p:nvSpPr>
              <p:cNvPr id="60477" name="Oval 61"/>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60478" name="AutoShape 62"/>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60479" name="AutoShape 63"/>
            <p:cNvSpPr>
              <a:spLocks noChangeArrowheads="1"/>
            </p:cNvSpPr>
            <p:nvPr/>
          </p:nvSpPr>
          <p:spPr bwMode="auto">
            <a:xfrm>
              <a:off x="4526" y="967"/>
              <a:ext cx="231" cy="231"/>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60480" name="Rectangle 64"/>
            <p:cNvSpPr>
              <a:spLocks noChangeArrowheads="1"/>
            </p:cNvSpPr>
            <p:nvPr/>
          </p:nvSpPr>
          <p:spPr bwMode="auto">
            <a:xfrm>
              <a:off x="4506" y="2519"/>
              <a:ext cx="270" cy="56"/>
            </a:xfrm>
            <a:prstGeom prst="rect">
              <a:avLst/>
            </a:prstGeom>
            <a:solidFill>
              <a:srgbClr val="00E000"/>
            </a:solidFill>
            <a:ln w="9525">
              <a:solidFill>
                <a:schemeClr val="bg2"/>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7" name="Group 69"/>
          <p:cNvGrpSpPr>
            <a:grpSpLocks/>
          </p:cNvGrpSpPr>
          <p:nvPr/>
        </p:nvGrpSpPr>
        <p:grpSpPr bwMode="auto">
          <a:xfrm>
            <a:off x="4484688" y="2209800"/>
            <a:ext cx="2963862" cy="457200"/>
            <a:chOff x="2564" y="1830"/>
            <a:chExt cx="1867" cy="288"/>
          </a:xfrm>
        </p:grpSpPr>
        <p:sp>
          <p:nvSpPr>
            <p:cNvPr id="60482" name="Freeform 66"/>
            <p:cNvSpPr>
              <a:spLocks/>
            </p:cNvSpPr>
            <p:nvPr/>
          </p:nvSpPr>
          <p:spPr bwMode="auto">
            <a:xfrm>
              <a:off x="2564" y="1839"/>
              <a:ext cx="1393" cy="176"/>
            </a:xfrm>
            <a:custGeom>
              <a:avLst/>
              <a:gdLst/>
              <a:ahLst/>
              <a:cxnLst>
                <a:cxn ang="0">
                  <a:pos x="0" y="93"/>
                </a:cxn>
                <a:cxn ang="0">
                  <a:pos x="232" y="37"/>
                </a:cxn>
                <a:cxn ang="0">
                  <a:pos x="390" y="158"/>
                </a:cxn>
                <a:cxn ang="0">
                  <a:pos x="585" y="0"/>
                </a:cxn>
                <a:cxn ang="0">
                  <a:pos x="771" y="158"/>
                </a:cxn>
                <a:cxn ang="0">
                  <a:pos x="975" y="19"/>
                </a:cxn>
                <a:cxn ang="0">
                  <a:pos x="1161" y="167"/>
                </a:cxn>
                <a:cxn ang="0">
                  <a:pos x="1375" y="28"/>
                </a:cxn>
                <a:cxn ang="0">
                  <a:pos x="1579" y="130"/>
                </a:cxn>
              </a:cxnLst>
              <a:rect l="0" t="0" r="r" b="b"/>
              <a:pathLst>
                <a:path w="1579" h="167">
                  <a:moveTo>
                    <a:pt x="0" y="93"/>
                  </a:moveTo>
                  <a:lnTo>
                    <a:pt x="232" y="37"/>
                  </a:lnTo>
                  <a:lnTo>
                    <a:pt x="390" y="158"/>
                  </a:lnTo>
                  <a:lnTo>
                    <a:pt x="585" y="0"/>
                  </a:lnTo>
                  <a:lnTo>
                    <a:pt x="771" y="158"/>
                  </a:lnTo>
                  <a:lnTo>
                    <a:pt x="975" y="19"/>
                  </a:lnTo>
                  <a:lnTo>
                    <a:pt x="1161" y="167"/>
                  </a:lnTo>
                  <a:lnTo>
                    <a:pt x="1375" y="28"/>
                  </a:lnTo>
                  <a:lnTo>
                    <a:pt x="1579" y="130"/>
                  </a:lnTo>
                </a:path>
              </a:pathLst>
            </a:custGeom>
            <a:noFill/>
            <a:ln w="38100" cmpd="sng">
              <a:solidFill>
                <a:srgbClr val="CDC8A7"/>
              </a:solidFill>
              <a:round/>
              <a:headEnd/>
              <a:tailEnd/>
            </a:ln>
            <a:effectLst/>
          </p:spPr>
          <p:txBody>
            <a:bodyPr/>
            <a:lstStyle/>
            <a:p>
              <a:pPr eaLnBrk="0" hangingPunct="0"/>
              <a:endParaRPr lang="en-US" sz="2400" smtClean="0">
                <a:solidFill>
                  <a:srgbClr val="FFFFFF"/>
                </a:solidFill>
                <a:latin typeface="Times New Roman" pitchFamily="18" charset="0"/>
              </a:endParaRPr>
            </a:p>
          </p:txBody>
        </p:sp>
        <p:sp>
          <p:nvSpPr>
            <p:cNvPr id="60484" name="Text Box 68"/>
            <p:cNvSpPr txBox="1">
              <a:spLocks noChangeArrowheads="1"/>
            </p:cNvSpPr>
            <p:nvPr/>
          </p:nvSpPr>
          <p:spPr bwMode="auto">
            <a:xfrm>
              <a:off x="3920" y="1830"/>
              <a:ext cx="511" cy="288"/>
            </a:xfrm>
            <a:prstGeom prst="rect">
              <a:avLst/>
            </a:prstGeom>
            <a:noFill/>
            <a:ln w="9525">
              <a:noFill/>
              <a:miter lim="800000"/>
              <a:headEnd/>
              <a:tailEnd/>
            </a:ln>
            <a:effectLst/>
          </p:spPr>
          <p:txBody>
            <a:bodyPr>
              <a:spAutoFit/>
            </a:bodyPr>
            <a:lstStyle/>
            <a:p>
              <a:pPr eaLnBrk="0" hangingPunct="0">
                <a:spcBef>
                  <a:spcPct val="50000"/>
                </a:spcBef>
              </a:pPr>
              <a:r>
                <a:rPr lang="en-US" sz="2400" smtClean="0">
                  <a:solidFill>
                    <a:srgbClr val="FFFFFF"/>
                  </a:solidFill>
                  <a:latin typeface="Times New Roman" pitchFamily="18" charset="0"/>
                </a:rPr>
                <a:t>SO</a:t>
              </a:r>
              <a:r>
                <a:rPr lang="en-US" sz="2400" baseline="-25000" smtClean="0">
                  <a:solidFill>
                    <a:srgbClr val="FFFFFF"/>
                  </a:solidFill>
                  <a:latin typeface="Times New Roman" pitchFamily="18" charset="0"/>
                </a:rPr>
                <a:t>4</a:t>
              </a:r>
              <a:r>
                <a:rPr lang="en-US" sz="2400" baseline="30000" smtClean="0">
                  <a:solidFill>
                    <a:srgbClr val="FFFFFF"/>
                  </a:solidFill>
                  <a:latin typeface="Times New Roman" pitchFamily="18" charset="0"/>
                </a:rPr>
                <a:t>-</a:t>
              </a:r>
            </a:p>
          </p:txBody>
        </p:sp>
      </p:grpSp>
      <p:grpSp>
        <p:nvGrpSpPr>
          <p:cNvPr id="18" name="Group 70"/>
          <p:cNvGrpSpPr>
            <a:grpSpLocks/>
          </p:cNvGrpSpPr>
          <p:nvPr/>
        </p:nvGrpSpPr>
        <p:grpSpPr bwMode="auto">
          <a:xfrm>
            <a:off x="4533900" y="1846263"/>
            <a:ext cx="2963863" cy="457200"/>
            <a:chOff x="2564" y="1830"/>
            <a:chExt cx="1867" cy="288"/>
          </a:xfrm>
        </p:grpSpPr>
        <p:sp>
          <p:nvSpPr>
            <p:cNvPr id="60487" name="Freeform 71"/>
            <p:cNvSpPr>
              <a:spLocks/>
            </p:cNvSpPr>
            <p:nvPr/>
          </p:nvSpPr>
          <p:spPr bwMode="auto">
            <a:xfrm>
              <a:off x="2564" y="1839"/>
              <a:ext cx="1393" cy="176"/>
            </a:xfrm>
            <a:custGeom>
              <a:avLst/>
              <a:gdLst/>
              <a:ahLst/>
              <a:cxnLst>
                <a:cxn ang="0">
                  <a:pos x="0" y="93"/>
                </a:cxn>
                <a:cxn ang="0">
                  <a:pos x="232" y="37"/>
                </a:cxn>
                <a:cxn ang="0">
                  <a:pos x="390" y="158"/>
                </a:cxn>
                <a:cxn ang="0">
                  <a:pos x="585" y="0"/>
                </a:cxn>
                <a:cxn ang="0">
                  <a:pos x="771" y="158"/>
                </a:cxn>
                <a:cxn ang="0">
                  <a:pos x="975" y="19"/>
                </a:cxn>
                <a:cxn ang="0">
                  <a:pos x="1161" y="167"/>
                </a:cxn>
                <a:cxn ang="0">
                  <a:pos x="1375" y="28"/>
                </a:cxn>
                <a:cxn ang="0">
                  <a:pos x="1579" y="130"/>
                </a:cxn>
              </a:cxnLst>
              <a:rect l="0" t="0" r="r" b="b"/>
              <a:pathLst>
                <a:path w="1579" h="167">
                  <a:moveTo>
                    <a:pt x="0" y="93"/>
                  </a:moveTo>
                  <a:lnTo>
                    <a:pt x="232" y="37"/>
                  </a:lnTo>
                  <a:lnTo>
                    <a:pt x="390" y="158"/>
                  </a:lnTo>
                  <a:lnTo>
                    <a:pt x="585" y="0"/>
                  </a:lnTo>
                  <a:lnTo>
                    <a:pt x="771" y="158"/>
                  </a:lnTo>
                  <a:lnTo>
                    <a:pt x="975" y="19"/>
                  </a:lnTo>
                  <a:lnTo>
                    <a:pt x="1161" y="167"/>
                  </a:lnTo>
                  <a:lnTo>
                    <a:pt x="1375" y="28"/>
                  </a:lnTo>
                  <a:lnTo>
                    <a:pt x="1579" y="130"/>
                  </a:lnTo>
                </a:path>
              </a:pathLst>
            </a:custGeom>
            <a:noFill/>
            <a:ln w="38100" cmpd="sng">
              <a:solidFill>
                <a:srgbClr val="CDC8A7"/>
              </a:solidFill>
              <a:round/>
              <a:headEnd/>
              <a:tailEnd/>
            </a:ln>
            <a:effectLst/>
          </p:spPr>
          <p:txBody>
            <a:bodyPr/>
            <a:lstStyle/>
            <a:p>
              <a:pPr eaLnBrk="0" hangingPunct="0"/>
              <a:endParaRPr lang="en-US" sz="2400" smtClean="0">
                <a:solidFill>
                  <a:srgbClr val="FFFFFF"/>
                </a:solidFill>
                <a:latin typeface="Times New Roman" pitchFamily="18" charset="0"/>
              </a:endParaRPr>
            </a:p>
          </p:txBody>
        </p:sp>
        <p:sp>
          <p:nvSpPr>
            <p:cNvPr id="60488" name="Text Box 72"/>
            <p:cNvSpPr txBox="1">
              <a:spLocks noChangeArrowheads="1"/>
            </p:cNvSpPr>
            <p:nvPr/>
          </p:nvSpPr>
          <p:spPr bwMode="auto">
            <a:xfrm>
              <a:off x="3920" y="1830"/>
              <a:ext cx="511" cy="288"/>
            </a:xfrm>
            <a:prstGeom prst="rect">
              <a:avLst/>
            </a:prstGeom>
            <a:noFill/>
            <a:ln w="9525">
              <a:noFill/>
              <a:miter lim="800000"/>
              <a:headEnd/>
              <a:tailEnd/>
            </a:ln>
            <a:effectLst/>
          </p:spPr>
          <p:txBody>
            <a:bodyPr>
              <a:spAutoFit/>
            </a:bodyPr>
            <a:lstStyle/>
            <a:p>
              <a:pPr eaLnBrk="0" hangingPunct="0">
                <a:spcBef>
                  <a:spcPct val="50000"/>
                </a:spcBef>
              </a:pPr>
              <a:r>
                <a:rPr lang="en-US" sz="2400" smtClean="0">
                  <a:solidFill>
                    <a:srgbClr val="FFFFFF"/>
                  </a:solidFill>
                  <a:latin typeface="Times New Roman" pitchFamily="18" charset="0"/>
                </a:rPr>
                <a:t>SO</a:t>
              </a:r>
              <a:r>
                <a:rPr lang="en-US" sz="2400" baseline="-25000" smtClean="0">
                  <a:solidFill>
                    <a:srgbClr val="FFFFFF"/>
                  </a:solidFill>
                  <a:latin typeface="Times New Roman" pitchFamily="18" charset="0"/>
                </a:rPr>
                <a:t>4</a:t>
              </a:r>
              <a:r>
                <a:rPr lang="en-US" sz="2400" baseline="30000" smtClean="0">
                  <a:solidFill>
                    <a:srgbClr val="FFFFFF"/>
                  </a:solidFill>
                  <a:latin typeface="Times New Roman" pitchFamily="18" charset="0"/>
                </a:rPr>
                <a:t>-</a:t>
              </a:r>
            </a:p>
          </p:txBody>
        </p:sp>
      </p:grpSp>
      <p:grpSp>
        <p:nvGrpSpPr>
          <p:cNvPr id="19" name="Group 73"/>
          <p:cNvGrpSpPr>
            <a:grpSpLocks/>
          </p:cNvGrpSpPr>
          <p:nvPr/>
        </p:nvGrpSpPr>
        <p:grpSpPr bwMode="auto">
          <a:xfrm>
            <a:off x="1376363" y="1862138"/>
            <a:ext cx="2963862" cy="457200"/>
            <a:chOff x="2564" y="1830"/>
            <a:chExt cx="1867" cy="288"/>
          </a:xfrm>
        </p:grpSpPr>
        <p:sp>
          <p:nvSpPr>
            <p:cNvPr id="60490" name="Freeform 74"/>
            <p:cNvSpPr>
              <a:spLocks/>
            </p:cNvSpPr>
            <p:nvPr/>
          </p:nvSpPr>
          <p:spPr bwMode="auto">
            <a:xfrm>
              <a:off x="2564" y="1839"/>
              <a:ext cx="1393" cy="176"/>
            </a:xfrm>
            <a:custGeom>
              <a:avLst/>
              <a:gdLst/>
              <a:ahLst/>
              <a:cxnLst>
                <a:cxn ang="0">
                  <a:pos x="0" y="93"/>
                </a:cxn>
                <a:cxn ang="0">
                  <a:pos x="232" y="37"/>
                </a:cxn>
                <a:cxn ang="0">
                  <a:pos x="390" y="158"/>
                </a:cxn>
                <a:cxn ang="0">
                  <a:pos x="585" y="0"/>
                </a:cxn>
                <a:cxn ang="0">
                  <a:pos x="771" y="158"/>
                </a:cxn>
                <a:cxn ang="0">
                  <a:pos x="975" y="19"/>
                </a:cxn>
                <a:cxn ang="0">
                  <a:pos x="1161" y="167"/>
                </a:cxn>
                <a:cxn ang="0">
                  <a:pos x="1375" y="28"/>
                </a:cxn>
                <a:cxn ang="0">
                  <a:pos x="1579" y="130"/>
                </a:cxn>
              </a:cxnLst>
              <a:rect l="0" t="0" r="r" b="b"/>
              <a:pathLst>
                <a:path w="1579" h="167">
                  <a:moveTo>
                    <a:pt x="0" y="93"/>
                  </a:moveTo>
                  <a:lnTo>
                    <a:pt x="232" y="37"/>
                  </a:lnTo>
                  <a:lnTo>
                    <a:pt x="390" y="158"/>
                  </a:lnTo>
                  <a:lnTo>
                    <a:pt x="585" y="0"/>
                  </a:lnTo>
                  <a:lnTo>
                    <a:pt x="771" y="158"/>
                  </a:lnTo>
                  <a:lnTo>
                    <a:pt x="975" y="19"/>
                  </a:lnTo>
                  <a:lnTo>
                    <a:pt x="1161" y="167"/>
                  </a:lnTo>
                  <a:lnTo>
                    <a:pt x="1375" y="28"/>
                  </a:lnTo>
                  <a:lnTo>
                    <a:pt x="1579" y="130"/>
                  </a:lnTo>
                </a:path>
              </a:pathLst>
            </a:custGeom>
            <a:noFill/>
            <a:ln w="38100" cmpd="sng">
              <a:solidFill>
                <a:srgbClr val="CDC8A7"/>
              </a:solidFill>
              <a:round/>
              <a:headEnd/>
              <a:tailEnd/>
            </a:ln>
            <a:effectLst/>
          </p:spPr>
          <p:txBody>
            <a:bodyPr/>
            <a:lstStyle/>
            <a:p>
              <a:pPr eaLnBrk="0" hangingPunct="0"/>
              <a:endParaRPr lang="en-US" sz="2400" smtClean="0">
                <a:solidFill>
                  <a:srgbClr val="FFFFFF"/>
                </a:solidFill>
                <a:latin typeface="Times New Roman" pitchFamily="18" charset="0"/>
              </a:endParaRPr>
            </a:p>
          </p:txBody>
        </p:sp>
        <p:sp>
          <p:nvSpPr>
            <p:cNvPr id="60491" name="Text Box 75"/>
            <p:cNvSpPr txBox="1">
              <a:spLocks noChangeArrowheads="1"/>
            </p:cNvSpPr>
            <p:nvPr/>
          </p:nvSpPr>
          <p:spPr bwMode="auto">
            <a:xfrm>
              <a:off x="3920" y="1830"/>
              <a:ext cx="511" cy="288"/>
            </a:xfrm>
            <a:prstGeom prst="rect">
              <a:avLst/>
            </a:prstGeom>
            <a:noFill/>
            <a:ln w="9525">
              <a:noFill/>
              <a:miter lim="800000"/>
              <a:headEnd/>
              <a:tailEnd/>
            </a:ln>
            <a:effectLst/>
          </p:spPr>
          <p:txBody>
            <a:bodyPr>
              <a:spAutoFit/>
            </a:bodyPr>
            <a:lstStyle/>
            <a:p>
              <a:pPr eaLnBrk="0" hangingPunct="0">
                <a:spcBef>
                  <a:spcPct val="50000"/>
                </a:spcBef>
              </a:pPr>
              <a:r>
                <a:rPr lang="en-US" sz="2400" smtClean="0">
                  <a:solidFill>
                    <a:srgbClr val="FFFFFF"/>
                  </a:solidFill>
                  <a:latin typeface="Times New Roman" pitchFamily="18" charset="0"/>
                </a:rPr>
                <a:t>SO</a:t>
              </a:r>
              <a:r>
                <a:rPr lang="en-US" sz="2400" baseline="-25000" smtClean="0">
                  <a:solidFill>
                    <a:srgbClr val="FFFFFF"/>
                  </a:solidFill>
                  <a:latin typeface="Times New Roman" pitchFamily="18" charset="0"/>
                </a:rPr>
                <a:t>4</a:t>
              </a:r>
              <a:r>
                <a:rPr lang="en-US" sz="2400" baseline="30000" smtClean="0">
                  <a:solidFill>
                    <a:srgbClr val="FFFFFF"/>
                  </a:solidFill>
                  <a:latin typeface="Times New Roman" pitchFamily="18" charset="0"/>
                </a:rPr>
                <a:t>-</a:t>
              </a:r>
            </a:p>
          </p:txBody>
        </p:sp>
      </p:grpSp>
      <p:grpSp>
        <p:nvGrpSpPr>
          <p:cNvPr id="20" name="Group 76"/>
          <p:cNvGrpSpPr>
            <a:grpSpLocks/>
          </p:cNvGrpSpPr>
          <p:nvPr/>
        </p:nvGrpSpPr>
        <p:grpSpPr bwMode="auto">
          <a:xfrm>
            <a:off x="1250950" y="2278063"/>
            <a:ext cx="2963863" cy="457200"/>
            <a:chOff x="2564" y="1830"/>
            <a:chExt cx="1867" cy="288"/>
          </a:xfrm>
        </p:grpSpPr>
        <p:sp>
          <p:nvSpPr>
            <p:cNvPr id="60493" name="Freeform 77"/>
            <p:cNvSpPr>
              <a:spLocks/>
            </p:cNvSpPr>
            <p:nvPr/>
          </p:nvSpPr>
          <p:spPr bwMode="auto">
            <a:xfrm>
              <a:off x="2564" y="1839"/>
              <a:ext cx="1393" cy="176"/>
            </a:xfrm>
            <a:custGeom>
              <a:avLst/>
              <a:gdLst/>
              <a:ahLst/>
              <a:cxnLst>
                <a:cxn ang="0">
                  <a:pos x="0" y="93"/>
                </a:cxn>
                <a:cxn ang="0">
                  <a:pos x="232" y="37"/>
                </a:cxn>
                <a:cxn ang="0">
                  <a:pos x="390" y="158"/>
                </a:cxn>
                <a:cxn ang="0">
                  <a:pos x="585" y="0"/>
                </a:cxn>
                <a:cxn ang="0">
                  <a:pos x="771" y="158"/>
                </a:cxn>
                <a:cxn ang="0">
                  <a:pos x="975" y="19"/>
                </a:cxn>
                <a:cxn ang="0">
                  <a:pos x="1161" y="167"/>
                </a:cxn>
                <a:cxn ang="0">
                  <a:pos x="1375" y="28"/>
                </a:cxn>
                <a:cxn ang="0">
                  <a:pos x="1579" y="130"/>
                </a:cxn>
              </a:cxnLst>
              <a:rect l="0" t="0" r="r" b="b"/>
              <a:pathLst>
                <a:path w="1579" h="167">
                  <a:moveTo>
                    <a:pt x="0" y="93"/>
                  </a:moveTo>
                  <a:lnTo>
                    <a:pt x="232" y="37"/>
                  </a:lnTo>
                  <a:lnTo>
                    <a:pt x="390" y="158"/>
                  </a:lnTo>
                  <a:lnTo>
                    <a:pt x="585" y="0"/>
                  </a:lnTo>
                  <a:lnTo>
                    <a:pt x="771" y="158"/>
                  </a:lnTo>
                  <a:lnTo>
                    <a:pt x="975" y="19"/>
                  </a:lnTo>
                  <a:lnTo>
                    <a:pt x="1161" y="167"/>
                  </a:lnTo>
                  <a:lnTo>
                    <a:pt x="1375" y="28"/>
                  </a:lnTo>
                  <a:lnTo>
                    <a:pt x="1579" y="130"/>
                  </a:lnTo>
                </a:path>
              </a:pathLst>
            </a:custGeom>
            <a:noFill/>
            <a:ln w="38100" cmpd="sng">
              <a:solidFill>
                <a:srgbClr val="CDC8A7"/>
              </a:solidFill>
              <a:round/>
              <a:headEnd/>
              <a:tailEnd/>
            </a:ln>
            <a:effectLst/>
          </p:spPr>
          <p:txBody>
            <a:bodyPr/>
            <a:lstStyle/>
            <a:p>
              <a:pPr eaLnBrk="0" hangingPunct="0"/>
              <a:endParaRPr lang="en-US" sz="2400" smtClean="0">
                <a:solidFill>
                  <a:srgbClr val="FFFFFF"/>
                </a:solidFill>
                <a:latin typeface="Times New Roman" pitchFamily="18" charset="0"/>
              </a:endParaRPr>
            </a:p>
          </p:txBody>
        </p:sp>
        <p:sp>
          <p:nvSpPr>
            <p:cNvPr id="60494" name="Text Box 78"/>
            <p:cNvSpPr txBox="1">
              <a:spLocks noChangeArrowheads="1"/>
            </p:cNvSpPr>
            <p:nvPr/>
          </p:nvSpPr>
          <p:spPr bwMode="auto">
            <a:xfrm>
              <a:off x="3920" y="1830"/>
              <a:ext cx="511" cy="288"/>
            </a:xfrm>
            <a:prstGeom prst="rect">
              <a:avLst/>
            </a:prstGeom>
            <a:noFill/>
            <a:ln w="9525">
              <a:noFill/>
              <a:miter lim="800000"/>
              <a:headEnd/>
              <a:tailEnd/>
            </a:ln>
            <a:effectLst/>
          </p:spPr>
          <p:txBody>
            <a:bodyPr>
              <a:spAutoFit/>
            </a:bodyPr>
            <a:lstStyle/>
            <a:p>
              <a:pPr eaLnBrk="0" hangingPunct="0">
                <a:spcBef>
                  <a:spcPct val="50000"/>
                </a:spcBef>
              </a:pPr>
              <a:r>
                <a:rPr lang="en-US" sz="2400" smtClean="0">
                  <a:solidFill>
                    <a:srgbClr val="FFFFFF"/>
                  </a:solidFill>
                  <a:latin typeface="Times New Roman" pitchFamily="18" charset="0"/>
                </a:rPr>
                <a:t>SO</a:t>
              </a:r>
              <a:r>
                <a:rPr lang="en-US" sz="2400" baseline="-25000" smtClean="0">
                  <a:solidFill>
                    <a:srgbClr val="FFFFFF"/>
                  </a:solidFill>
                  <a:latin typeface="Times New Roman" pitchFamily="18" charset="0"/>
                </a:rPr>
                <a:t>4</a:t>
              </a:r>
              <a:r>
                <a:rPr lang="en-US" sz="2400" baseline="30000" smtClean="0">
                  <a:solidFill>
                    <a:srgbClr val="FFFFFF"/>
                  </a:solidFill>
                  <a:latin typeface="Times New Roman" pitchFamily="18" charset="0"/>
                </a:rPr>
                <a:t>-</a:t>
              </a:r>
            </a:p>
          </p:txBody>
        </p:sp>
      </p:grpSp>
      <p:grpSp>
        <p:nvGrpSpPr>
          <p:cNvPr id="21" name="Group 79"/>
          <p:cNvGrpSpPr>
            <a:grpSpLocks/>
          </p:cNvGrpSpPr>
          <p:nvPr/>
        </p:nvGrpSpPr>
        <p:grpSpPr bwMode="auto">
          <a:xfrm>
            <a:off x="1225550" y="2725738"/>
            <a:ext cx="2963863" cy="457200"/>
            <a:chOff x="2564" y="1830"/>
            <a:chExt cx="1867" cy="288"/>
          </a:xfrm>
        </p:grpSpPr>
        <p:sp>
          <p:nvSpPr>
            <p:cNvPr id="60496" name="Freeform 80"/>
            <p:cNvSpPr>
              <a:spLocks/>
            </p:cNvSpPr>
            <p:nvPr/>
          </p:nvSpPr>
          <p:spPr bwMode="auto">
            <a:xfrm>
              <a:off x="2564" y="1839"/>
              <a:ext cx="1393" cy="176"/>
            </a:xfrm>
            <a:custGeom>
              <a:avLst/>
              <a:gdLst/>
              <a:ahLst/>
              <a:cxnLst>
                <a:cxn ang="0">
                  <a:pos x="0" y="93"/>
                </a:cxn>
                <a:cxn ang="0">
                  <a:pos x="232" y="37"/>
                </a:cxn>
                <a:cxn ang="0">
                  <a:pos x="390" y="158"/>
                </a:cxn>
                <a:cxn ang="0">
                  <a:pos x="585" y="0"/>
                </a:cxn>
                <a:cxn ang="0">
                  <a:pos x="771" y="158"/>
                </a:cxn>
                <a:cxn ang="0">
                  <a:pos x="975" y="19"/>
                </a:cxn>
                <a:cxn ang="0">
                  <a:pos x="1161" y="167"/>
                </a:cxn>
                <a:cxn ang="0">
                  <a:pos x="1375" y="28"/>
                </a:cxn>
                <a:cxn ang="0">
                  <a:pos x="1579" y="130"/>
                </a:cxn>
              </a:cxnLst>
              <a:rect l="0" t="0" r="r" b="b"/>
              <a:pathLst>
                <a:path w="1579" h="167">
                  <a:moveTo>
                    <a:pt x="0" y="93"/>
                  </a:moveTo>
                  <a:lnTo>
                    <a:pt x="232" y="37"/>
                  </a:lnTo>
                  <a:lnTo>
                    <a:pt x="390" y="158"/>
                  </a:lnTo>
                  <a:lnTo>
                    <a:pt x="585" y="0"/>
                  </a:lnTo>
                  <a:lnTo>
                    <a:pt x="771" y="158"/>
                  </a:lnTo>
                  <a:lnTo>
                    <a:pt x="975" y="19"/>
                  </a:lnTo>
                  <a:lnTo>
                    <a:pt x="1161" y="167"/>
                  </a:lnTo>
                  <a:lnTo>
                    <a:pt x="1375" y="28"/>
                  </a:lnTo>
                  <a:lnTo>
                    <a:pt x="1579" y="130"/>
                  </a:lnTo>
                </a:path>
              </a:pathLst>
            </a:custGeom>
            <a:noFill/>
            <a:ln w="38100" cmpd="sng">
              <a:solidFill>
                <a:srgbClr val="CDC8A7"/>
              </a:solidFill>
              <a:round/>
              <a:headEnd/>
              <a:tailEnd/>
            </a:ln>
            <a:effectLst/>
          </p:spPr>
          <p:txBody>
            <a:bodyPr/>
            <a:lstStyle/>
            <a:p>
              <a:pPr eaLnBrk="0" hangingPunct="0"/>
              <a:endParaRPr lang="en-US" sz="2400" smtClean="0">
                <a:solidFill>
                  <a:srgbClr val="FFFFFF"/>
                </a:solidFill>
                <a:latin typeface="Times New Roman" pitchFamily="18" charset="0"/>
              </a:endParaRPr>
            </a:p>
          </p:txBody>
        </p:sp>
        <p:sp>
          <p:nvSpPr>
            <p:cNvPr id="60497" name="Text Box 81"/>
            <p:cNvSpPr txBox="1">
              <a:spLocks noChangeArrowheads="1"/>
            </p:cNvSpPr>
            <p:nvPr/>
          </p:nvSpPr>
          <p:spPr bwMode="auto">
            <a:xfrm>
              <a:off x="3920" y="1830"/>
              <a:ext cx="511" cy="288"/>
            </a:xfrm>
            <a:prstGeom prst="rect">
              <a:avLst/>
            </a:prstGeom>
            <a:noFill/>
            <a:ln w="9525">
              <a:noFill/>
              <a:miter lim="800000"/>
              <a:headEnd/>
              <a:tailEnd/>
            </a:ln>
            <a:effectLst/>
          </p:spPr>
          <p:txBody>
            <a:bodyPr>
              <a:spAutoFit/>
            </a:bodyPr>
            <a:lstStyle/>
            <a:p>
              <a:pPr eaLnBrk="0" hangingPunct="0">
                <a:spcBef>
                  <a:spcPct val="50000"/>
                </a:spcBef>
              </a:pPr>
              <a:r>
                <a:rPr lang="en-US" sz="2400" smtClean="0">
                  <a:solidFill>
                    <a:srgbClr val="FFFFFF"/>
                  </a:solidFill>
                  <a:latin typeface="Times New Roman" pitchFamily="18" charset="0"/>
                </a:rPr>
                <a:t>SO</a:t>
              </a:r>
              <a:r>
                <a:rPr lang="en-US" sz="2400" baseline="-25000" smtClean="0">
                  <a:solidFill>
                    <a:srgbClr val="FFFFFF"/>
                  </a:solidFill>
                  <a:latin typeface="Times New Roman" pitchFamily="18" charset="0"/>
                </a:rPr>
                <a:t>4</a:t>
              </a:r>
              <a:r>
                <a:rPr lang="en-US" sz="2400" baseline="30000" smtClean="0">
                  <a:solidFill>
                    <a:srgbClr val="FFFFFF"/>
                  </a:solidFill>
                  <a:latin typeface="Times New Roman" pitchFamily="18" charset="0"/>
                </a:rPr>
                <a:t>-</a:t>
              </a:r>
            </a:p>
          </p:txBody>
        </p:sp>
      </p:grpSp>
      <p:grpSp>
        <p:nvGrpSpPr>
          <p:cNvPr id="22" name="Group 82"/>
          <p:cNvGrpSpPr>
            <a:grpSpLocks/>
          </p:cNvGrpSpPr>
          <p:nvPr/>
        </p:nvGrpSpPr>
        <p:grpSpPr bwMode="auto">
          <a:xfrm>
            <a:off x="4576763" y="2732088"/>
            <a:ext cx="2963862" cy="457200"/>
            <a:chOff x="2564" y="1830"/>
            <a:chExt cx="1867" cy="288"/>
          </a:xfrm>
        </p:grpSpPr>
        <p:sp>
          <p:nvSpPr>
            <p:cNvPr id="60499" name="Freeform 83"/>
            <p:cNvSpPr>
              <a:spLocks/>
            </p:cNvSpPr>
            <p:nvPr/>
          </p:nvSpPr>
          <p:spPr bwMode="auto">
            <a:xfrm>
              <a:off x="2564" y="1839"/>
              <a:ext cx="1393" cy="176"/>
            </a:xfrm>
            <a:custGeom>
              <a:avLst/>
              <a:gdLst/>
              <a:ahLst/>
              <a:cxnLst>
                <a:cxn ang="0">
                  <a:pos x="0" y="93"/>
                </a:cxn>
                <a:cxn ang="0">
                  <a:pos x="232" y="37"/>
                </a:cxn>
                <a:cxn ang="0">
                  <a:pos x="390" y="158"/>
                </a:cxn>
                <a:cxn ang="0">
                  <a:pos x="585" y="0"/>
                </a:cxn>
                <a:cxn ang="0">
                  <a:pos x="771" y="158"/>
                </a:cxn>
                <a:cxn ang="0">
                  <a:pos x="975" y="19"/>
                </a:cxn>
                <a:cxn ang="0">
                  <a:pos x="1161" y="167"/>
                </a:cxn>
                <a:cxn ang="0">
                  <a:pos x="1375" y="28"/>
                </a:cxn>
                <a:cxn ang="0">
                  <a:pos x="1579" y="130"/>
                </a:cxn>
              </a:cxnLst>
              <a:rect l="0" t="0" r="r" b="b"/>
              <a:pathLst>
                <a:path w="1579" h="167">
                  <a:moveTo>
                    <a:pt x="0" y="93"/>
                  </a:moveTo>
                  <a:lnTo>
                    <a:pt x="232" y="37"/>
                  </a:lnTo>
                  <a:lnTo>
                    <a:pt x="390" y="158"/>
                  </a:lnTo>
                  <a:lnTo>
                    <a:pt x="585" y="0"/>
                  </a:lnTo>
                  <a:lnTo>
                    <a:pt x="771" y="158"/>
                  </a:lnTo>
                  <a:lnTo>
                    <a:pt x="975" y="19"/>
                  </a:lnTo>
                  <a:lnTo>
                    <a:pt x="1161" y="167"/>
                  </a:lnTo>
                  <a:lnTo>
                    <a:pt x="1375" y="28"/>
                  </a:lnTo>
                  <a:lnTo>
                    <a:pt x="1579" y="130"/>
                  </a:lnTo>
                </a:path>
              </a:pathLst>
            </a:custGeom>
            <a:noFill/>
            <a:ln w="38100" cmpd="sng">
              <a:solidFill>
                <a:srgbClr val="CDC8A7"/>
              </a:solidFill>
              <a:round/>
              <a:headEnd/>
              <a:tailEnd/>
            </a:ln>
            <a:effectLst/>
          </p:spPr>
          <p:txBody>
            <a:bodyPr/>
            <a:lstStyle/>
            <a:p>
              <a:pPr eaLnBrk="0" hangingPunct="0"/>
              <a:endParaRPr lang="en-US" sz="2400" smtClean="0">
                <a:solidFill>
                  <a:srgbClr val="FFFFFF"/>
                </a:solidFill>
                <a:latin typeface="Times New Roman" pitchFamily="18" charset="0"/>
              </a:endParaRPr>
            </a:p>
          </p:txBody>
        </p:sp>
        <p:sp>
          <p:nvSpPr>
            <p:cNvPr id="60500" name="Text Box 84"/>
            <p:cNvSpPr txBox="1">
              <a:spLocks noChangeArrowheads="1"/>
            </p:cNvSpPr>
            <p:nvPr/>
          </p:nvSpPr>
          <p:spPr bwMode="auto">
            <a:xfrm>
              <a:off x="3920" y="1830"/>
              <a:ext cx="511" cy="288"/>
            </a:xfrm>
            <a:prstGeom prst="rect">
              <a:avLst/>
            </a:prstGeom>
            <a:noFill/>
            <a:ln w="9525">
              <a:noFill/>
              <a:miter lim="800000"/>
              <a:headEnd/>
              <a:tailEnd/>
            </a:ln>
            <a:effectLst/>
          </p:spPr>
          <p:txBody>
            <a:bodyPr>
              <a:spAutoFit/>
            </a:bodyPr>
            <a:lstStyle/>
            <a:p>
              <a:pPr eaLnBrk="0" hangingPunct="0">
                <a:spcBef>
                  <a:spcPct val="50000"/>
                </a:spcBef>
              </a:pPr>
              <a:r>
                <a:rPr lang="en-US" sz="2400" smtClean="0">
                  <a:solidFill>
                    <a:srgbClr val="FFFFFF"/>
                  </a:solidFill>
                  <a:latin typeface="Times New Roman" pitchFamily="18" charset="0"/>
                </a:rPr>
                <a:t>SO</a:t>
              </a:r>
              <a:r>
                <a:rPr lang="en-US" sz="2400" baseline="-25000" smtClean="0">
                  <a:solidFill>
                    <a:srgbClr val="FFFFFF"/>
                  </a:solidFill>
                  <a:latin typeface="Times New Roman" pitchFamily="18" charset="0"/>
                </a:rPr>
                <a:t>4</a:t>
              </a:r>
              <a:r>
                <a:rPr lang="en-US" sz="2400" baseline="30000" smtClean="0">
                  <a:solidFill>
                    <a:srgbClr val="FFFFFF"/>
                  </a:solidFill>
                  <a:latin typeface="Times New Roman" pitchFamily="18" charset="0"/>
                </a:rPr>
                <a:t>-</a:t>
              </a:r>
            </a:p>
          </p:txBody>
        </p:sp>
      </p:grpSp>
      <p:grpSp>
        <p:nvGrpSpPr>
          <p:cNvPr id="23" name="Group 85"/>
          <p:cNvGrpSpPr>
            <a:grpSpLocks/>
          </p:cNvGrpSpPr>
          <p:nvPr/>
        </p:nvGrpSpPr>
        <p:grpSpPr bwMode="auto">
          <a:xfrm rot="-2425199">
            <a:off x="7912100" y="2825750"/>
            <a:ext cx="869950" cy="1033463"/>
            <a:chOff x="3960" y="967"/>
            <a:chExt cx="1354" cy="1608"/>
          </a:xfrm>
        </p:grpSpPr>
        <p:sp>
          <p:nvSpPr>
            <p:cNvPr id="60502" name="Oval 86"/>
            <p:cNvSpPr>
              <a:spLocks noChangeArrowheads="1"/>
            </p:cNvSpPr>
            <p:nvPr/>
          </p:nvSpPr>
          <p:spPr bwMode="auto">
            <a:xfrm>
              <a:off x="4106" y="1301"/>
              <a:ext cx="1078" cy="1078"/>
            </a:xfrm>
            <a:prstGeom prst="ellipse">
              <a:avLst/>
            </a:prstGeom>
            <a:solidFill>
              <a:schemeClr val="hlink"/>
            </a:solidFill>
            <a:ln w="9525">
              <a:solidFill>
                <a:schemeClr val="tx1"/>
              </a:solidFill>
              <a:round/>
              <a:headEnd/>
              <a:tailEnd/>
            </a:ln>
            <a:effectLst/>
          </p:spPr>
          <p:txBody>
            <a:bodyPr wrap="none" anchor="ctr"/>
            <a:lstStyle/>
            <a:p>
              <a:pPr algn="ctr" eaLnBrk="0" hangingPunct="0"/>
              <a:r>
                <a:rPr lang="en-US" sz="2800" smtClean="0">
                  <a:solidFill>
                    <a:srgbClr val="FFFFFF"/>
                  </a:solidFill>
                  <a:latin typeface="Arial" pitchFamily="34" charset="0"/>
                </a:rPr>
                <a:t>O</a:t>
              </a:r>
            </a:p>
          </p:txBody>
        </p:sp>
        <p:sp>
          <p:nvSpPr>
            <p:cNvPr id="60503" name="Oval 87"/>
            <p:cNvSpPr>
              <a:spLocks noChangeArrowheads="1"/>
            </p:cNvSpPr>
            <p:nvPr/>
          </p:nvSpPr>
          <p:spPr bwMode="auto">
            <a:xfrm>
              <a:off x="4886" y="1195"/>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lgn="ctr">
              <a:solidFill>
                <a:schemeClr val="tx1"/>
              </a:solidFill>
              <a:round/>
              <a:headEnd/>
              <a:tailEnd/>
            </a:ln>
            <a:effectLst/>
          </p:spPr>
          <p:txBody>
            <a:bodyPr wrap="none" anchor="ctr"/>
            <a:lstStyle/>
            <a:p>
              <a:pPr algn="ctr" eaLnBrk="0" hangingPunct="0"/>
              <a:endParaRPr lang="en-US" sz="1400" smtClean="0">
                <a:solidFill>
                  <a:srgbClr val="000000"/>
                </a:solidFill>
                <a:latin typeface="Arial" pitchFamily="34" charset="0"/>
              </a:endParaRPr>
            </a:p>
          </p:txBody>
        </p:sp>
        <p:sp>
          <p:nvSpPr>
            <p:cNvPr id="60504" name="Oval 88"/>
            <p:cNvSpPr>
              <a:spLocks noChangeArrowheads="1"/>
            </p:cNvSpPr>
            <p:nvPr/>
          </p:nvSpPr>
          <p:spPr bwMode="auto">
            <a:xfrm>
              <a:off x="3960" y="1196"/>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lgn="ctr" eaLnBrk="0" hangingPunct="0"/>
              <a:endParaRPr lang="en-US" sz="1400" smtClean="0">
                <a:solidFill>
                  <a:srgbClr val="000000"/>
                </a:solidFill>
                <a:latin typeface="Arial" pitchFamily="34" charset="0"/>
              </a:endParaRPr>
            </a:p>
          </p:txBody>
        </p:sp>
        <p:grpSp>
          <p:nvGrpSpPr>
            <p:cNvPr id="24" name="Group 89"/>
            <p:cNvGrpSpPr>
              <a:grpSpLocks/>
            </p:cNvGrpSpPr>
            <p:nvPr/>
          </p:nvGrpSpPr>
          <p:grpSpPr bwMode="auto">
            <a:xfrm>
              <a:off x="4106" y="1335"/>
              <a:ext cx="149" cy="149"/>
              <a:chOff x="2833" y="3824"/>
              <a:chExt cx="149" cy="149"/>
            </a:xfrm>
          </p:grpSpPr>
          <p:sp>
            <p:nvSpPr>
              <p:cNvPr id="60506" name="Oval 90"/>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60507" name="AutoShape 91"/>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5" name="Group 92"/>
            <p:cNvGrpSpPr>
              <a:grpSpLocks/>
            </p:cNvGrpSpPr>
            <p:nvPr/>
          </p:nvGrpSpPr>
          <p:grpSpPr bwMode="auto">
            <a:xfrm>
              <a:off x="5038" y="1335"/>
              <a:ext cx="149" cy="149"/>
              <a:chOff x="2833" y="3824"/>
              <a:chExt cx="149" cy="149"/>
            </a:xfrm>
          </p:grpSpPr>
          <p:sp>
            <p:nvSpPr>
              <p:cNvPr id="60509" name="Oval 93"/>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60510" name="AutoShape 94"/>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60511" name="AutoShape 95"/>
            <p:cNvSpPr>
              <a:spLocks noChangeArrowheads="1"/>
            </p:cNvSpPr>
            <p:nvPr/>
          </p:nvSpPr>
          <p:spPr bwMode="auto">
            <a:xfrm>
              <a:off x="4526" y="967"/>
              <a:ext cx="231" cy="231"/>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60512" name="Rectangle 96"/>
            <p:cNvSpPr>
              <a:spLocks noChangeArrowheads="1"/>
            </p:cNvSpPr>
            <p:nvPr/>
          </p:nvSpPr>
          <p:spPr bwMode="auto">
            <a:xfrm>
              <a:off x="4506" y="2519"/>
              <a:ext cx="270" cy="56"/>
            </a:xfrm>
            <a:prstGeom prst="rect">
              <a:avLst/>
            </a:prstGeom>
            <a:solidFill>
              <a:srgbClr val="00E000"/>
            </a:solidFill>
            <a:ln w="9525">
              <a:solidFill>
                <a:schemeClr val="bg2"/>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11022E-16 -2.96296E-6 L -0.09826 0.35278 " pathEditMode="relative" rAng="0" ptsTypes="AA">
                                      <p:cBhvr>
                                        <p:cTn id="6" dur="5000" fill="hold"/>
                                        <p:tgtEl>
                                          <p:spTgt spid="22"/>
                                        </p:tgtEl>
                                        <p:attrNameLst>
                                          <p:attrName>ppt_x</p:attrName>
                                          <p:attrName>ppt_y</p:attrName>
                                        </p:attrNameLst>
                                      </p:cBhvr>
                                      <p:rCtr x="-49" y="176"/>
                                    </p:animMotion>
                                  </p:childTnLst>
                                </p:cTn>
                              </p:par>
                              <p:par>
                                <p:cTn id="7" presetID="8" presetClass="emph" presetSubtype="0" fill="hold" nodeType="withEffect">
                                  <p:stCondLst>
                                    <p:cond delay="0"/>
                                  </p:stCondLst>
                                  <p:childTnLst>
                                    <p:animRot by="1800000">
                                      <p:cBhvr>
                                        <p:cTn id="8" dur="5000" fill="hold"/>
                                        <p:tgtEl>
                                          <p:spTgt spid="22"/>
                                        </p:tgtEl>
                                        <p:attrNameLst>
                                          <p:attrName>r</p:attrName>
                                        </p:attrNameLst>
                                      </p:cBhvr>
                                    </p:animRot>
                                  </p:childTnLst>
                                </p:cTn>
                              </p:par>
                              <p:par>
                                <p:cTn id="9" presetID="0" presetClass="path" presetSubtype="0" accel="50000" decel="50000" fill="hold" nodeType="withEffect">
                                  <p:stCondLst>
                                    <p:cond delay="0"/>
                                  </p:stCondLst>
                                  <p:childTnLst>
                                    <p:animMotion origin="layout" path="M 2.22222E-6 -3.7037E-7 C -0.01875 -0.04306 -0.03733 -0.08588 -0.05243 -0.10741 C -0.06754 -0.12893 -0.07743 -0.14282 -0.09028 -0.12893 C -0.10313 -0.11505 -0.11997 -0.07222 -0.12952 -0.02361 C -0.13906 0.025 -0.13959 0.12014 -0.14775 0.16227 C -0.1559 0.2044 -0.17188 0.21505 -0.1783 0.22894 " pathEditMode="relative" rAng="0" ptsTypes="aaaaaa">
                                      <p:cBhvr>
                                        <p:cTn id="10" dur="5000" fill="hold"/>
                                        <p:tgtEl>
                                          <p:spTgt spid="11"/>
                                        </p:tgtEl>
                                        <p:attrNameLst>
                                          <p:attrName>ppt_x</p:attrName>
                                          <p:attrName>ppt_y</p:attrName>
                                        </p:attrNameLst>
                                      </p:cBhvr>
                                      <p:rCtr x="-89" y="43"/>
                                    </p:animMotion>
                                  </p:childTnLst>
                                </p:cTn>
                              </p:par>
                            </p:childTnLst>
                          </p:cTn>
                        </p:par>
                        <p:par>
                          <p:cTn id="11" fill="hold">
                            <p:stCondLst>
                              <p:cond delay="5000"/>
                            </p:stCondLst>
                            <p:childTnLst>
                              <p:par>
                                <p:cTn id="12" presetID="42" presetClass="path" presetSubtype="0" accel="50000" decel="50000" fill="hold" nodeType="afterEffect">
                                  <p:stCondLst>
                                    <p:cond delay="0"/>
                                  </p:stCondLst>
                                  <p:childTnLst>
                                    <p:animMotion origin="layout" path="M -5.55556E-7 4.44444E-6 L -0.06302 0.33125 " pathEditMode="relative" rAng="0" ptsTypes="AA">
                                      <p:cBhvr>
                                        <p:cTn id="13" dur="3000" fill="hold"/>
                                        <p:tgtEl>
                                          <p:spTgt spid="17"/>
                                        </p:tgtEl>
                                        <p:attrNameLst>
                                          <p:attrName>ppt_x</p:attrName>
                                          <p:attrName>ppt_y</p:attrName>
                                        </p:attrNameLst>
                                      </p:cBhvr>
                                      <p:rCtr x="-32" y="166"/>
                                    </p:animMotion>
                                  </p:childTnLst>
                                </p:cTn>
                              </p:par>
                              <p:par>
                                <p:cTn id="14" presetID="0" presetClass="path" presetSubtype="0" accel="50000" decel="50000" fill="hold" nodeType="withEffect">
                                  <p:stCondLst>
                                    <p:cond delay="0"/>
                                  </p:stCondLst>
                                  <p:childTnLst>
                                    <p:animMotion origin="layout" path="M 1.94444E-6 -2.59259E-6 C -0.00712 -0.03796 -0.01424 -0.07569 -0.01945 -0.10555 C -0.02465 -0.13541 -0.02465 -0.15995 -0.03073 -0.17847 C -0.03681 -0.19699 -0.04445 -0.23426 -0.05643 -0.21736 C -0.0684 -0.20046 -0.09306 -0.10602 -0.10261 -0.07685 " pathEditMode="relative" rAng="0" ptsTypes="aaaaa">
                                      <p:cBhvr>
                                        <p:cTn id="15" dur="3000" fill="hold"/>
                                        <p:tgtEl>
                                          <p:spTgt spid="2"/>
                                        </p:tgtEl>
                                        <p:attrNameLst>
                                          <p:attrName>ppt_x</p:attrName>
                                          <p:attrName>ppt_y</p:attrName>
                                        </p:attrNameLst>
                                      </p:cBhvr>
                                      <p:rCtr x="-51" y="-117"/>
                                    </p:animMotion>
                                  </p:childTnLst>
                                </p:cTn>
                              </p:par>
                              <p:par>
                                <p:cTn id="16" presetID="8" presetClass="emph" presetSubtype="0" fill="hold" nodeType="withEffect">
                                  <p:stCondLst>
                                    <p:cond delay="0"/>
                                  </p:stCondLst>
                                  <p:childTnLst>
                                    <p:animRot by="-2400000">
                                      <p:cBhvr>
                                        <p:cTn id="17" dur="3000" fill="hold"/>
                                        <p:tgtEl>
                                          <p:spTgt spid="2"/>
                                        </p:tgtEl>
                                        <p:attrNameLst>
                                          <p:attrName>r</p:attrName>
                                        </p:attrNameLst>
                                      </p:cBhvr>
                                    </p:animRot>
                                  </p:childTnLst>
                                </p:cTn>
                              </p:par>
                            </p:childTnLst>
                          </p:cTn>
                        </p:par>
                        <p:par>
                          <p:cTn id="18" fill="hold">
                            <p:stCondLst>
                              <p:cond delay="8000"/>
                            </p:stCondLst>
                            <p:childTnLst>
                              <p:par>
                                <p:cTn id="19" presetID="42" presetClass="path" presetSubtype="0" accel="50000" decel="50000" fill="hold" nodeType="afterEffect">
                                  <p:stCondLst>
                                    <p:cond delay="0"/>
                                  </p:stCondLst>
                                  <p:childTnLst>
                                    <p:animMotion origin="layout" path="M -2.5E-6 3.7037E-6 L -0.08541 0.32453 " pathEditMode="relative" rAng="0" ptsTypes="AA">
                                      <p:cBhvr>
                                        <p:cTn id="20" dur="3000" fill="hold"/>
                                        <p:tgtEl>
                                          <p:spTgt spid="18"/>
                                        </p:tgtEl>
                                        <p:attrNameLst>
                                          <p:attrName>ppt_x</p:attrName>
                                          <p:attrName>ppt_y</p:attrName>
                                        </p:attrNameLst>
                                      </p:cBhvr>
                                      <p:rCtr x="-43" y="162"/>
                                    </p:animMotion>
                                  </p:childTnLst>
                                </p:cTn>
                              </p:par>
                              <p:par>
                                <p:cTn id="21" presetID="8" presetClass="emph" presetSubtype="0" fill="hold" nodeType="withEffect">
                                  <p:stCondLst>
                                    <p:cond delay="0"/>
                                  </p:stCondLst>
                                  <p:childTnLst>
                                    <p:animRot by="-1200000">
                                      <p:cBhvr>
                                        <p:cTn id="22" dur="3000" fill="hold"/>
                                        <p:tgtEl>
                                          <p:spTgt spid="18"/>
                                        </p:tgtEl>
                                        <p:attrNameLst>
                                          <p:attrName>r</p:attrName>
                                        </p:attrNameLst>
                                      </p:cBhvr>
                                    </p:animRot>
                                  </p:childTnLst>
                                </p:cTn>
                              </p:par>
                              <p:par>
                                <p:cTn id="23" presetID="0" presetClass="path" presetSubtype="0" accel="50000" decel="50000" fill="hold" nodeType="withEffect">
                                  <p:stCondLst>
                                    <p:cond delay="0"/>
                                  </p:stCondLst>
                                  <p:childTnLst>
                                    <p:animMotion origin="layout" path="M 2.77778E-6 1.48148E-6 C -0.00712 -0.03796 -0.00955 -0.08426 -0.01945 -0.10556 C -0.02934 -0.12685 -0.03733 -0.15417 -0.05955 -0.12824 C -0.08177 -0.10232 -0.13368 0.01319 -0.15313 0.05046 " pathEditMode="relative" rAng="0" ptsTypes="aaaa">
                                      <p:cBhvr>
                                        <p:cTn id="24" dur="3000" fill="hold"/>
                                        <p:tgtEl>
                                          <p:spTgt spid="23"/>
                                        </p:tgtEl>
                                        <p:attrNameLst>
                                          <p:attrName>ppt_x</p:attrName>
                                          <p:attrName>ppt_y</p:attrName>
                                        </p:attrNameLst>
                                      </p:cBhvr>
                                      <p:rCtr x="-77" y="-52"/>
                                    </p:animMotion>
                                  </p:childTnLst>
                                </p:cTn>
                              </p:par>
                              <p:par>
                                <p:cTn id="25" presetID="8" presetClass="emph" presetSubtype="0" fill="hold" nodeType="withEffect">
                                  <p:stCondLst>
                                    <p:cond delay="0"/>
                                  </p:stCondLst>
                                  <p:childTnLst>
                                    <p:animRot by="-4200000">
                                      <p:cBhvr>
                                        <p:cTn id="26" dur="3000" fill="hold"/>
                                        <p:tgtEl>
                                          <p:spTgt spid="23"/>
                                        </p:tgtEl>
                                        <p:attrNameLst>
                                          <p:attrName>r</p:attrName>
                                        </p:attrNameLst>
                                      </p:cBhvr>
                                    </p:animRot>
                                  </p:childTnLst>
                                </p:cTn>
                              </p:par>
                            </p:childTnLst>
                          </p:cTn>
                        </p:par>
                        <p:par>
                          <p:cTn id="27" fill="hold">
                            <p:stCondLst>
                              <p:cond delay="11000"/>
                            </p:stCondLst>
                            <p:childTnLst>
                              <p:par>
                                <p:cTn id="28" presetID="42" presetClass="path" presetSubtype="0" accel="50000" decel="50000" fill="hold" nodeType="afterEffect">
                                  <p:stCondLst>
                                    <p:cond delay="0"/>
                                  </p:stCondLst>
                                  <p:childTnLst>
                                    <p:animMotion origin="layout" path="M 3.05556E-6 2.96296E-6 L 0.09357 0.36574 " pathEditMode="relative" rAng="0" ptsTypes="AA">
                                      <p:cBhvr>
                                        <p:cTn id="29" dur="3000" fill="hold"/>
                                        <p:tgtEl>
                                          <p:spTgt spid="21"/>
                                        </p:tgtEl>
                                        <p:attrNameLst>
                                          <p:attrName>ppt_x</p:attrName>
                                          <p:attrName>ppt_y</p:attrName>
                                        </p:attrNameLst>
                                      </p:cBhvr>
                                      <p:rCtr x="47" y="183"/>
                                    </p:animMotion>
                                  </p:childTnLst>
                                </p:cTn>
                              </p:par>
                              <p:par>
                                <p:cTn id="30" presetID="8" presetClass="emph" presetSubtype="0" fill="hold" nodeType="withEffect">
                                  <p:stCondLst>
                                    <p:cond delay="0"/>
                                  </p:stCondLst>
                                  <p:childTnLst>
                                    <p:animRot by="8400000">
                                      <p:cBhvr>
                                        <p:cTn id="31" dur="3000" fill="hold"/>
                                        <p:tgtEl>
                                          <p:spTgt spid="21"/>
                                        </p:tgtEl>
                                        <p:attrNameLst>
                                          <p:attrName>r</p:attrName>
                                        </p:attrNameLst>
                                      </p:cBhvr>
                                    </p:animRot>
                                  </p:childTnLst>
                                </p:cTn>
                              </p:par>
                              <p:par>
                                <p:cTn id="32" presetID="8" presetClass="emph" presetSubtype="0" fill="hold" nodeType="withEffect">
                                  <p:stCondLst>
                                    <p:cond delay="0"/>
                                  </p:stCondLst>
                                  <p:childTnLst>
                                    <p:animRot by="-5400000">
                                      <p:cBhvr>
                                        <p:cTn id="33" dur="3000" fill="hold"/>
                                        <p:tgtEl>
                                          <p:spTgt spid="5"/>
                                        </p:tgtEl>
                                        <p:attrNameLst>
                                          <p:attrName>r</p:attrName>
                                        </p:attrNameLst>
                                      </p:cBhvr>
                                    </p:animRot>
                                  </p:childTnLst>
                                </p:cTn>
                              </p:par>
                              <p:par>
                                <p:cTn id="34" presetID="0" presetClass="path" presetSubtype="0" accel="50000" decel="50000" fill="hold" nodeType="withEffect">
                                  <p:stCondLst>
                                    <p:cond delay="0"/>
                                  </p:stCondLst>
                                  <p:childTnLst>
                                    <p:animMotion origin="layout" path="M 2.5E-6 4.07407E-6 C 0.01441 -0.05348 0.02882 -0.10695 0.03715 -0.11389 C 0.04548 -0.12084 0.04618 -0.06991 0.05 -0.04098 C 0.05382 -0.01204 0.05798 0.03865 0.06007 0.05949 " pathEditMode="relative" rAng="0" ptsTypes="aaaa">
                                      <p:cBhvr>
                                        <p:cTn id="35" dur="3000" fill="hold"/>
                                        <p:tgtEl>
                                          <p:spTgt spid="5"/>
                                        </p:tgtEl>
                                        <p:attrNameLst>
                                          <p:attrName>ppt_x</p:attrName>
                                          <p:attrName>ppt_y</p:attrName>
                                        </p:attrNameLst>
                                      </p:cBhvr>
                                      <p:rCtr x="30" y="-31"/>
                                    </p:animMotion>
                                  </p:childTnLst>
                                </p:cTn>
                              </p:par>
                            </p:childTnLst>
                          </p:cTn>
                        </p:par>
                        <p:par>
                          <p:cTn id="36" fill="hold">
                            <p:stCondLst>
                              <p:cond delay="14000"/>
                            </p:stCondLst>
                            <p:childTnLst>
                              <p:par>
                                <p:cTn id="37" presetID="42" presetClass="path" presetSubtype="0" accel="50000" decel="50000" fill="hold" nodeType="afterEffect">
                                  <p:stCondLst>
                                    <p:cond delay="0"/>
                                  </p:stCondLst>
                                  <p:childTnLst>
                                    <p:animMotion origin="layout" path="M -4.72222E-6 7.40741E-7 L 0.06754 0.33773 " pathEditMode="relative" rAng="0" ptsTypes="AA">
                                      <p:cBhvr>
                                        <p:cTn id="38" dur="3000" fill="hold"/>
                                        <p:tgtEl>
                                          <p:spTgt spid="20"/>
                                        </p:tgtEl>
                                        <p:attrNameLst>
                                          <p:attrName>ppt_x</p:attrName>
                                          <p:attrName>ppt_y</p:attrName>
                                        </p:attrNameLst>
                                      </p:cBhvr>
                                      <p:rCtr x="34" y="169"/>
                                    </p:animMotion>
                                  </p:childTnLst>
                                </p:cTn>
                              </p:par>
                              <p:par>
                                <p:cTn id="39" presetID="8" presetClass="emph" presetSubtype="0" fill="hold" nodeType="withEffect">
                                  <p:stCondLst>
                                    <p:cond delay="0"/>
                                  </p:stCondLst>
                                  <p:childTnLst>
                                    <p:animRot by="10800000">
                                      <p:cBhvr>
                                        <p:cTn id="40" dur="3000" fill="hold"/>
                                        <p:tgtEl>
                                          <p:spTgt spid="20"/>
                                        </p:tgtEl>
                                        <p:attrNameLst>
                                          <p:attrName>r</p:attrName>
                                        </p:attrNameLst>
                                      </p:cBhvr>
                                    </p:animRot>
                                  </p:childTnLst>
                                </p:cTn>
                              </p:par>
                              <p:par>
                                <p:cTn id="41" presetID="8" presetClass="emph" presetSubtype="0" fill="hold" nodeType="withEffect">
                                  <p:stCondLst>
                                    <p:cond delay="0"/>
                                  </p:stCondLst>
                                  <p:childTnLst>
                                    <p:animRot by="10800000">
                                      <p:cBhvr>
                                        <p:cTn id="42" dur="3000" fill="hold"/>
                                        <p:tgtEl>
                                          <p:spTgt spid="8"/>
                                        </p:tgtEl>
                                        <p:attrNameLst>
                                          <p:attrName>r</p:attrName>
                                        </p:attrNameLst>
                                      </p:cBhvr>
                                    </p:animRot>
                                  </p:childTnLst>
                                </p:cTn>
                              </p:par>
                              <p:par>
                                <p:cTn id="43" presetID="63" presetClass="path" presetSubtype="0" accel="50000" decel="50000" fill="hold" nodeType="withEffect">
                                  <p:stCondLst>
                                    <p:cond delay="0"/>
                                  </p:stCondLst>
                                  <p:childTnLst>
                                    <p:animMotion origin="layout" path="M -1.11111E-6 1.85185E-6 L 0.09202 -0.02153 " pathEditMode="relative" rAng="0" ptsTypes="AA">
                                      <p:cBhvr>
                                        <p:cTn id="44" dur="3000" fill="hold"/>
                                        <p:tgtEl>
                                          <p:spTgt spid="8"/>
                                        </p:tgtEl>
                                        <p:attrNameLst>
                                          <p:attrName>ppt_x</p:attrName>
                                          <p:attrName>ppt_y</p:attrName>
                                        </p:attrNameLst>
                                      </p:cBhvr>
                                      <p:rCtr x="46" y="-11"/>
                                    </p:animMotion>
                                  </p:childTnLst>
                                </p:cTn>
                              </p:par>
                            </p:childTnLst>
                          </p:cTn>
                        </p:par>
                        <p:par>
                          <p:cTn id="45" fill="hold">
                            <p:stCondLst>
                              <p:cond delay="17000"/>
                            </p:stCondLst>
                            <p:childTnLst>
                              <p:par>
                                <p:cTn id="46" presetID="42" presetClass="path" presetSubtype="0" accel="50000" decel="50000" fill="hold" nodeType="afterEffect">
                                  <p:stCondLst>
                                    <p:cond delay="0"/>
                                  </p:stCondLst>
                                  <p:childTnLst>
                                    <p:animMotion origin="layout" path="M 5.55112E-17 -1.11111E-6 L 0.06285 0.32245 " pathEditMode="relative" rAng="0" ptsTypes="AA">
                                      <p:cBhvr>
                                        <p:cTn id="47" dur="3000" fill="hold"/>
                                        <p:tgtEl>
                                          <p:spTgt spid="19"/>
                                        </p:tgtEl>
                                        <p:attrNameLst>
                                          <p:attrName>ppt_x</p:attrName>
                                          <p:attrName>ppt_y</p:attrName>
                                        </p:attrNameLst>
                                      </p:cBhvr>
                                      <p:rCtr x="31" y="161"/>
                                    </p:animMotion>
                                  </p:childTnLst>
                                </p:cTn>
                              </p:par>
                              <p:par>
                                <p:cTn id="48" presetID="8" presetClass="emph" presetSubtype="0" fill="hold" nodeType="withEffect">
                                  <p:stCondLst>
                                    <p:cond delay="0"/>
                                  </p:stCondLst>
                                  <p:childTnLst>
                                    <p:animRot by="-9000000">
                                      <p:cBhvr>
                                        <p:cTn id="49" dur="3000" fill="hold"/>
                                        <p:tgtEl>
                                          <p:spTgt spid="19"/>
                                        </p:tgtEl>
                                        <p:attrNameLst>
                                          <p:attrName>r</p:attrName>
                                        </p:attrNameLst>
                                      </p:cBhvr>
                                    </p:animRot>
                                  </p:childTnLst>
                                </p:cTn>
                              </p:par>
                              <p:par>
                                <p:cTn id="50" presetID="8" presetClass="emph" presetSubtype="0" fill="hold" nodeType="withEffect">
                                  <p:stCondLst>
                                    <p:cond delay="0"/>
                                  </p:stCondLst>
                                  <p:childTnLst>
                                    <p:animRot by="9600000">
                                      <p:cBhvr>
                                        <p:cTn id="51" dur="3000" fill="hold"/>
                                        <p:tgtEl>
                                          <p:spTgt spid="14"/>
                                        </p:tgtEl>
                                        <p:attrNameLst>
                                          <p:attrName>r</p:attrName>
                                        </p:attrNameLst>
                                      </p:cBhvr>
                                    </p:animRot>
                                  </p:childTnLst>
                                </p:cTn>
                              </p:par>
                              <p:par>
                                <p:cTn id="52" presetID="63" presetClass="path" presetSubtype="0" accel="50000" decel="50000" fill="hold" nodeType="withEffect">
                                  <p:stCondLst>
                                    <p:cond delay="0"/>
                                  </p:stCondLst>
                                  <p:childTnLst>
                                    <p:animMotion origin="layout" path="M -3.33333E-6 2.96296E-6 L 0.10191 -0.06667 " pathEditMode="relative" rAng="0" ptsTypes="AA">
                                      <p:cBhvr>
                                        <p:cTn id="53" dur="3000" fill="hold"/>
                                        <p:tgtEl>
                                          <p:spTgt spid="14"/>
                                        </p:tgtEl>
                                        <p:attrNameLst>
                                          <p:attrName>ppt_x</p:attrName>
                                          <p:attrName>ppt_y</p:attrName>
                                        </p:attrNameLst>
                                      </p:cBhvr>
                                      <p:rCtr x="51" y="-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Freeform 139"/>
          <p:cNvSpPr>
            <a:spLocks/>
          </p:cNvSpPr>
          <p:nvPr/>
        </p:nvSpPr>
        <p:spPr bwMode="auto">
          <a:xfrm rot="16200000">
            <a:off x="6455222" y="3336573"/>
            <a:ext cx="884149" cy="397670"/>
          </a:xfrm>
          <a:custGeom>
            <a:avLst/>
            <a:gdLst/>
            <a:ahLst/>
            <a:cxnLst>
              <a:cxn ang="0">
                <a:pos x="0" y="292"/>
              </a:cxn>
              <a:cxn ang="0">
                <a:pos x="1264" y="0"/>
              </a:cxn>
              <a:cxn ang="0">
                <a:pos x="1844" y="288"/>
              </a:cxn>
              <a:cxn ang="0">
                <a:pos x="1264" y="572"/>
              </a:cxn>
              <a:cxn ang="0">
                <a:pos x="0" y="292"/>
              </a:cxn>
            </a:cxnLst>
            <a:rect l="0" t="0" r="r" b="b"/>
            <a:pathLst>
              <a:path w="1844" h="576">
                <a:moveTo>
                  <a:pt x="0" y="292"/>
                </a:moveTo>
                <a:cubicBezTo>
                  <a:pt x="0" y="197"/>
                  <a:pt x="957" y="1"/>
                  <a:pt x="1264" y="0"/>
                </a:cubicBezTo>
                <a:cubicBezTo>
                  <a:pt x="1736" y="0"/>
                  <a:pt x="1844" y="193"/>
                  <a:pt x="1844" y="288"/>
                </a:cubicBezTo>
                <a:cubicBezTo>
                  <a:pt x="1844" y="383"/>
                  <a:pt x="1740" y="568"/>
                  <a:pt x="1264" y="572"/>
                </a:cubicBezTo>
                <a:cubicBezTo>
                  <a:pt x="788" y="576"/>
                  <a:pt x="0" y="387"/>
                  <a:pt x="0" y="292"/>
                </a:cubicBezTo>
                <a:close/>
              </a:path>
            </a:pathLst>
          </a:custGeom>
          <a:solidFill>
            <a:schemeClr val="tx2"/>
          </a:solidFill>
          <a:ln w="28575" cap="flat" cmpd="sng">
            <a:noFill/>
            <a:prstDash val="solid"/>
            <a:round/>
            <a:headEnd type="none" w="med" len="med"/>
            <a:tailEnd type="none" w="med" len="med"/>
          </a:ln>
          <a:effectLst/>
        </p:spPr>
        <p:txBody>
          <a:bodyPr wrap="none" anchor="ctr"/>
          <a:lstStyle/>
          <a:p>
            <a:endParaRPr lang="en-US">
              <a:solidFill>
                <a:srgbClr val="000000"/>
              </a:solidFill>
              <a:latin typeface="Arial" pitchFamily="34" charset="0"/>
            </a:endParaRPr>
          </a:p>
        </p:txBody>
      </p:sp>
      <p:sp>
        <p:nvSpPr>
          <p:cNvPr id="224258" name="Rectangle 2"/>
          <p:cNvSpPr>
            <a:spLocks noGrp="1" noChangeArrowheads="1"/>
          </p:cNvSpPr>
          <p:nvPr>
            <p:ph type="title"/>
          </p:nvPr>
        </p:nvSpPr>
        <p:spPr>
          <a:xfrm>
            <a:off x="581025" y="381000"/>
            <a:ext cx="7772400" cy="1143000"/>
          </a:xfrm>
        </p:spPr>
        <p:txBody>
          <a:bodyPr/>
          <a:lstStyle/>
          <a:p>
            <a:r>
              <a:rPr lang="en-US" dirty="0"/>
              <a:t>Water:  </a:t>
            </a:r>
            <a:r>
              <a:rPr lang="en-US" dirty="0" smtClean="0"/>
              <a:t>A polar compound</a:t>
            </a:r>
            <a:endParaRPr lang="en-US" dirty="0"/>
          </a:p>
        </p:txBody>
      </p:sp>
      <p:sp>
        <p:nvSpPr>
          <p:cNvPr id="224259" name="Rectangle 3"/>
          <p:cNvSpPr>
            <a:spLocks noGrp="1" noChangeArrowheads="1"/>
          </p:cNvSpPr>
          <p:nvPr>
            <p:ph type="body" idx="1"/>
          </p:nvPr>
        </p:nvSpPr>
        <p:spPr>
          <a:xfrm>
            <a:off x="-2016125" y="1035050"/>
            <a:ext cx="1893887" cy="5029200"/>
          </a:xfrm>
        </p:spPr>
        <p:txBody>
          <a:bodyPr/>
          <a:lstStyle/>
          <a:p>
            <a:pPr marL="0" indent="0">
              <a:buFontTx/>
              <a:buNone/>
            </a:pPr>
            <a:r>
              <a:rPr lang="en-US" sz="1800" dirty="0"/>
              <a:t>One side of water is negatively charged because the oxygen atom keeps the shared electrons longer than the hydrogen atoms.  As a result the</a:t>
            </a:r>
            <a:br>
              <a:rPr lang="en-US" sz="1800" dirty="0"/>
            </a:br>
            <a:r>
              <a:rPr lang="en-US" sz="1800" dirty="0"/>
              <a:t>oxygen side is negatively charged</a:t>
            </a:r>
            <a:br>
              <a:rPr lang="en-US" sz="1800" dirty="0"/>
            </a:br>
            <a:r>
              <a:rPr lang="en-US" sz="1800" dirty="0"/>
              <a:t>and the hydrogen side of water is positively charged.</a:t>
            </a:r>
          </a:p>
        </p:txBody>
      </p:sp>
      <p:sp>
        <p:nvSpPr>
          <p:cNvPr id="224261" name="Oval 5"/>
          <p:cNvSpPr>
            <a:spLocks noChangeArrowheads="1"/>
          </p:cNvSpPr>
          <p:nvPr/>
        </p:nvSpPr>
        <p:spPr bwMode="auto">
          <a:xfrm>
            <a:off x="1030288" y="2760663"/>
            <a:ext cx="2271712" cy="2271712"/>
          </a:xfrm>
          <a:prstGeom prst="ellipse">
            <a:avLst/>
          </a:prstGeom>
          <a:gradFill rotWithShape="1">
            <a:gsLst>
              <a:gs pos="0">
                <a:schemeClr val="hlink">
                  <a:alpha val="78999"/>
                </a:schemeClr>
              </a:gs>
              <a:gs pos="100000">
                <a:schemeClr val="hlink">
                  <a:gamma/>
                  <a:shade val="46275"/>
                  <a:invGamma/>
                  <a:alpha val="25000"/>
                </a:schemeClr>
              </a:gs>
            </a:gsLst>
            <a:path path="shape">
              <a:fillToRect l="50000" t="50000" r="50000" b="50000"/>
            </a:path>
          </a:gradFill>
          <a:ln w="9525">
            <a:solidFill>
              <a:srgbClr val="E08888"/>
            </a:solidFill>
            <a:round/>
            <a:headEnd/>
            <a:tailEnd/>
          </a:ln>
          <a:effectLst/>
        </p:spPr>
        <p:txBody>
          <a:bodyPr wrap="none" anchor="ctr"/>
          <a:lstStyle/>
          <a:p>
            <a:pPr algn="ctr" eaLnBrk="0" hangingPunct="0"/>
            <a:endParaRPr lang="en-US" sz="5400" smtClean="0">
              <a:solidFill>
                <a:srgbClr val="FFFFFF"/>
              </a:solidFill>
              <a:latin typeface="Times New Roman" pitchFamily="18" charset="0"/>
            </a:endParaRPr>
          </a:p>
        </p:txBody>
      </p:sp>
      <p:sp>
        <p:nvSpPr>
          <p:cNvPr id="224262" name="Oval 6"/>
          <p:cNvSpPr>
            <a:spLocks noChangeArrowheads="1"/>
          </p:cNvSpPr>
          <p:nvPr/>
        </p:nvSpPr>
        <p:spPr bwMode="auto">
          <a:xfrm>
            <a:off x="2674938" y="2571750"/>
            <a:ext cx="901700" cy="901700"/>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lgn="ctr">
            <a:solidFill>
              <a:schemeClr val="tx1"/>
            </a:solidFill>
            <a:round/>
            <a:headEnd/>
            <a:tailEnd/>
          </a:ln>
          <a:effectLst/>
        </p:spPr>
        <p:txBody>
          <a:bodyPr wrap="none" anchor="ctr"/>
          <a:lstStyle/>
          <a:p>
            <a:pPr algn="ctr" eaLnBrk="0" hangingPunct="0"/>
            <a:endParaRPr lang="en-US" sz="3200" smtClean="0">
              <a:solidFill>
                <a:srgbClr val="FFFF00"/>
              </a:solidFill>
              <a:latin typeface="Times New Roman" pitchFamily="18" charset="0"/>
            </a:endParaRPr>
          </a:p>
        </p:txBody>
      </p:sp>
      <p:sp>
        <p:nvSpPr>
          <p:cNvPr id="224263" name="Oval 7"/>
          <p:cNvSpPr>
            <a:spLocks noChangeArrowheads="1"/>
          </p:cNvSpPr>
          <p:nvPr/>
        </p:nvSpPr>
        <p:spPr bwMode="auto">
          <a:xfrm>
            <a:off x="722313" y="2571750"/>
            <a:ext cx="901700" cy="901700"/>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lgn="ctr" eaLnBrk="0" hangingPunct="0"/>
            <a:endParaRPr lang="en-US" sz="3200" smtClean="0">
              <a:solidFill>
                <a:srgbClr val="FFFF00"/>
              </a:solidFill>
              <a:latin typeface="Times New Roman" pitchFamily="18" charset="0"/>
            </a:endParaRPr>
          </a:p>
        </p:txBody>
      </p:sp>
      <p:sp>
        <p:nvSpPr>
          <p:cNvPr id="224268" name="AutoShape 12"/>
          <p:cNvSpPr>
            <a:spLocks noChangeArrowheads="1"/>
          </p:cNvSpPr>
          <p:nvPr/>
        </p:nvSpPr>
        <p:spPr bwMode="auto">
          <a:xfrm>
            <a:off x="2138363" y="2152650"/>
            <a:ext cx="315912" cy="315913"/>
          </a:xfrm>
          <a:prstGeom prst="plus">
            <a:avLst>
              <a:gd name="adj" fmla="val 40889"/>
            </a:avLst>
          </a:prstGeom>
          <a:solidFill>
            <a:schemeClr val="hlink"/>
          </a:solidFill>
          <a:ln w="9525">
            <a:solidFill>
              <a:schemeClr val="tx1"/>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4269" name="Rectangle 13"/>
          <p:cNvSpPr>
            <a:spLocks noChangeArrowheads="1"/>
          </p:cNvSpPr>
          <p:nvPr/>
        </p:nvSpPr>
        <p:spPr bwMode="auto">
          <a:xfrm>
            <a:off x="1987550" y="5305425"/>
            <a:ext cx="428625" cy="88900"/>
          </a:xfrm>
          <a:prstGeom prst="rect">
            <a:avLst/>
          </a:prstGeom>
          <a:solidFill>
            <a:schemeClr val="bg2"/>
          </a:solidFill>
          <a:ln w="9525">
            <a:solidFill>
              <a:schemeClr val="tx1"/>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nvGrpSpPr>
          <p:cNvPr id="4" name="Group 60"/>
          <p:cNvGrpSpPr>
            <a:grpSpLocks/>
          </p:cNvGrpSpPr>
          <p:nvPr/>
        </p:nvGrpSpPr>
        <p:grpSpPr bwMode="auto">
          <a:xfrm>
            <a:off x="1062038" y="2905125"/>
            <a:ext cx="236537" cy="236538"/>
            <a:chOff x="963" y="2604"/>
            <a:chExt cx="149" cy="149"/>
          </a:xfrm>
        </p:grpSpPr>
        <p:sp>
          <p:nvSpPr>
            <p:cNvPr id="224314" name="Oval 58"/>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4315" name="AutoShape 59"/>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5" name="Group 61"/>
          <p:cNvGrpSpPr>
            <a:grpSpLocks/>
          </p:cNvGrpSpPr>
          <p:nvPr/>
        </p:nvGrpSpPr>
        <p:grpSpPr bwMode="auto">
          <a:xfrm>
            <a:off x="3024188" y="2905125"/>
            <a:ext cx="236537" cy="236538"/>
            <a:chOff x="963" y="2604"/>
            <a:chExt cx="149" cy="149"/>
          </a:xfrm>
        </p:grpSpPr>
        <p:sp>
          <p:nvSpPr>
            <p:cNvPr id="224318" name="Oval 62"/>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4319" name="AutoShape 63"/>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6" name="Group 93"/>
          <p:cNvGrpSpPr>
            <a:grpSpLocks/>
          </p:cNvGrpSpPr>
          <p:nvPr/>
        </p:nvGrpSpPr>
        <p:grpSpPr bwMode="auto">
          <a:xfrm>
            <a:off x="2024063" y="3486150"/>
            <a:ext cx="236537" cy="236538"/>
            <a:chOff x="963" y="2604"/>
            <a:chExt cx="149" cy="149"/>
          </a:xfrm>
        </p:grpSpPr>
        <p:sp>
          <p:nvSpPr>
            <p:cNvPr id="224350" name="Oval 94"/>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4351" name="AutoShape 95"/>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7" name="Group 96"/>
          <p:cNvGrpSpPr>
            <a:grpSpLocks/>
          </p:cNvGrpSpPr>
          <p:nvPr/>
        </p:nvGrpSpPr>
        <p:grpSpPr bwMode="auto">
          <a:xfrm>
            <a:off x="2271713" y="3629025"/>
            <a:ext cx="236537" cy="236538"/>
            <a:chOff x="963" y="2604"/>
            <a:chExt cx="149" cy="149"/>
          </a:xfrm>
        </p:grpSpPr>
        <p:sp>
          <p:nvSpPr>
            <p:cNvPr id="224353" name="Oval 97"/>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4354" name="AutoShape 98"/>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8" name="Group 99"/>
          <p:cNvGrpSpPr>
            <a:grpSpLocks/>
          </p:cNvGrpSpPr>
          <p:nvPr/>
        </p:nvGrpSpPr>
        <p:grpSpPr bwMode="auto">
          <a:xfrm>
            <a:off x="1862138" y="3800475"/>
            <a:ext cx="236537" cy="236538"/>
            <a:chOff x="963" y="2604"/>
            <a:chExt cx="149" cy="149"/>
          </a:xfrm>
        </p:grpSpPr>
        <p:sp>
          <p:nvSpPr>
            <p:cNvPr id="224356" name="Oval 100"/>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4357" name="AutoShape 101"/>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9" name="Group 102"/>
          <p:cNvGrpSpPr>
            <a:grpSpLocks/>
          </p:cNvGrpSpPr>
          <p:nvPr/>
        </p:nvGrpSpPr>
        <p:grpSpPr bwMode="auto">
          <a:xfrm>
            <a:off x="2052638" y="3629025"/>
            <a:ext cx="236537" cy="236538"/>
            <a:chOff x="963" y="2604"/>
            <a:chExt cx="149" cy="149"/>
          </a:xfrm>
        </p:grpSpPr>
        <p:sp>
          <p:nvSpPr>
            <p:cNvPr id="224359" name="Oval 103"/>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4360" name="AutoShape 104"/>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0" name="Group 105"/>
          <p:cNvGrpSpPr>
            <a:grpSpLocks/>
          </p:cNvGrpSpPr>
          <p:nvPr/>
        </p:nvGrpSpPr>
        <p:grpSpPr bwMode="auto">
          <a:xfrm>
            <a:off x="2233613" y="3848100"/>
            <a:ext cx="236537" cy="236538"/>
            <a:chOff x="963" y="2604"/>
            <a:chExt cx="149" cy="149"/>
          </a:xfrm>
        </p:grpSpPr>
        <p:sp>
          <p:nvSpPr>
            <p:cNvPr id="224362" name="Oval 106"/>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4363" name="AutoShape 107"/>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1" name="Group 108"/>
          <p:cNvGrpSpPr>
            <a:grpSpLocks/>
          </p:cNvGrpSpPr>
          <p:nvPr/>
        </p:nvGrpSpPr>
        <p:grpSpPr bwMode="auto">
          <a:xfrm>
            <a:off x="2043113" y="3867150"/>
            <a:ext cx="227012" cy="227013"/>
            <a:chOff x="963" y="2604"/>
            <a:chExt cx="149" cy="149"/>
          </a:xfrm>
        </p:grpSpPr>
        <p:sp>
          <p:nvSpPr>
            <p:cNvPr id="224365" name="Oval 109"/>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4366" name="AutoShape 110"/>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2" name="Group 111"/>
          <p:cNvGrpSpPr>
            <a:grpSpLocks/>
          </p:cNvGrpSpPr>
          <p:nvPr/>
        </p:nvGrpSpPr>
        <p:grpSpPr bwMode="auto">
          <a:xfrm>
            <a:off x="1804988" y="3629025"/>
            <a:ext cx="236537" cy="236538"/>
            <a:chOff x="963" y="2604"/>
            <a:chExt cx="149" cy="149"/>
          </a:xfrm>
        </p:grpSpPr>
        <p:sp>
          <p:nvSpPr>
            <p:cNvPr id="224368" name="Oval 112"/>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4369" name="AutoShape 113"/>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3" name="Group 114"/>
          <p:cNvGrpSpPr>
            <a:grpSpLocks/>
          </p:cNvGrpSpPr>
          <p:nvPr/>
        </p:nvGrpSpPr>
        <p:grpSpPr bwMode="auto">
          <a:xfrm>
            <a:off x="1995488" y="4000500"/>
            <a:ext cx="236537" cy="236538"/>
            <a:chOff x="963" y="2604"/>
            <a:chExt cx="149" cy="149"/>
          </a:xfrm>
        </p:grpSpPr>
        <p:sp>
          <p:nvSpPr>
            <p:cNvPr id="224371" name="Oval 115"/>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4372" name="AutoShape 116"/>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4" name="Group 118"/>
          <p:cNvGrpSpPr>
            <a:grpSpLocks/>
          </p:cNvGrpSpPr>
          <p:nvPr/>
        </p:nvGrpSpPr>
        <p:grpSpPr bwMode="auto">
          <a:xfrm>
            <a:off x="2052638" y="4319588"/>
            <a:ext cx="233362" cy="233362"/>
            <a:chOff x="1071" y="3591"/>
            <a:chExt cx="147" cy="147"/>
          </a:xfrm>
        </p:grpSpPr>
        <p:sp>
          <p:nvSpPr>
            <p:cNvPr id="224375" name="Oval 119"/>
            <p:cNvSpPr>
              <a:spLocks noChangeArrowheads="1"/>
            </p:cNvSpPr>
            <p:nvPr/>
          </p:nvSpPr>
          <p:spPr bwMode="auto">
            <a:xfrm>
              <a:off x="1071" y="3591"/>
              <a:ext cx="147" cy="147"/>
            </a:xfrm>
            <a:prstGeom prst="ellipse">
              <a:avLst/>
            </a:prstGeom>
            <a:solidFill>
              <a:schemeClr val="tx1"/>
            </a:solidFill>
            <a:ln w="9525">
              <a:solidFill>
                <a:schemeClr val="tx1"/>
              </a:solidFill>
              <a:round/>
              <a:headEnd/>
              <a:tailEnd/>
            </a:ln>
            <a:effectLst/>
          </p:spPr>
          <p:txBody>
            <a:bodyPr wrap="none" lIns="0" tIns="0" rIns="0" bIns="0"/>
            <a:lstStyle/>
            <a:p>
              <a:pPr algn="ctr" eaLnBrk="0" hangingPunct="0"/>
              <a:endParaRPr lang="en-US" smtClean="0">
                <a:solidFill>
                  <a:srgbClr val="000000"/>
                </a:solidFill>
                <a:latin typeface="Times New Roman" pitchFamily="18" charset="0"/>
              </a:endParaRPr>
            </a:p>
          </p:txBody>
        </p:sp>
        <p:sp>
          <p:nvSpPr>
            <p:cNvPr id="224376" name="Rectangle 120"/>
            <p:cNvSpPr>
              <a:spLocks noChangeArrowheads="1"/>
            </p:cNvSpPr>
            <p:nvPr/>
          </p:nvSpPr>
          <p:spPr bwMode="auto">
            <a:xfrm>
              <a:off x="1096" y="3651"/>
              <a:ext cx="98" cy="27"/>
            </a:xfrm>
            <a:prstGeom prst="rect">
              <a:avLst/>
            </a:prstGeom>
            <a:solidFill>
              <a:schemeClr val="bg2"/>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5" name="Group 121"/>
          <p:cNvGrpSpPr>
            <a:grpSpLocks/>
          </p:cNvGrpSpPr>
          <p:nvPr/>
        </p:nvGrpSpPr>
        <p:grpSpPr bwMode="auto">
          <a:xfrm>
            <a:off x="2062163" y="3186113"/>
            <a:ext cx="233362" cy="233362"/>
            <a:chOff x="1071" y="3591"/>
            <a:chExt cx="147" cy="147"/>
          </a:xfrm>
        </p:grpSpPr>
        <p:sp>
          <p:nvSpPr>
            <p:cNvPr id="224378" name="Oval 122"/>
            <p:cNvSpPr>
              <a:spLocks noChangeArrowheads="1"/>
            </p:cNvSpPr>
            <p:nvPr/>
          </p:nvSpPr>
          <p:spPr bwMode="auto">
            <a:xfrm>
              <a:off x="1071" y="3591"/>
              <a:ext cx="147" cy="147"/>
            </a:xfrm>
            <a:prstGeom prst="ellipse">
              <a:avLst/>
            </a:prstGeom>
            <a:solidFill>
              <a:schemeClr val="tx1"/>
            </a:solidFill>
            <a:ln w="9525">
              <a:solidFill>
                <a:schemeClr val="tx1"/>
              </a:solidFill>
              <a:round/>
              <a:headEnd/>
              <a:tailEnd/>
            </a:ln>
            <a:effectLst/>
          </p:spPr>
          <p:txBody>
            <a:bodyPr wrap="none" lIns="0" tIns="0" rIns="0" bIns="0"/>
            <a:lstStyle/>
            <a:p>
              <a:pPr algn="ctr" eaLnBrk="0" hangingPunct="0"/>
              <a:endParaRPr lang="en-US" smtClean="0">
                <a:solidFill>
                  <a:srgbClr val="000000"/>
                </a:solidFill>
                <a:latin typeface="Times New Roman" pitchFamily="18" charset="0"/>
              </a:endParaRPr>
            </a:p>
          </p:txBody>
        </p:sp>
        <p:sp>
          <p:nvSpPr>
            <p:cNvPr id="224379" name="Rectangle 123"/>
            <p:cNvSpPr>
              <a:spLocks noChangeArrowheads="1"/>
            </p:cNvSpPr>
            <p:nvPr/>
          </p:nvSpPr>
          <p:spPr bwMode="auto">
            <a:xfrm>
              <a:off x="1096" y="3651"/>
              <a:ext cx="98" cy="27"/>
            </a:xfrm>
            <a:prstGeom prst="rect">
              <a:avLst/>
            </a:prstGeom>
            <a:solidFill>
              <a:schemeClr val="bg2"/>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6" name="Group 124"/>
          <p:cNvGrpSpPr>
            <a:grpSpLocks/>
          </p:cNvGrpSpPr>
          <p:nvPr/>
        </p:nvGrpSpPr>
        <p:grpSpPr bwMode="auto">
          <a:xfrm>
            <a:off x="3119438" y="4281488"/>
            <a:ext cx="233362" cy="233362"/>
            <a:chOff x="1071" y="3591"/>
            <a:chExt cx="147" cy="147"/>
          </a:xfrm>
        </p:grpSpPr>
        <p:sp>
          <p:nvSpPr>
            <p:cNvPr id="224381" name="Oval 125"/>
            <p:cNvSpPr>
              <a:spLocks noChangeArrowheads="1"/>
            </p:cNvSpPr>
            <p:nvPr/>
          </p:nvSpPr>
          <p:spPr bwMode="auto">
            <a:xfrm>
              <a:off x="1071" y="3591"/>
              <a:ext cx="147" cy="147"/>
            </a:xfrm>
            <a:prstGeom prst="ellipse">
              <a:avLst/>
            </a:prstGeom>
            <a:solidFill>
              <a:schemeClr val="tx1"/>
            </a:solidFill>
            <a:ln w="9525">
              <a:solidFill>
                <a:schemeClr val="tx1"/>
              </a:solidFill>
              <a:round/>
              <a:headEnd/>
              <a:tailEnd/>
            </a:ln>
            <a:effectLst/>
          </p:spPr>
          <p:txBody>
            <a:bodyPr wrap="none" lIns="0" tIns="0" rIns="0" bIns="0"/>
            <a:lstStyle/>
            <a:p>
              <a:pPr algn="ctr" eaLnBrk="0" hangingPunct="0"/>
              <a:endParaRPr lang="en-US" smtClean="0">
                <a:solidFill>
                  <a:srgbClr val="000000"/>
                </a:solidFill>
                <a:latin typeface="Times New Roman" pitchFamily="18" charset="0"/>
              </a:endParaRPr>
            </a:p>
          </p:txBody>
        </p:sp>
        <p:sp>
          <p:nvSpPr>
            <p:cNvPr id="224382" name="Rectangle 126"/>
            <p:cNvSpPr>
              <a:spLocks noChangeArrowheads="1"/>
            </p:cNvSpPr>
            <p:nvPr/>
          </p:nvSpPr>
          <p:spPr bwMode="auto">
            <a:xfrm>
              <a:off x="1096" y="3651"/>
              <a:ext cx="98" cy="27"/>
            </a:xfrm>
            <a:prstGeom prst="rect">
              <a:avLst/>
            </a:prstGeom>
            <a:solidFill>
              <a:schemeClr val="bg2"/>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7" name="Group 127"/>
          <p:cNvGrpSpPr>
            <a:grpSpLocks/>
          </p:cNvGrpSpPr>
          <p:nvPr/>
        </p:nvGrpSpPr>
        <p:grpSpPr bwMode="auto">
          <a:xfrm>
            <a:off x="1385888" y="4738688"/>
            <a:ext cx="233362" cy="233362"/>
            <a:chOff x="1071" y="3591"/>
            <a:chExt cx="147" cy="147"/>
          </a:xfrm>
        </p:grpSpPr>
        <p:sp>
          <p:nvSpPr>
            <p:cNvPr id="224384" name="Oval 128"/>
            <p:cNvSpPr>
              <a:spLocks noChangeArrowheads="1"/>
            </p:cNvSpPr>
            <p:nvPr/>
          </p:nvSpPr>
          <p:spPr bwMode="auto">
            <a:xfrm>
              <a:off x="1071" y="3591"/>
              <a:ext cx="147" cy="147"/>
            </a:xfrm>
            <a:prstGeom prst="ellipse">
              <a:avLst/>
            </a:prstGeom>
            <a:solidFill>
              <a:schemeClr val="tx1"/>
            </a:solidFill>
            <a:ln w="9525">
              <a:solidFill>
                <a:schemeClr val="tx1"/>
              </a:solidFill>
              <a:round/>
              <a:headEnd/>
              <a:tailEnd/>
            </a:ln>
            <a:effectLst/>
          </p:spPr>
          <p:txBody>
            <a:bodyPr wrap="none" lIns="0" tIns="0" rIns="0" bIns="0"/>
            <a:lstStyle/>
            <a:p>
              <a:pPr algn="ctr" eaLnBrk="0" hangingPunct="0"/>
              <a:endParaRPr lang="en-US" smtClean="0">
                <a:solidFill>
                  <a:srgbClr val="000000"/>
                </a:solidFill>
                <a:latin typeface="Times New Roman" pitchFamily="18" charset="0"/>
              </a:endParaRPr>
            </a:p>
          </p:txBody>
        </p:sp>
        <p:sp>
          <p:nvSpPr>
            <p:cNvPr id="224385" name="Rectangle 129"/>
            <p:cNvSpPr>
              <a:spLocks noChangeArrowheads="1"/>
            </p:cNvSpPr>
            <p:nvPr/>
          </p:nvSpPr>
          <p:spPr bwMode="auto">
            <a:xfrm>
              <a:off x="1096" y="3651"/>
              <a:ext cx="98" cy="27"/>
            </a:xfrm>
            <a:prstGeom prst="rect">
              <a:avLst/>
            </a:prstGeom>
            <a:solidFill>
              <a:schemeClr val="bg2"/>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8" name="Group 130"/>
          <p:cNvGrpSpPr>
            <a:grpSpLocks/>
          </p:cNvGrpSpPr>
          <p:nvPr/>
        </p:nvGrpSpPr>
        <p:grpSpPr bwMode="auto">
          <a:xfrm>
            <a:off x="2566988" y="2938463"/>
            <a:ext cx="233362" cy="233362"/>
            <a:chOff x="1071" y="3591"/>
            <a:chExt cx="147" cy="147"/>
          </a:xfrm>
        </p:grpSpPr>
        <p:sp>
          <p:nvSpPr>
            <p:cNvPr id="224387" name="Oval 131"/>
            <p:cNvSpPr>
              <a:spLocks noChangeArrowheads="1"/>
            </p:cNvSpPr>
            <p:nvPr/>
          </p:nvSpPr>
          <p:spPr bwMode="auto">
            <a:xfrm>
              <a:off x="1071" y="3591"/>
              <a:ext cx="147" cy="147"/>
            </a:xfrm>
            <a:prstGeom prst="ellipse">
              <a:avLst/>
            </a:prstGeom>
            <a:solidFill>
              <a:schemeClr val="tx1"/>
            </a:solidFill>
            <a:ln w="9525">
              <a:solidFill>
                <a:schemeClr val="tx1"/>
              </a:solidFill>
              <a:round/>
              <a:headEnd/>
              <a:tailEnd/>
            </a:ln>
            <a:effectLst/>
          </p:spPr>
          <p:txBody>
            <a:bodyPr wrap="none" lIns="0" tIns="0" rIns="0" bIns="0"/>
            <a:lstStyle/>
            <a:p>
              <a:pPr algn="ctr" eaLnBrk="0" hangingPunct="0"/>
              <a:endParaRPr lang="en-US" smtClean="0">
                <a:solidFill>
                  <a:srgbClr val="000000"/>
                </a:solidFill>
                <a:latin typeface="Times New Roman" pitchFamily="18" charset="0"/>
              </a:endParaRPr>
            </a:p>
          </p:txBody>
        </p:sp>
        <p:sp>
          <p:nvSpPr>
            <p:cNvPr id="224388" name="Rectangle 132"/>
            <p:cNvSpPr>
              <a:spLocks noChangeArrowheads="1"/>
            </p:cNvSpPr>
            <p:nvPr/>
          </p:nvSpPr>
          <p:spPr bwMode="auto">
            <a:xfrm>
              <a:off x="1096" y="3651"/>
              <a:ext cx="98" cy="27"/>
            </a:xfrm>
            <a:prstGeom prst="rect">
              <a:avLst/>
            </a:prstGeom>
            <a:solidFill>
              <a:schemeClr val="bg2"/>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9" name="Group 133"/>
          <p:cNvGrpSpPr>
            <a:grpSpLocks/>
          </p:cNvGrpSpPr>
          <p:nvPr/>
        </p:nvGrpSpPr>
        <p:grpSpPr bwMode="auto">
          <a:xfrm>
            <a:off x="1014413" y="4300538"/>
            <a:ext cx="233362" cy="233362"/>
            <a:chOff x="1071" y="3591"/>
            <a:chExt cx="147" cy="147"/>
          </a:xfrm>
        </p:grpSpPr>
        <p:sp>
          <p:nvSpPr>
            <p:cNvPr id="224390" name="Oval 134"/>
            <p:cNvSpPr>
              <a:spLocks noChangeArrowheads="1"/>
            </p:cNvSpPr>
            <p:nvPr/>
          </p:nvSpPr>
          <p:spPr bwMode="auto">
            <a:xfrm>
              <a:off x="1071" y="3591"/>
              <a:ext cx="147" cy="147"/>
            </a:xfrm>
            <a:prstGeom prst="ellipse">
              <a:avLst/>
            </a:prstGeom>
            <a:solidFill>
              <a:schemeClr val="tx1"/>
            </a:solidFill>
            <a:ln w="9525">
              <a:solidFill>
                <a:schemeClr val="tx1"/>
              </a:solidFill>
              <a:round/>
              <a:headEnd/>
              <a:tailEnd/>
            </a:ln>
            <a:effectLst/>
          </p:spPr>
          <p:txBody>
            <a:bodyPr wrap="none" lIns="0" tIns="0" rIns="0" bIns="0"/>
            <a:lstStyle/>
            <a:p>
              <a:pPr algn="ctr" eaLnBrk="0" hangingPunct="0"/>
              <a:endParaRPr lang="en-US" smtClean="0">
                <a:solidFill>
                  <a:srgbClr val="000000"/>
                </a:solidFill>
                <a:latin typeface="Times New Roman" pitchFamily="18" charset="0"/>
              </a:endParaRPr>
            </a:p>
          </p:txBody>
        </p:sp>
        <p:sp>
          <p:nvSpPr>
            <p:cNvPr id="224391" name="Rectangle 135"/>
            <p:cNvSpPr>
              <a:spLocks noChangeArrowheads="1"/>
            </p:cNvSpPr>
            <p:nvPr/>
          </p:nvSpPr>
          <p:spPr bwMode="auto">
            <a:xfrm>
              <a:off x="1096" y="3651"/>
              <a:ext cx="98" cy="27"/>
            </a:xfrm>
            <a:prstGeom prst="rect">
              <a:avLst/>
            </a:prstGeom>
            <a:solidFill>
              <a:schemeClr val="bg2"/>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0" name="Group 139"/>
          <p:cNvGrpSpPr>
            <a:grpSpLocks/>
          </p:cNvGrpSpPr>
          <p:nvPr/>
        </p:nvGrpSpPr>
        <p:grpSpPr bwMode="auto">
          <a:xfrm>
            <a:off x="3005138" y="3328988"/>
            <a:ext cx="233362" cy="233362"/>
            <a:chOff x="1071" y="3591"/>
            <a:chExt cx="147" cy="147"/>
          </a:xfrm>
        </p:grpSpPr>
        <p:sp>
          <p:nvSpPr>
            <p:cNvPr id="224396" name="Oval 140"/>
            <p:cNvSpPr>
              <a:spLocks noChangeArrowheads="1"/>
            </p:cNvSpPr>
            <p:nvPr/>
          </p:nvSpPr>
          <p:spPr bwMode="auto">
            <a:xfrm>
              <a:off x="1071" y="3591"/>
              <a:ext cx="147" cy="147"/>
            </a:xfrm>
            <a:prstGeom prst="ellipse">
              <a:avLst/>
            </a:prstGeom>
            <a:solidFill>
              <a:schemeClr val="tx1"/>
            </a:solidFill>
            <a:ln w="9525">
              <a:solidFill>
                <a:schemeClr val="tx1"/>
              </a:solidFill>
              <a:round/>
              <a:headEnd/>
              <a:tailEnd/>
            </a:ln>
            <a:effectLst/>
          </p:spPr>
          <p:txBody>
            <a:bodyPr wrap="none" lIns="0" tIns="0" rIns="0" bIns="0"/>
            <a:lstStyle/>
            <a:p>
              <a:pPr algn="ctr" eaLnBrk="0" hangingPunct="0"/>
              <a:endParaRPr lang="en-US" smtClean="0">
                <a:solidFill>
                  <a:srgbClr val="000000"/>
                </a:solidFill>
                <a:latin typeface="Times New Roman" pitchFamily="18" charset="0"/>
              </a:endParaRPr>
            </a:p>
          </p:txBody>
        </p:sp>
        <p:sp>
          <p:nvSpPr>
            <p:cNvPr id="224397" name="Rectangle 141"/>
            <p:cNvSpPr>
              <a:spLocks noChangeArrowheads="1"/>
            </p:cNvSpPr>
            <p:nvPr/>
          </p:nvSpPr>
          <p:spPr bwMode="auto">
            <a:xfrm>
              <a:off x="1096" y="3651"/>
              <a:ext cx="98" cy="27"/>
            </a:xfrm>
            <a:prstGeom prst="rect">
              <a:avLst/>
            </a:prstGeom>
            <a:solidFill>
              <a:schemeClr val="bg2"/>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1" name="Group 142"/>
          <p:cNvGrpSpPr>
            <a:grpSpLocks/>
          </p:cNvGrpSpPr>
          <p:nvPr/>
        </p:nvGrpSpPr>
        <p:grpSpPr bwMode="auto">
          <a:xfrm>
            <a:off x="1500188" y="2967038"/>
            <a:ext cx="233362" cy="233362"/>
            <a:chOff x="1071" y="3591"/>
            <a:chExt cx="147" cy="147"/>
          </a:xfrm>
        </p:grpSpPr>
        <p:sp>
          <p:nvSpPr>
            <p:cNvPr id="224399" name="Oval 143"/>
            <p:cNvSpPr>
              <a:spLocks noChangeArrowheads="1"/>
            </p:cNvSpPr>
            <p:nvPr/>
          </p:nvSpPr>
          <p:spPr bwMode="auto">
            <a:xfrm>
              <a:off x="1071" y="3591"/>
              <a:ext cx="147" cy="147"/>
            </a:xfrm>
            <a:prstGeom prst="ellipse">
              <a:avLst/>
            </a:prstGeom>
            <a:solidFill>
              <a:schemeClr val="tx1"/>
            </a:solidFill>
            <a:ln w="9525">
              <a:solidFill>
                <a:schemeClr val="tx1"/>
              </a:solidFill>
              <a:round/>
              <a:headEnd/>
              <a:tailEnd/>
            </a:ln>
            <a:effectLst/>
          </p:spPr>
          <p:txBody>
            <a:bodyPr wrap="none" lIns="0" tIns="0" rIns="0" bIns="0"/>
            <a:lstStyle/>
            <a:p>
              <a:pPr algn="ctr" eaLnBrk="0" hangingPunct="0"/>
              <a:endParaRPr lang="en-US" smtClean="0">
                <a:solidFill>
                  <a:srgbClr val="000000"/>
                </a:solidFill>
                <a:latin typeface="Times New Roman" pitchFamily="18" charset="0"/>
              </a:endParaRPr>
            </a:p>
          </p:txBody>
        </p:sp>
        <p:sp>
          <p:nvSpPr>
            <p:cNvPr id="224400" name="Rectangle 144"/>
            <p:cNvSpPr>
              <a:spLocks noChangeArrowheads="1"/>
            </p:cNvSpPr>
            <p:nvPr/>
          </p:nvSpPr>
          <p:spPr bwMode="auto">
            <a:xfrm>
              <a:off x="1096" y="3651"/>
              <a:ext cx="98" cy="27"/>
            </a:xfrm>
            <a:prstGeom prst="rect">
              <a:avLst/>
            </a:prstGeom>
            <a:solidFill>
              <a:schemeClr val="bg2"/>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2" name="Group 136"/>
          <p:cNvGrpSpPr>
            <a:grpSpLocks/>
          </p:cNvGrpSpPr>
          <p:nvPr/>
        </p:nvGrpSpPr>
        <p:grpSpPr bwMode="auto">
          <a:xfrm>
            <a:off x="1119188" y="3348038"/>
            <a:ext cx="233362" cy="233362"/>
            <a:chOff x="1071" y="3591"/>
            <a:chExt cx="147" cy="147"/>
          </a:xfrm>
        </p:grpSpPr>
        <p:sp>
          <p:nvSpPr>
            <p:cNvPr id="224393" name="Oval 137"/>
            <p:cNvSpPr>
              <a:spLocks noChangeArrowheads="1"/>
            </p:cNvSpPr>
            <p:nvPr/>
          </p:nvSpPr>
          <p:spPr bwMode="auto">
            <a:xfrm>
              <a:off x="1071" y="3591"/>
              <a:ext cx="147" cy="147"/>
            </a:xfrm>
            <a:prstGeom prst="ellipse">
              <a:avLst/>
            </a:prstGeom>
            <a:solidFill>
              <a:schemeClr val="tx1"/>
            </a:solidFill>
            <a:ln w="9525">
              <a:solidFill>
                <a:schemeClr val="tx1"/>
              </a:solidFill>
              <a:round/>
              <a:headEnd/>
              <a:tailEnd/>
            </a:ln>
            <a:effectLst/>
          </p:spPr>
          <p:txBody>
            <a:bodyPr wrap="none" lIns="0" tIns="0" rIns="0" bIns="0"/>
            <a:lstStyle/>
            <a:p>
              <a:pPr algn="ctr" eaLnBrk="0" hangingPunct="0"/>
              <a:endParaRPr lang="en-US" smtClean="0">
                <a:solidFill>
                  <a:srgbClr val="000000"/>
                </a:solidFill>
                <a:latin typeface="Times New Roman" pitchFamily="18" charset="0"/>
              </a:endParaRPr>
            </a:p>
          </p:txBody>
        </p:sp>
        <p:sp>
          <p:nvSpPr>
            <p:cNvPr id="224394" name="Rectangle 138"/>
            <p:cNvSpPr>
              <a:spLocks noChangeArrowheads="1"/>
            </p:cNvSpPr>
            <p:nvPr/>
          </p:nvSpPr>
          <p:spPr bwMode="auto">
            <a:xfrm>
              <a:off x="1096" y="3651"/>
              <a:ext cx="98" cy="27"/>
            </a:xfrm>
            <a:prstGeom prst="rect">
              <a:avLst/>
            </a:prstGeom>
            <a:solidFill>
              <a:schemeClr val="bg2"/>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3" name="Group 145"/>
          <p:cNvGrpSpPr>
            <a:grpSpLocks/>
          </p:cNvGrpSpPr>
          <p:nvPr/>
        </p:nvGrpSpPr>
        <p:grpSpPr bwMode="auto">
          <a:xfrm>
            <a:off x="2719388" y="4710113"/>
            <a:ext cx="233362" cy="233362"/>
            <a:chOff x="1071" y="3591"/>
            <a:chExt cx="147" cy="147"/>
          </a:xfrm>
        </p:grpSpPr>
        <p:sp>
          <p:nvSpPr>
            <p:cNvPr id="224402" name="Oval 146"/>
            <p:cNvSpPr>
              <a:spLocks noChangeArrowheads="1"/>
            </p:cNvSpPr>
            <p:nvPr/>
          </p:nvSpPr>
          <p:spPr bwMode="auto">
            <a:xfrm>
              <a:off x="1071" y="3591"/>
              <a:ext cx="147" cy="147"/>
            </a:xfrm>
            <a:prstGeom prst="ellipse">
              <a:avLst/>
            </a:prstGeom>
            <a:solidFill>
              <a:schemeClr val="tx1"/>
            </a:solidFill>
            <a:ln w="9525">
              <a:solidFill>
                <a:schemeClr val="tx1"/>
              </a:solidFill>
              <a:round/>
              <a:headEnd/>
              <a:tailEnd/>
            </a:ln>
            <a:effectLst/>
          </p:spPr>
          <p:txBody>
            <a:bodyPr wrap="none" lIns="0" tIns="0" rIns="0" bIns="0"/>
            <a:lstStyle/>
            <a:p>
              <a:pPr algn="ctr" eaLnBrk="0" hangingPunct="0"/>
              <a:endParaRPr lang="en-US" smtClean="0">
                <a:solidFill>
                  <a:srgbClr val="000000"/>
                </a:solidFill>
                <a:latin typeface="Times New Roman" pitchFamily="18" charset="0"/>
              </a:endParaRPr>
            </a:p>
          </p:txBody>
        </p:sp>
        <p:sp>
          <p:nvSpPr>
            <p:cNvPr id="224403" name="Rectangle 147"/>
            <p:cNvSpPr>
              <a:spLocks noChangeArrowheads="1"/>
            </p:cNvSpPr>
            <p:nvPr/>
          </p:nvSpPr>
          <p:spPr bwMode="auto">
            <a:xfrm>
              <a:off x="1096" y="3651"/>
              <a:ext cx="98" cy="27"/>
            </a:xfrm>
            <a:prstGeom prst="rect">
              <a:avLst/>
            </a:prstGeom>
            <a:solidFill>
              <a:schemeClr val="bg2"/>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224404" name="Line 148"/>
          <p:cNvSpPr>
            <a:spLocks noChangeShapeType="1"/>
          </p:cNvSpPr>
          <p:nvPr/>
        </p:nvSpPr>
        <p:spPr bwMode="auto">
          <a:xfrm>
            <a:off x="457200" y="3848100"/>
            <a:ext cx="3448050" cy="0"/>
          </a:xfrm>
          <a:prstGeom prst="line">
            <a:avLst/>
          </a:prstGeom>
          <a:noFill/>
          <a:ln w="38100" cap="rnd">
            <a:solidFill>
              <a:schemeClr val="tx2"/>
            </a:solidFill>
            <a:prstDash val="sysDot"/>
            <a:round/>
            <a:headEnd/>
            <a:tailEnd/>
          </a:ln>
          <a:effectLst/>
        </p:spPr>
        <p:txBody>
          <a:bodyPr/>
          <a:lstStyle/>
          <a:p>
            <a:pPr eaLnBrk="0" hangingPunct="0"/>
            <a:endParaRPr lang="en-US" sz="2400" smtClean="0">
              <a:solidFill>
                <a:srgbClr val="FFFFFF"/>
              </a:solidFill>
              <a:latin typeface="Times New Roman" pitchFamily="18" charset="0"/>
            </a:endParaRPr>
          </a:p>
        </p:txBody>
      </p:sp>
      <p:sp>
        <p:nvSpPr>
          <p:cNvPr id="224405" name="Oval 149"/>
          <p:cNvSpPr>
            <a:spLocks noChangeArrowheads="1"/>
          </p:cNvSpPr>
          <p:nvPr/>
        </p:nvSpPr>
        <p:spPr bwMode="auto">
          <a:xfrm>
            <a:off x="1571625" y="3305175"/>
            <a:ext cx="1162050" cy="1162050"/>
          </a:xfrm>
          <a:prstGeom prst="ellipse">
            <a:avLst/>
          </a:prstGeom>
          <a:noFill/>
          <a:ln w="19050" cap="rnd">
            <a:solidFill>
              <a:schemeClr val="folHlink"/>
            </a:solidFill>
            <a:prstDash val="sysDot"/>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115" name="WordArt 3"/>
          <p:cNvSpPr>
            <a:spLocks noChangeArrowheads="1" noChangeShapeType="1" noTextEdit="1"/>
          </p:cNvSpPr>
          <p:nvPr/>
        </p:nvSpPr>
        <p:spPr bwMode="auto">
          <a:xfrm>
            <a:off x="5554663" y="2128838"/>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33CC33"/>
                </a:solidFill>
                <a:effectLst>
                  <a:outerShdw dist="35921" dir="2700000" algn="ctr" rotWithShape="0">
                    <a:srgbClr val="808080">
                      <a:alpha val="80000"/>
                    </a:srgbClr>
                  </a:outerShdw>
                </a:effectLst>
                <a:latin typeface="Arial Black"/>
              </a:rPr>
              <a:t>N</a:t>
            </a:r>
          </a:p>
        </p:txBody>
      </p:sp>
      <p:sp>
        <p:nvSpPr>
          <p:cNvPr id="116" name="Oval 4"/>
          <p:cNvSpPr>
            <a:spLocks noChangeArrowheads="1"/>
          </p:cNvSpPr>
          <p:nvPr/>
        </p:nvSpPr>
        <p:spPr bwMode="auto">
          <a:xfrm>
            <a:off x="5786438" y="2693988"/>
            <a:ext cx="182562" cy="182562"/>
          </a:xfrm>
          <a:prstGeom prst="ellipse">
            <a:avLst/>
          </a:prstGeom>
          <a:solidFill>
            <a:srgbClr val="33CC33"/>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17" name="Oval 5"/>
          <p:cNvSpPr>
            <a:spLocks noChangeArrowheads="1"/>
          </p:cNvSpPr>
          <p:nvPr/>
        </p:nvSpPr>
        <p:spPr bwMode="auto">
          <a:xfrm>
            <a:off x="5543550" y="1885950"/>
            <a:ext cx="182563" cy="182563"/>
          </a:xfrm>
          <a:prstGeom prst="ellipse">
            <a:avLst/>
          </a:prstGeom>
          <a:solidFill>
            <a:srgbClr val="33CC33"/>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18" name="Oval 6"/>
          <p:cNvSpPr>
            <a:spLocks noChangeArrowheads="1"/>
          </p:cNvSpPr>
          <p:nvPr/>
        </p:nvSpPr>
        <p:spPr bwMode="auto">
          <a:xfrm>
            <a:off x="5295900" y="2179638"/>
            <a:ext cx="182563" cy="182562"/>
          </a:xfrm>
          <a:prstGeom prst="ellipse">
            <a:avLst/>
          </a:prstGeom>
          <a:solidFill>
            <a:srgbClr val="33CC33"/>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19" name="Oval 7"/>
          <p:cNvSpPr>
            <a:spLocks noChangeArrowheads="1"/>
          </p:cNvSpPr>
          <p:nvPr/>
        </p:nvSpPr>
        <p:spPr bwMode="auto">
          <a:xfrm>
            <a:off x="5781675" y="1881188"/>
            <a:ext cx="182563" cy="182562"/>
          </a:xfrm>
          <a:prstGeom prst="ellipse">
            <a:avLst/>
          </a:prstGeom>
          <a:solidFill>
            <a:srgbClr val="33CC33"/>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20" name="Oval 8"/>
          <p:cNvSpPr>
            <a:spLocks noChangeArrowheads="1"/>
          </p:cNvSpPr>
          <p:nvPr/>
        </p:nvSpPr>
        <p:spPr bwMode="auto">
          <a:xfrm>
            <a:off x="6013450" y="2405063"/>
            <a:ext cx="182563" cy="182562"/>
          </a:xfrm>
          <a:prstGeom prst="ellipse">
            <a:avLst/>
          </a:prstGeom>
          <a:solidFill>
            <a:srgbClr val="33CC33"/>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21" name="Oval 9"/>
          <p:cNvSpPr>
            <a:spLocks noChangeArrowheads="1"/>
          </p:cNvSpPr>
          <p:nvPr/>
        </p:nvSpPr>
        <p:spPr bwMode="auto">
          <a:xfrm>
            <a:off x="5997575" y="2173288"/>
            <a:ext cx="174625" cy="174625"/>
          </a:xfrm>
          <a:prstGeom prst="ellipse">
            <a:avLst/>
          </a:prstGeom>
          <a:solidFill>
            <a:srgbClr val="FFFFFF"/>
          </a:solidFill>
          <a:ln w="9525">
            <a:solidFill>
              <a:srgbClr val="000000"/>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Tahoma" pitchFamily="34" charset="0"/>
              </a:rPr>
              <a:t>-</a:t>
            </a:r>
          </a:p>
        </p:txBody>
      </p:sp>
      <p:grpSp>
        <p:nvGrpSpPr>
          <p:cNvPr id="122" name="Group 10"/>
          <p:cNvGrpSpPr>
            <a:grpSpLocks/>
          </p:cNvGrpSpPr>
          <p:nvPr/>
        </p:nvGrpSpPr>
        <p:grpSpPr bwMode="auto">
          <a:xfrm>
            <a:off x="6227763" y="2151063"/>
            <a:ext cx="384175" cy="420687"/>
            <a:chOff x="1953" y="2107"/>
            <a:chExt cx="242" cy="265"/>
          </a:xfrm>
        </p:grpSpPr>
        <p:sp>
          <p:nvSpPr>
            <p:cNvPr id="123" name="Rectangle 11"/>
            <p:cNvSpPr>
              <a:spLocks noChangeArrowheads="1"/>
            </p:cNvSpPr>
            <p:nvPr/>
          </p:nvSpPr>
          <p:spPr bwMode="auto">
            <a:xfrm>
              <a:off x="1953" y="2107"/>
              <a:ext cx="73" cy="265"/>
            </a:xfrm>
            <a:prstGeom prst="rect">
              <a:avLst/>
            </a:prstGeom>
            <a:solidFill>
              <a:srgbClr val="FFFFFF"/>
            </a:solidFill>
            <a:ln w="9525">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24" name="Rectangle 12"/>
            <p:cNvSpPr>
              <a:spLocks noChangeArrowheads="1"/>
            </p:cNvSpPr>
            <p:nvPr/>
          </p:nvSpPr>
          <p:spPr bwMode="auto">
            <a:xfrm>
              <a:off x="2122" y="2107"/>
              <a:ext cx="73" cy="265"/>
            </a:xfrm>
            <a:prstGeom prst="rect">
              <a:avLst/>
            </a:prstGeom>
            <a:solidFill>
              <a:srgbClr val="FFFFFF"/>
            </a:solidFill>
            <a:ln w="9525">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25" name="Rectangle 13"/>
            <p:cNvSpPr>
              <a:spLocks noChangeArrowheads="1"/>
            </p:cNvSpPr>
            <p:nvPr/>
          </p:nvSpPr>
          <p:spPr bwMode="auto">
            <a:xfrm>
              <a:off x="1966" y="2181"/>
              <a:ext cx="212" cy="125"/>
            </a:xfrm>
            <a:prstGeom prst="rect">
              <a:avLst/>
            </a:prstGeom>
            <a:solidFill>
              <a:srgbClr val="FFFFFF"/>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grpSp>
          <p:nvGrpSpPr>
            <p:cNvPr id="126" name="Group 14"/>
            <p:cNvGrpSpPr>
              <a:grpSpLocks/>
            </p:cNvGrpSpPr>
            <p:nvPr/>
          </p:nvGrpSpPr>
          <p:grpSpPr bwMode="auto">
            <a:xfrm>
              <a:off x="2028" y="2193"/>
              <a:ext cx="93" cy="93"/>
              <a:chOff x="1511" y="2822"/>
              <a:chExt cx="276" cy="276"/>
            </a:xfrm>
          </p:grpSpPr>
          <p:sp>
            <p:nvSpPr>
              <p:cNvPr id="129" name="Line 15"/>
              <p:cNvSpPr>
                <a:spLocks noChangeShapeType="1"/>
              </p:cNvSpPr>
              <p:nvPr/>
            </p:nvSpPr>
            <p:spPr bwMode="auto">
              <a:xfrm>
                <a:off x="1653" y="2822"/>
                <a:ext cx="0" cy="276"/>
              </a:xfrm>
              <a:prstGeom prst="line">
                <a:avLst/>
              </a:prstGeom>
              <a:noFill/>
              <a:ln w="38100">
                <a:solidFill>
                  <a:srgbClr val="FF33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30" name="Line 16"/>
              <p:cNvSpPr>
                <a:spLocks noChangeShapeType="1"/>
              </p:cNvSpPr>
              <p:nvPr/>
            </p:nvSpPr>
            <p:spPr bwMode="auto">
              <a:xfrm rot="5400000">
                <a:off x="1649" y="2826"/>
                <a:ext cx="0" cy="276"/>
              </a:xfrm>
              <a:prstGeom prst="line">
                <a:avLst/>
              </a:prstGeom>
              <a:noFill/>
              <a:ln w="38100">
                <a:solidFill>
                  <a:srgbClr val="FF33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grpSp>
        <p:sp>
          <p:nvSpPr>
            <p:cNvPr id="127" name="Line 17"/>
            <p:cNvSpPr>
              <a:spLocks noChangeShapeType="1"/>
            </p:cNvSpPr>
            <p:nvPr/>
          </p:nvSpPr>
          <p:spPr bwMode="auto">
            <a:xfrm>
              <a:off x="2026" y="2300"/>
              <a:ext cx="96" cy="0"/>
            </a:xfrm>
            <a:prstGeom prst="line">
              <a:avLst/>
            </a:prstGeom>
            <a:noFill/>
            <a:ln w="9525">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28" name="Line 18"/>
            <p:cNvSpPr>
              <a:spLocks noChangeShapeType="1"/>
            </p:cNvSpPr>
            <p:nvPr/>
          </p:nvSpPr>
          <p:spPr bwMode="auto">
            <a:xfrm>
              <a:off x="2026" y="2186"/>
              <a:ext cx="96" cy="0"/>
            </a:xfrm>
            <a:prstGeom prst="line">
              <a:avLst/>
            </a:prstGeom>
            <a:noFill/>
            <a:ln w="9525">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grpSp>
      <p:sp>
        <p:nvSpPr>
          <p:cNvPr id="131" name="Oval 19"/>
          <p:cNvSpPr>
            <a:spLocks noChangeArrowheads="1"/>
          </p:cNvSpPr>
          <p:nvPr/>
        </p:nvSpPr>
        <p:spPr bwMode="auto">
          <a:xfrm>
            <a:off x="5508625" y="2700338"/>
            <a:ext cx="174625" cy="174625"/>
          </a:xfrm>
          <a:prstGeom prst="ellipse">
            <a:avLst/>
          </a:prstGeom>
          <a:solidFill>
            <a:srgbClr val="FFFFFF"/>
          </a:solidFill>
          <a:ln w="9525">
            <a:solidFill>
              <a:srgbClr val="000000"/>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Tahoma" pitchFamily="34" charset="0"/>
              </a:rPr>
              <a:t>-</a:t>
            </a:r>
          </a:p>
        </p:txBody>
      </p:sp>
      <p:grpSp>
        <p:nvGrpSpPr>
          <p:cNvPr id="132" name="Group 20"/>
          <p:cNvGrpSpPr>
            <a:grpSpLocks/>
          </p:cNvGrpSpPr>
          <p:nvPr/>
        </p:nvGrpSpPr>
        <p:grpSpPr bwMode="auto">
          <a:xfrm>
            <a:off x="5557838" y="2973388"/>
            <a:ext cx="384175" cy="420687"/>
            <a:chOff x="1953" y="2107"/>
            <a:chExt cx="242" cy="265"/>
          </a:xfrm>
        </p:grpSpPr>
        <p:sp>
          <p:nvSpPr>
            <p:cNvPr id="133" name="Rectangle 21"/>
            <p:cNvSpPr>
              <a:spLocks noChangeArrowheads="1"/>
            </p:cNvSpPr>
            <p:nvPr/>
          </p:nvSpPr>
          <p:spPr bwMode="auto">
            <a:xfrm>
              <a:off x="1953" y="2107"/>
              <a:ext cx="73" cy="265"/>
            </a:xfrm>
            <a:prstGeom prst="rect">
              <a:avLst/>
            </a:prstGeom>
            <a:solidFill>
              <a:srgbClr val="FFFFFF"/>
            </a:solidFill>
            <a:ln w="9525">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34" name="Rectangle 22"/>
            <p:cNvSpPr>
              <a:spLocks noChangeArrowheads="1"/>
            </p:cNvSpPr>
            <p:nvPr/>
          </p:nvSpPr>
          <p:spPr bwMode="auto">
            <a:xfrm>
              <a:off x="2122" y="2107"/>
              <a:ext cx="73" cy="265"/>
            </a:xfrm>
            <a:prstGeom prst="rect">
              <a:avLst/>
            </a:prstGeom>
            <a:solidFill>
              <a:srgbClr val="FFFFFF"/>
            </a:solidFill>
            <a:ln w="9525">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35" name="Rectangle 23"/>
            <p:cNvSpPr>
              <a:spLocks noChangeArrowheads="1"/>
            </p:cNvSpPr>
            <p:nvPr/>
          </p:nvSpPr>
          <p:spPr bwMode="auto">
            <a:xfrm>
              <a:off x="1966" y="2181"/>
              <a:ext cx="212" cy="125"/>
            </a:xfrm>
            <a:prstGeom prst="rect">
              <a:avLst/>
            </a:prstGeom>
            <a:solidFill>
              <a:srgbClr val="FFFFFF"/>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grpSp>
          <p:nvGrpSpPr>
            <p:cNvPr id="136" name="Group 24"/>
            <p:cNvGrpSpPr>
              <a:grpSpLocks/>
            </p:cNvGrpSpPr>
            <p:nvPr/>
          </p:nvGrpSpPr>
          <p:grpSpPr bwMode="auto">
            <a:xfrm>
              <a:off x="2028" y="2193"/>
              <a:ext cx="93" cy="93"/>
              <a:chOff x="1511" y="2822"/>
              <a:chExt cx="276" cy="276"/>
            </a:xfrm>
          </p:grpSpPr>
          <p:sp>
            <p:nvSpPr>
              <p:cNvPr id="139" name="Line 25"/>
              <p:cNvSpPr>
                <a:spLocks noChangeShapeType="1"/>
              </p:cNvSpPr>
              <p:nvPr/>
            </p:nvSpPr>
            <p:spPr bwMode="auto">
              <a:xfrm>
                <a:off x="1653" y="2822"/>
                <a:ext cx="0" cy="276"/>
              </a:xfrm>
              <a:prstGeom prst="line">
                <a:avLst/>
              </a:prstGeom>
              <a:noFill/>
              <a:ln w="38100">
                <a:solidFill>
                  <a:srgbClr val="FF33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40" name="Line 26"/>
              <p:cNvSpPr>
                <a:spLocks noChangeShapeType="1"/>
              </p:cNvSpPr>
              <p:nvPr/>
            </p:nvSpPr>
            <p:spPr bwMode="auto">
              <a:xfrm rot="5400000">
                <a:off x="1649" y="2826"/>
                <a:ext cx="0" cy="276"/>
              </a:xfrm>
              <a:prstGeom prst="line">
                <a:avLst/>
              </a:prstGeom>
              <a:noFill/>
              <a:ln w="38100">
                <a:solidFill>
                  <a:srgbClr val="FF33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grpSp>
        <p:sp>
          <p:nvSpPr>
            <p:cNvPr id="137" name="Line 27"/>
            <p:cNvSpPr>
              <a:spLocks noChangeShapeType="1"/>
            </p:cNvSpPr>
            <p:nvPr/>
          </p:nvSpPr>
          <p:spPr bwMode="auto">
            <a:xfrm>
              <a:off x="2026" y="2300"/>
              <a:ext cx="96" cy="0"/>
            </a:xfrm>
            <a:prstGeom prst="line">
              <a:avLst/>
            </a:prstGeom>
            <a:noFill/>
            <a:ln w="9525">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38" name="Line 28"/>
            <p:cNvSpPr>
              <a:spLocks noChangeShapeType="1"/>
            </p:cNvSpPr>
            <p:nvPr/>
          </p:nvSpPr>
          <p:spPr bwMode="auto">
            <a:xfrm>
              <a:off x="2026" y="2186"/>
              <a:ext cx="96" cy="0"/>
            </a:xfrm>
            <a:prstGeom prst="line">
              <a:avLst/>
            </a:prstGeom>
            <a:noFill/>
            <a:ln w="9525">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grpSp>
      <p:sp>
        <p:nvSpPr>
          <p:cNvPr id="141" name="Oval 29"/>
          <p:cNvSpPr>
            <a:spLocks noChangeArrowheads="1"/>
          </p:cNvSpPr>
          <p:nvPr/>
        </p:nvSpPr>
        <p:spPr bwMode="auto">
          <a:xfrm>
            <a:off x="5295900" y="2414588"/>
            <a:ext cx="174625" cy="174625"/>
          </a:xfrm>
          <a:prstGeom prst="ellipse">
            <a:avLst/>
          </a:prstGeom>
          <a:solidFill>
            <a:srgbClr val="FFFFFF"/>
          </a:solidFill>
          <a:ln w="9525">
            <a:solidFill>
              <a:srgbClr val="000000"/>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smtClean="0">
                <a:ln>
                  <a:noFill/>
                </a:ln>
                <a:solidFill>
                  <a:srgbClr val="000000"/>
                </a:solidFill>
                <a:effectLst/>
                <a:uLnTx/>
                <a:uFillTx/>
                <a:latin typeface="Tahoma" pitchFamily="34" charset="0"/>
              </a:rPr>
              <a:t>-</a:t>
            </a:r>
          </a:p>
        </p:txBody>
      </p:sp>
      <p:grpSp>
        <p:nvGrpSpPr>
          <p:cNvPr id="142" name="Group 59"/>
          <p:cNvGrpSpPr>
            <a:grpSpLocks/>
          </p:cNvGrpSpPr>
          <p:nvPr/>
        </p:nvGrpSpPr>
        <p:grpSpPr bwMode="auto">
          <a:xfrm>
            <a:off x="4822825" y="2157413"/>
            <a:ext cx="384175" cy="420687"/>
            <a:chOff x="1953" y="2107"/>
            <a:chExt cx="242" cy="265"/>
          </a:xfrm>
        </p:grpSpPr>
        <p:sp>
          <p:nvSpPr>
            <p:cNvPr id="143" name="Rectangle 60"/>
            <p:cNvSpPr>
              <a:spLocks noChangeArrowheads="1"/>
            </p:cNvSpPr>
            <p:nvPr/>
          </p:nvSpPr>
          <p:spPr bwMode="auto">
            <a:xfrm>
              <a:off x="1953" y="2107"/>
              <a:ext cx="73" cy="265"/>
            </a:xfrm>
            <a:prstGeom prst="rect">
              <a:avLst/>
            </a:prstGeom>
            <a:solidFill>
              <a:srgbClr val="FFFFFF"/>
            </a:solidFill>
            <a:ln w="9525">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44" name="Rectangle 61"/>
            <p:cNvSpPr>
              <a:spLocks noChangeArrowheads="1"/>
            </p:cNvSpPr>
            <p:nvPr/>
          </p:nvSpPr>
          <p:spPr bwMode="auto">
            <a:xfrm>
              <a:off x="2122" y="2107"/>
              <a:ext cx="73" cy="265"/>
            </a:xfrm>
            <a:prstGeom prst="rect">
              <a:avLst/>
            </a:prstGeom>
            <a:solidFill>
              <a:srgbClr val="FFFFFF"/>
            </a:solidFill>
            <a:ln w="9525">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45" name="Rectangle 62"/>
            <p:cNvSpPr>
              <a:spLocks noChangeArrowheads="1"/>
            </p:cNvSpPr>
            <p:nvPr/>
          </p:nvSpPr>
          <p:spPr bwMode="auto">
            <a:xfrm>
              <a:off x="1966" y="2181"/>
              <a:ext cx="212" cy="125"/>
            </a:xfrm>
            <a:prstGeom prst="rect">
              <a:avLst/>
            </a:prstGeom>
            <a:solidFill>
              <a:srgbClr val="FFFFFF"/>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grpSp>
          <p:nvGrpSpPr>
            <p:cNvPr id="146" name="Group 63"/>
            <p:cNvGrpSpPr>
              <a:grpSpLocks/>
            </p:cNvGrpSpPr>
            <p:nvPr/>
          </p:nvGrpSpPr>
          <p:grpSpPr bwMode="auto">
            <a:xfrm>
              <a:off x="2028" y="2193"/>
              <a:ext cx="93" cy="93"/>
              <a:chOff x="1511" y="2822"/>
              <a:chExt cx="276" cy="276"/>
            </a:xfrm>
          </p:grpSpPr>
          <p:sp>
            <p:nvSpPr>
              <p:cNvPr id="149" name="Line 64"/>
              <p:cNvSpPr>
                <a:spLocks noChangeShapeType="1"/>
              </p:cNvSpPr>
              <p:nvPr/>
            </p:nvSpPr>
            <p:spPr bwMode="auto">
              <a:xfrm>
                <a:off x="1653" y="2822"/>
                <a:ext cx="0" cy="276"/>
              </a:xfrm>
              <a:prstGeom prst="line">
                <a:avLst/>
              </a:prstGeom>
              <a:noFill/>
              <a:ln w="38100">
                <a:solidFill>
                  <a:srgbClr val="FF33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50" name="Line 65"/>
              <p:cNvSpPr>
                <a:spLocks noChangeShapeType="1"/>
              </p:cNvSpPr>
              <p:nvPr/>
            </p:nvSpPr>
            <p:spPr bwMode="auto">
              <a:xfrm rot="5400000">
                <a:off x="1649" y="2826"/>
                <a:ext cx="0" cy="276"/>
              </a:xfrm>
              <a:prstGeom prst="line">
                <a:avLst/>
              </a:prstGeom>
              <a:noFill/>
              <a:ln w="38100">
                <a:solidFill>
                  <a:srgbClr val="FF33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grpSp>
        <p:sp>
          <p:nvSpPr>
            <p:cNvPr id="147" name="Line 66"/>
            <p:cNvSpPr>
              <a:spLocks noChangeShapeType="1"/>
            </p:cNvSpPr>
            <p:nvPr/>
          </p:nvSpPr>
          <p:spPr bwMode="auto">
            <a:xfrm>
              <a:off x="2026" y="2300"/>
              <a:ext cx="96" cy="0"/>
            </a:xfrm>
            <a:prstGeom prst="line">
              <a:avLst/>
            </a:prstGeom>
            <a:noFill/>
            <a:ln w="9525">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48" name="Line 67"/>
            <p:cNvSpPr>
              <a:spLocks noChangeShapeType="1"/>
            </p:cNvSpPr>
            <p:nvPr/>
          </p:nvSpPr>
          <p:spPr bwMode="auto">
            <a:xfrm>
              <a:off x="2026" y="2186"/>
              <a:ext cx="96" cy="0"/>
            </a:xfrm>
            <a:prstGeom prst="line">
              <a:avLst/>
            </a:prstGeom>
            <a:noFill/>
            <a:ln w="9525">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grpSp>
      <p:sp>
        <p:nvSpPr>
          <p:cNvPr id="151" name="WordArt 3"/>
          <p:cNvSpPr>
            <a:spLocks noChangeArrowheads="1" noChangeShapeType="1" noTextEdit="1"/>
          </p:cNvSpPr>
          <p:nvPr/>
        </p:nvSpPr>
        <p:spPr bwMode="auto">
          <a:xfrm>
            <a:off x="6678613" y="3986213"/>
            <a:ext cx="381000" cy="508000"/>
          </a:xfrm>
          <a:prstGeom prst="rect">
            <a:avLst/>
          </a:prstGeom>
        </p:spPr>
        <p:txBody>
          <a:bodyPr wrap="none" fromWordArt="1">
            <a:prstTxWarp prst="textPlain">
              <a:avLst>
                <a:gd name="adj" fmla="val 50000"/>
              </a:avLst>
            </a:prstTxWarp>
          </a:bodyPr>
          <a:lstStyle/>
          <a:p>
            <a:pPr algn="ctr"/>
            <a:r>
              <a:rPr lang="en-US" sz="3600" kern="10" smtClean="0">
                <a:ln w="9525">
                  <a:solidFill>
                    <a:srgbClr val="000000"/>
                  </a:solidFill>
                  <a:round/>
                  <a:headEnd/>
                  <a:tailEnd/>
                </a:ln>
                <a:solidFill>
                  <a:srgbClr val="33CC33"/>
                </a:solidFill>
                <a:effectLst>
                  <a:outerShdw dist="35921" dir="2700000" algn="ctr" rotWithShape="0">
                    <a:srgbClr val="808080">
                      <a:alpha val="80000"/>
                    </a:srgbClr>
                  </a:outerShdw>
                </a:effectLst>
                <a:latin typeface="Arial Black"/>
              </a:rPr>
              <a:t>N</a:t>
            </a:r>
          </a:p>
        </p:txBody>
      </p:sp>
      <p:sp>
        <p:nvSpPr>
          <p:cNvPr id="153" name="Oval 5"/>
          <p:cNvSpPr>
            <a:spLocks noChangeArrowheads="1"/>
          </p:cNvSpPr>
          <p:nvPr/>
        </p:nvSpPr>
        <p:spPr bwMode="auto">
          <a:xfrm>
            <a:off x="6677026" y="3786187"/>
            <a:ext cx="149226" cy="149226"/>
          </a:xfrm>
          <a:prstGeom prst="ellipse">
            <a:avLst/>
          </a:prstGeom>
          <a:solidFill>
            <a:srgbClr val="33CC33"/>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55" name="Oval 7"/>
          <p:cNvSpPr>
            <a:spLocks noChangeArrowheads="1"/>
          </p:cNvSpPr>
          <p:nvPr/>
        </p:nvSpPr>
        <p:spPr bwMode="auto">
          <a:xfrm>
            <a:off x="6896101" y="3771899"/>
            <a:ext cx="149226" cy="149225"/>
          </a:xfrm>
          <a:prstGeom prst="ellipse">
            <a:avLst/>
          </a:prstGeom>
          <a:solidFill>
            <a:srgbClr val="33CC33"/>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grpSp>
        <p:nvGrpSpPr>
          <p:cNvPr id="158" name="Group 10"/>
          <p:cNvGrpSpPr>
            <a:grpSpLocks/>
          </p:cNvGrpSpPr>
          <p:nvPr/>
        </p:nvGrpSpPr>
        <p:grpSpPr bwMode="auto">
          <a:xfrm>
            <a:off x="7485063" y="4027488"/>
            <a:ext cx="384175" cy="420687"/>
            <a:chOff x="1953" y="2107"/>
            <a:chExt cx="242" cy="265"/>
          </a:xfrm>
        </p:grpSpPr>
        <p:sp>
          <p:nvSpPr>
            <p:cNvPr id="159" name="Rectangle 11"/>
            <p:cNvSpPr>
              <a:spLocks noChangeArrowheads="1"/>
            </p:cNvSpPr>
            <p:nvPr/>
          </p:nvSpPr>
          <p:spPr bwMode="auto">
            <a:xfrm>
              <a:off x="1953" y="2107"/>
              <a:ext cx="73" cy="265"/>
            </a:xfrm>
            <a:prstGeom prst="rect">
              <a:avLst/>
            </a:prstGeom>
            <a:solidFill>
              <a:srgbClr val="FFFFFF"/>
            </a:solidFill>
            <a:ln w="9525">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60" name="Rectangle 12"/>
            <p:cNvSpPr>
              <a:spLocks noChangeArrowheads="1"/>
            </p:cNvSpPr>
            <p:nvPr/>
          </p:nvSpPr>
          <p:spPr bwMode="auto">
            <a:xfrm>
              <a:off x="2122" y="2107"/>
              <a:ext cx="73" cy="265"/>
            </a:xfrm>
            <a:prstGeom prst="rect">
              <a:avLst/>
            </a:prstGeom>
            <a:solidFill>
              <a:srgbClr val="FFFFFF"/>
            </a:solidFill>
            <a:ln w="9525">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61" name="Rectangle 13"/>
            <p:cNvSpPr>
              <a:spLocks noChangeArrowheads="1"/>
            </p:cNvSpPr>
            <p:nvPr/>
          </p:nvSpPr>
          <p:spPr bwMode="auto">
            <a:xfrm>
              <a:off x="1966" y="2181"/>
              <a:ext cx="212" cy="125"/>
            </a:xfrm>
            <a:prstGeom prst="rect">
              <a:avLst/>
            </a:prstGeom>
            <a:solidFill>
              <a:srgbClr val="FFFFFF"/>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grpSp>
          <p:nvGrpSpPr>
            <p:cNvPr id="162" name="Group 14"/>
            <p:cNvGrpSpPr>
              <a:grpSpLocks/>
            </p:cNvGrpSpPr>
            <p:nvPr/>
          </p:nvGrpSpPr>
          <p:grpSpPr bwMode="auto">
            <a:xfrm>
              <a:off x="2028" y="2193"/>
              <a:ext cx="93" cy="93"/>
              <a:chOff x="1511" y="2822"/>
              <a:chExt cx="276" cy="276"/>
            </a:xfrm>
          </p:grpSpPr>
          <p:sp>
            <p:nvSpPr>
              <p:cNvPr id="165" name="Line 15"/>
              <p:cNvSpPr>
                <a:spLocks noChangeShapeType="1"/>
              </p:cNvSpPr>
              <p:nvPr/>
            </p:nvSpPr>
            <p:spPr bwMode="auto">
              <a:xfrm>
                <a:off x="1653" y="2822"/>
                <a:ext cx="0" cy="276"/>
              </a:xfrm>
              <a:prstGeom prst="line">
                <a:avLst/>
              </a:prstGeom>
              <a:noFill/>
              <a:ln w="38100">
                <a:solidFill>
                  <a:srgbClr val="FF33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66" name="Line 16"/>
              <p:cNvSpPr>
                <a:spLocks noChangeShapeType="1"/>
              </p:cNvSpPr>
              <p:nvPr/>
            </p:nvSpPr>
            <p:spPr bwMode="auto">
              <a:xfrm rot="5400000">
                <a:off x="1649" y="2826"/>
                <a:ext cx="0" cy="276"/>
              </a:xfrm>
              <a:prstGeom prst="line">
                <a:avLst/>
              </a:prstGeom>
              <a:noFill/>
              <a:ln w="38100">
                <a:solidFill>
                  <a:srgbClr val="FF33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grpSp>
        <p:sp>
          <p:nvSpPr>
            <p:cNvPr id="163" name="Line 17"/>
            <p:cNvSpPr>
              <a:spLocks noChangeShapeType="1"/>
            </p:cNvSpPr>
            <p:nvPr/>
          </p:nvSpPr>
          <p:spPr bwMode="auto">
            <a:xfrm>
              <a:off x="2026" y="2300"/>
              <a:ext cx="96" cy="0"/>
            </a:xfrm>
            <a:prstGeom prst="line">
              <a:avLst/>
            </a:prstGeom>
            <a:noFill/>
            <a:ln w="9525">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64" name="Line 18"/>
            <p:cNvSpPr>
              <a:spLocks noChangeShapeType="1"/>
            </p:cNvSpPr>
            <p:nvPr/>
          </p:nvSpPr>
          <p:spPr bwMode="auto">
            <a:xfrm>
              <a:off x="2026" y="2186"/>
              <a:ext cx="96" cy="0"/>
            </a:xfrm>
            <a:prstGeom prst="line">
              <a:avLst/>
            </a:prstGeom>
            <a:noFill/>
            <a:ln w="9525">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grpSp>
      <p:grpSp>
        <p:nvGrpSpPr>
          <p:cNvPr id="168" name="Group 20"/>
          <p:cNvGrpSpPr>
            <a:grpSpLocks/>
          </p:cNvGrpSpPr>
          <p:nvPr/>
        </p:nvGrpSpPr>
        <p:grpSpPr bwMode="auto">
          <a:xfrm>
            <a:off x="6681788" y="4868863"/>
            <a:ext cx="384175" cy="420687"/>
            <a:chOff x="1953" y="2107"/>
            <a:chExt cx="242" cy="265"/>
          </a:xfrm>
        </p:grpSpPr>
        <p:sp>
          <p:nvSpPr>
            <p:cNvPr id="169" name="Rectangle 21"/>
            <p:cNvSpPr>
              <a:spLocks noChangeArrowheads="1"/>
            </p:cNvSpPr>
            <p:nvPr/>
          </p:nvSpPr>
          <p:spPr bwMode="auto">
            <a:xfrm>
              <a:off x="1953" y="2107"/>
              <a:ext cx="73" cy="265"/>
            </a:xfrm>
            <a:prstGeom prst="rect">
              <a:avLst/>
            </a:prstGeom>
            <a:solidFill>
              <a:srgbClr val="FFFFFF"/>
            </a:solidFill>
            <a:ln w="9525">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70" name="Rectangle 22"/>
            <p:cNvSpPr>
              <a:spLocks noChangeArrowheads="1"/>
            </p:cNvSpPr>
            <p:nvPr/>
          </p:nvSpPr>
          <p:spPr bwMode="auto">
            <a:xfrm>
              <a:off x="2122" y="2107"/>
              <a:ext cx="73" cy="265"/>
            </a:xfrm>
            <a:prstGeom prst="rect">
              <a:avLst/>
            </a:prstGeom>
            <a:solidFill>
              <a:srgbClr val="FFFFFF"/>
            </a:solidFill>
            <a:ln w="9525">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71" name="Rectangle 23"/>
            <p:cNvSpPr>
              <a:spLocks noChangeArrowheads="1"/>
            </p:cNvSpPr>
            <p:nvPr/>
          </p:nvSpPr>
          <p:spPr bwMode="auto">
            <a:xfrm>
              <a:off x="1966" y="2181"/>
              <a:ext cx="212" cy="125"/>
            </a:xfrm>
            <a:prstGeom prst="rect">
              <a:avLst/>
            </a:prstGeom>
            <a:solidFill>
              <a:srgbClr val="FFFFFF"/>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grpSp>
          <p:nvGrpSpPr>
            <p:cNvPr id="172" name="Group 24"/>
            <p:cNvGrpSpPr>
              <a:grpSpLocks/>
            </p:cNvGrpSpPr>
            <p:nvPr/>
          </p:nvGrpSpPr>
          <p:grpSpPr bwMode="auto">
            <a:xfrm>
              <a:off x="2028" y="2193"/>
              <a:ext cx="93" cy="93"/>
              <a:chOff x="1511" y="2822"/>
              <a:chExt cx="276" cy="276"/>
            </a:xfrm>
          </p:grpSpPr>
          <p:sp>
            <p:nvSpPr>
              <p:cNvPr id="175" name="Line 25"/>
              <p:cNvSpPr>
                <a:spLocks noChangeShapeType="1"/>
              </p:cNvSpPr>
              <p:nvPr/>
            </p:nvSpPr>
            <p:spPr bwMode="auto">
              <a:xfrm>
                <a:off x="1653" y="2822"/>
                <a:ext cx="0" cy="276"/>
              </a:xfrm>
              <a:prstGeom prst="line">
                <a:avLst/>
              </a:prstGeom>
              <a:noFill/>
              <a:ln w="38100">
                <a:solidFill>
                  <a:srgbClr val="FF33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76" name="Line 26"/>
              <p:cNvSpPr>
                <a:spLocks noChangeShapeType="1"/>
              </p:cNvSpPr>
              <p:nvPr/>
            </p:nvSpPr>
            <p:spPr bwMode="auto">
              <a:xfrm rot="5400000">
                <a:off x="1649" y="2826"/>
                <a:ext cx="0" cy="276"/>
              </a:xfrm>
              <a:prstGeom prst="line">
                <a:avLst/>
              </a:prstGeom>
              <a:noFill/>
              <a:ln w="38100">
                <a:solidFill>
                  <a:srgbClr val="FF33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grpSp>
        <p:sp>
          <p:nvSpPr>
            <p:cNvPr id="173" name="Line 27"/>
            <p:cNvSpPr>
              <a:spLocks noChangeShapeType="1"/>
            </p:cNvSpPr>
            <p:nvPr/>
          </p:nvSpPr>
          <p:spPr bwMode="auto">
            <a:xfrm>
              <a:off x="2026" y="2300"/>
              <a:ext cx="96" cy="0"/>
            </a:xfrm>
            <a:prstGeom prst="line">
              <a:avLst/>
            </a:prstGeom>
            <a:noFill/>
            <a:ln w="9525">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74" name="Line 28"/>
            <p:cNvSpPr>
              <a:spLocks noChangeShapeType="1"/>
            </p:cNvSpPr>
            <p:nvPr/>
          </p:nvSpPr>
          <p:spPr bwMode="auto">
            <a:xfrm>
              <a:off x="2026" y="2186"/>
              <a:ext cx="96" cy="0"/>
            </a:xfrm>
            <a:prstGeom prst="line">
              <a:avLst/>
            </a:prstGeom>
            <a:noFill/>
            <a:ln w="9525">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grpSp>
      <p:grpSp>
        <p:nvGrpSpPr>
          <p:cNvPr id="178" name="Group 59"/>
          <p:cNvGrpSpPr>
            <a:grpSpLocks/>
          </p:cNvGrpSpPr>
          <p:nvPr/>
        </p:nvGrpSpPr>
        <p:grpSpPr bwMode="auto">
          <a:xfrm>
            <a:off x="5908675" y="4014788"/>
            <a:ext cx="384175" cy="420687"/>
            <a:chOff x="1953" y="2107"/>
            <a:chExt cx="242" cy="265"/>
          </a:xfrm>
        </p:grpSpPr>
        <p:sp>
          <p:nvSpPr>
            <p:cNvPr id="179" name="Rectangle 60"/>
            <p:cNvSpPr>
              <a:spLocks noChangeArrowheads="1"/>
            </p:cNvSpPr>
            <p:nvPr/>
          </p:nvSpPr>
          <p:spPr bwMode="auto">
            <a:xfrm>
              <a:off x="1953" y="2107"/>
              <a:ext cx="73" cy="265"/>
            </a:xfrm>
            <a:prstGeom prst="rect">
              <a:avLst/>
            </a:prstGeom>
            <a:solidFill>
              <a:srgbClr val="FFFFFF"/>
            </a:solidFill>
            <a:ln w="9525">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80" name="Rectangle 61"/>
            <p:cNvSpPr>
              <a:spLocks noChangeArrowheads="1"/>
            </p:cNvSpPr>
            <p:nvPr/>
          </p:nvSpPr>
          <p:spPr bwMode="auto">
            <a:xfrm>
              <a:off x="2122" y="2107"/>
              <a:ext cx="73" cy="265"/>
            </a:xfrm>
            <a:prstGeom prst="rect">
              <a:avLst/>
            </a:prstGeom>
            <a:solidFill>
              <a:srgbClr val="FFFFFF"/>
            </a:solidFill>
            <a:ln w="9525">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81" name="Rectangle 62"/>
            <p:cNvSpPr>
              <a:spLocks noChangeArrowheads="1"/>
            </p:cNvSpPr>
            <p:nvPr/>
          </p:nvSpPr>
          <p:spPr bwMode="auto">
            <a:xfrm>
              <a:off x="1966" y="2181"/>
              <a:ext cx="212" cy="125"/>
            </a:xfrm>
            <a:prstGeom prst="rect">
              <a:avLst/>
            </a:prstGeom>
            <a:solidFill>
              <a:srgbClr val="FFFFFF"/>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grpSp>
          <p:nvGrpSpPr>
            <p:cNvPr id="182" name="Group 63"/>
            <p:cNvGrpSpPr>
              <a:grpSpLocks/>
            </p:cNvGrpSpPr>
            <p:nvPr/>
          </p:nvGrpSpPr>
          <p:grpSpPr bwMode="auto">
            <a:xfrm>
              <a:off x="2028" y="2193"/>
              <a:ext cx="93" cy="93"/>
              <a:chOff x="1511" y="2822"/>
              <a:chExt cx="276" cy="276"/>
            </a:xfrm>
          </p:grpSpPr>
          <p:sp>
            <p:nvSpPr>
              <p:cNvPr id="185" name="Line 64"/>
              <p:cNvSpPr>
                <a:spLocks noChangeShapeType="1"/>
              </p:cNvSpPr>
              <p:nvPr/>
            </p:nvSpPr>
            <p:spPr bwMode="auto">
              <a:xfrm>
                <a:off x="1653" y="2822"/>
                <a:ext cx="0" cy="276"/>
              </a:xfrm>
              <a:prstGeom prst="line">
                <a:avLst/>
              </a:prstGeom>
              <a:noFill/>
              <a:ln w="38100">
                <a:solidFill>
                  <a:srgbClr val="FF33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86" name="Line 65"/>
              <p:cNvSpPr>
                <a:spLocks noChangeShapeType="1"/>
              </p:cNvSpPr>
              <p:nvPr/>
            </p:nvSpPr>
            <p:spPr bwMode="auto">
              <a:xfrm rot="5400000">
                <a:off x="1649" y="2826"/>
                <a:ext cx="0" cy="276"/>
              </a:xfrm>
              <a:prstGeom prst="line">
                <a:avLst/>
              </a:prstGeom>
              <a:noFill/>
              <a:ln w="38100">
                <a:solidFill>
                  <a:srgbClr val="FF33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grpSp>
        <p:sp>
          <p:nvSpPr>
            <p:cNvPr id="183" name="Line 66"/>
            <p:cNvSpPr>
              <a:spLocks noChangeShapeType="1"/>
            </p:cNvSpPr>
            <p:nvPr/>
          </p:nvSpPr>
          <p:spPr bwMode="auto">
            <a:xfrm>
              <a:off x="2026" y="2300"/>
              <a:ext cx="96" cy="0"/>
            </a:xfrm>
            <a:prstGeom prst="line">
              <a:avLst/>
            </a:prstGeom>
            <a:noFill/>
            <a:ln w="9525">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sp>
          <p:nvSpPr>
            <p:cNvPr id="184" name="Line 67"/>
            <p:cNvSpPr>
              <a:spLocks noChangeShapeType="1"/>
            </p:cNvSpPr>
            <p:nvPr/>
          </p:nvSpPr>
          <p:spPr bwMode="auto">
            <a:xfrm>
              <a:off x="2026" y="2186"/>
              <a:ext cx="96" cy="0"/>
            </a:xfrm>
            <a:prstGeom prst="line">
              <a:avLst/>
            </a:prstGeom>
            <a:noFill/>
            <a:ln w="9525">
              <a:solidFill>
                <a:srgbClr val="00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imes New Roman" pitchFamily="18" charset="0"/>
              </a:endParaRPr>
            </a:p>
          </p:txBody>
        </p:sp>
      </p:grpSp>
      <p:sp>
        <p:nvSpPr>
          <p:cNvPr id="191" name="Rectangle 190"/>
          <p:cNvSpPr/>
          <p:nvPr/>
        </p:nvSpPr>
        <p:spPr bwMode="auto">
          <a:xfrm>
            <a:off x="7153276" y="4238625"/>
            <a:ext cx="274320" cy="91440"/>
          </a:xfrm>
          <a:prstGeom prst="rect">
            <a:avLst/>
          </a:prstGeom>
          <a:gradFill>
            <a:gsLst>
              <a:gs pos="0">
                <a:srgbClr val="00B050"/>
              </a:gs>
              <a:gs pos="100000">
                <a:schemeClr val="tx1"/>
              </a:gs>
            </a:gsLst>
            <a:lin ang="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smtClean="0">
              <a:latin typeface="Times New Roman" pitchFamily="18" charset="0"/>
            </a:endParaRPr>
          </a:p>
        </p:txBody>
      </p:sp>
      <p:sp>
        <p:nvSpPr>
          <p:cNvPr id="192" name="Rectangle 191"/>
          <p:cNvSpPr/>
          <p:nvPr/>
        </p:nvSpPr>
        <p:spPr bwMode="auto">
          <a:xfrm flipH="1">
            <a:off x="6343649" y="4229099"/>
            <a:ext cx="276225" cy="85726"/>
          </a:xfrm>
          <a:prstGeom prst="rect">
            <a:avLst/>
          </a:prstGeom>
          <a:gradFill>
            <a:gsLst>
              <a:gs pos="0">
                <a:srgbClr val="00B050"/>
              </a:gs>
              <a:gs pos="100000">
                <a:schemeClr val="tx1"/>
              </a:gs>
            </a:gsLst>
            <a:lin ang="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93" name="Rectangle 192"/>
          <p:cNvSpPr/>
          <p:nvPr/>
        </p:nvSpPr>
        <p:spPr bwMode="auto">
          <a:xfrm rot="16200000" flipH="1">
            <a:off x="6743699" y="4686299"/>
            <a:ext cx="276225" cy="85726"/>
          </a:xfrm>
          <a:prstGeom prst="rect">
            <a:avLst/>
          </a:prstGeom>
          <a:gradFill>
            <a:gsLst>
              <a:gs pos="0">
                <a:srgbClr val="00B050"/>
              </a:gs>
              <a:gs pos="100000">
                <a:schemeClr val="tx1"/>
              </a:gs>
            </a:gsLst>
            <a:lin ang="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94" name="AutoShape 12"/>
          <p:cNvSpPr>
            <a:spLocks noChangeArrowheads="1"/>
          </p:cNvSpPr>
          <p:nvPr/>
        </p:nvSpPr>
        <p:spPr bwMode="auto">
          <a:xfrm>
            <a:off x="6681788" y="5416550"/>
            <a:ext cx="366712" cy="366713"/>
          </a:xfrm>
          <a:prstGeom prst="plus">
            <a:avLst>
              <a:gd name="adj" fmla="val 40889"/>
            </a:avLst>
          </a:prstGeom>
          <a:solidFill>
            <a:schemeClr val="hlink"/>
          </a:solidFill>
          <a:ln w="9525">
            <a:solidFill>
              <a:schemeClr val="tx1"/>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195" name="Rectangle 13"/>
          <p:cNvSpPr>
            <a:spLocks noChangeArrowheads="1"/>
          </p:cNvSpPr>
          <p:nvPr/>
        </p:nvSpPr>
        <p:spPr bwMode="auto">
          <a:xfrm>
            <a:off x="7473951" y="3609975"/>
            <a:ext cx="355600" cy="95250"/>
          </a:xfrm>
          <a:prstGeom prst="rect">
            <a:avLst/>
          </a:prstGeom>
          <a:solidFill>
            <a:schemeClr val="bg2"/>
          </a:solidFill>
          <a:ln w="9525">
            <a:solidFill>
              <a:schemeClr val="tx1"/>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197" name="Rectangle 2"/>
          <p:cNvSpPr txBox="1">
            <a:spLocks noChangeArrowheads="1"/>
          </p:cNvSpPr>
          <p:nvPr/>
        </p:nvSpPr>
        <p:spPr bwMode="auto">
          <a:xfrm>
            <a:off x="447675" y="5514975"/>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Ammonia:  A polar compound</a:t>
            </a:r>
          </a:p>
        </p:txBody>
      </p:sp>
      <p:sp>
        <p:nvSpPr>
          <p:cNvPr id="198" name="TextBox 197"/>
          <p:cNvSpPr txBox="1"/>
          <p:nvPr/>
        </p:nvSpPr>
        <p:spPr>
          <a:xfrm>
            <a:off x="1733551" y="1981200"/>
            <a:ext cx="600074" cy="769441"/>
          </a:xfrm>
          <a:prstGeom prst="rect">
            <a:avLst/>
          </a:prstGeom>
          <a:noFill/>
        </p:spPr>
        <p:txBody>
          <a:bodyPr wrap="square" rtlCol="0">
            <a:spAutoFit/>
          </a:bodyPr>
          <a:lstStyle/>
          <a:p>
            <a:r>
              <a:rPr lang="en-US" sz="4400" dirty="0" smtClean="0">
                <a:ln>
                  <a:solidFill>
                    <a:schemeClr val="tx1"/>
                  </a:solidFill>
                </a:ln>
                <a:solidFill>
                  <a:srgbClr val="FF0000"/>
                </a:solidFill>
                <a:sym typeface="Mathematica1"/>
              </a:rPr>
              <a:t></a:t>
            </a:r>
            <a:endParaRPr lang="en-US" sz="4400" dirty="0">
              <a:ln>
                <a:solidFill>
                  <a:schemeClr val="tx1"/>
                </a:solidFill>
              </a:ln>
              <a:solidFill>
                <a:srgbClr val="FF0000"/>
              </a:solidFill>
            </a:endParaRPr>
          </a:p>
        </p:txBody>
      </p:sp>
      <p:sp>
        <p:nvSpPr>
          <p:cNvPr id="199" name="TextBox 198"/>
          <p:cNvSpPr txBox="1"/>
          <p:nvPr/>
        </p:nvSpPr>
        <p:spPr>
          <a:xfrm>
            <a:off x="1495426" y="4905375"/>
            <a:ext cx="600074" cy="769441"/>
          </a:xfrm>
          <a:prstGeom prst="rect">
            <a:avLst/>
          </a:prstGeom>
          <a:noFill/>
        </p:spPr>
        <p:txBody>
          <a:bodyPr wrap="square" rtlCol="0">
            <a:spAutoFit/>
          </a:bodyPr>
          <a:lstStyle/>
          <a:p>
            <a:r>
              <a:rPr lang="en-US" sz="4400" b="1" dirty="0" smtClean="0">
                <a:ln>
                  <a:solidFill>
                    <a:schemeClr val="tx1"/>
                  </a:solidFill>
                </a:ln>
                <a:solidFill>
                  <a:schemeClr val="bg2"/>
                </a:solidFill>
                <a:sym typeface="Mathematica1"/>
              </a:rPr>
              <a:t></a:t>
            </a:r>
            <a:endParaRPr lang="en-US" sz="4400" b="1" dirty="0">
              <a:ln>
                <a:solidFill>
                  <a:schemeClr val="tx1"/>
                </a:solidFill>
              </a:ln>
              <a:solidFill>
                <a:schemeClr val="bg2"/>
              </a:solidFill>
            </a:endParaRPr>
          </a:p>
        </p:txBody>
      </p:sp>
      <p:sp>
        <p:nvSpPr>
          <p:cNvPr id="200" name="TextBox 199"/>
          <p:cNvSpPr txBox="1"/>
          <p:nvPr/>
        </p:nvSpPr>
        <p:spPr>
          <a:xfrm>
            <a:off x="7067551" y="3124200"/>
            <a:ext cx="504824" cy="769441"/>
          </a:xfrm>
          <a:prstGeom prst="rect">
            <a:avLst/>
          </a:prstGeom>
          <a:noFill/>
        </p:spPr>
        <p:txBody>
          <a:bodyPr wrap="square" rtlCol="0">
            <a:spAutoFit/>
          </a:bodyPr>
          <a:lstStyle/>
          <a:p>
            <a:r>
              <a:rPr lang="en-US" sz="4400" b="1" dirty="0" smtClean="0">
                <a:ln>
                  <a:solidFill>
                    <a:schemeClr val="tx1"/>
                  </a:solidFill>
                </a:ln>
                <a:solidFill>
                  <a:schemeClr val="bg2"/>
                </a:solidFill>
                <a:sym typeface="Mathematica1"/>
              </a:rPr>
              <a:t></a:t>
            </a:r>
            <a:endParaRPr lang="en-US" sz="4400" b="1" dirty="0">
              <a:ln>
                <a:solidFill>
                  <a:schemeClr val="tx1"/>
                </a:solidFill>
              </a:ln>
              <a:solidFill>
                <a:schemeClr val="bg2"/>
              </a:solidFill>
            </a:endParaRPr>
          </a:p>
        </p:txBody>
      </p:sp>
      <p:sp>
        <p:nvSpPr>
          <p:cNvPr id="201" name="TextBox 200"/>
          <p:cNvSpPr txBox="1"/>
          <p:nvPr/>
        </p:nvSpPr>
        <p:spPr>
          <a:xfrm>
            <a:off x="6242056" y="5153025"/>
            <a:ext cx="600074" cy="769441"/>
          </a:xfrm>
          <a:prstGeom prst="rect">
            <a:avLst/>
          </a:prstGeom>
          <a:noFill/>
        </p:spPr>
        <p:txBody>
          <a:bodyPr wrap="square" rtlCol="0">
            <a:spAutoFit/>
          </a:bodyPr>
          <a:lstStyle/>
          <a:p>
            <a:r>
              <a:rPr lang="en-US" sz="4400" dirty="0" smtClean="0">
                <a:ln>
                  <a:solidFill>
                    <a:schemeClr val="tx1"/>
                  </a:solidFill>
                </a:ln>
                <a:solidFill>
                  <a:srgbClr val="FF0000"/>
                </a:solidFill>
                <a:sym typeface="Mathematica1"/>
              </a:rPr>
              <a:t></a:t>
            </a:r>
            <a:endParaRPr lang="en-US" sz="4400" dirty="0">
              <a:ln>
                <a:solidFill>
                  <a:schemeClr val="tx1"/>
                </a:solidFill>
              </a:ln>
              <a:solidFill>
                <a:srgbClr val="FF0000"/>
              </a:solidFill>
            </a:endParaRPr>
          </a:p>
        </p:txBody>
      </p:sp>
      <p:sp>
        <p:nvSpPr>
          <p:cNvPr id="202" name="TextBox 201"/>
          <p:cNvSpPr txBox="1"/>
          <p:nvPr/>
        </p:nvSpPr>
        <p:spPr>
          <a:xfrm>
            <a:off x="287867" y="1329267"/>
            <a:ext cx="2099733" cy="646331"/>
          </a:xfrm>
          <a:prstGeom prst="rect">
            <a:avLst/>
          </a:prstGeom>
          <a:noFill/>
        </p:spPr>
        <p:txBody>
          <a:bodyPr wrap="square" rtlCol="0">
            <a:spAutoFit/>
          </a:bodyPr>
          <a:lstStyle/>
          <a:p>
            <a:r>
              <a:rPr lang="en-US" dirty="0" smtClean="0"/>
              <a:t>The delta symbol means</a:t>
            </a:r>
            <a:r>
              <a:rPr lang="en-US" i="1" dirty="0" smtClean="0"/>
              <a:t> partially</a:t>
            </a:r>
            <a:endParaRPr lang="en-US" i="1" dirty="0"/>
          </a:p>
        </p:txBody>
      </p:sp>
      <p:cxnSp>
        <p:nvCxnSpPr>
          <p:cNvPr id="204" name="Straight Arrow Connector 203"/>
          <p:cNvCxnSpPr>
            <a:endCxn id="198" idx="1"/>
          </p:cNvCxnSpPr>
          <p:nvPr/>
        </p:nvCxnSpPr>
        <p:spPr bwMode="auto">
          <a:xfrm>
            <a:off x="1481667" y="1938867"/>
            <a:ext cx="251884" cy="427054"/>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206" name="Straight Arrow Connector 205"/>
          <p:cNvCxnSpPr>
            <a:stCxn id="208" idx="1"/>
          </p:cNvCxnSpPr>
          <p:nvPr/>
        </p:nvCxnSpPr>
        <p:spPr bwMode="auto">
          <a:xfrm flipH="1" flipV="1">
            <a:off x="2506134" y="5308602"/>
            <a:ext cx="719666" cy="103031"/>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208" name="TextBox 207"/>
          <p:cNvSpPr txBox="1"/>
          <p:nvPr/>
        </p:nvSpPr>
        <p:spPr>
          <a:xfrm>
            <a:off x="3225800" y="5088467"/>
            <a:ext cx="2556933" cy="646331"/>
          </a:xfrm>
          <a:prstGeom prst="rect">
            <a:avLst/>
          </a:prstGeom>
          <a:noFill/>
        </p:spPr>
        <p:txBody>
          <a:bodyPr wrap="square" rtlCol="0">
            <a:spAutoFit/>
          </a:bodyPr>
          <a:lstStyle/>
          <a:p>
            <a:r>
              <a:rPr lang="en-US" dirty="0" smtClean="0"/>
              <a:t>Together, these mean</a:t>
            </a:r>
            <a:r>
              <a:rPr lang="en-US" i="1" dirty="0" smtClean="0"/>
              <a:t> partially negative</a:t>
            </a:r>
            <a:endParaRPr lang="en-US" i="1" dirty="0"/>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0.00139 L -1.66667E-6 0.04306 " pathEditMode="relative" rAng="0" ptsTypes="AA">
                                      <p:cBhvr>
                                        <p:cTn id="6" dur="2000" fill="hold"/>
                                        <p:tgtEl>
                                          <p:spTgt spid="158"/>
                                        </p:tgtEl>
                                        <p:attrNameLst>
                                          <p:attrName>ppt_x</p:attrName>
                                          <p:attrName>ppt_y</p:attrName>
                                        </p:attrNameLst>
                                      </p:cBhvr>
                                      <p:rCtr x="0" y="22"/>
                                    </p:animMotion>
                                  </p:childTnLst>
                                </p:cTn>
                              </p:par>
                              <p:par>
                                <p:cTn id="7" presetID="8" presetClass="emph" presetSubtype="0" fill="hold" grpId="0" nodeType="withEffect">
                                  <p:stCondLst>
                                    <p:cond delay="0"/>
                                  </p:stCondLst>
                                  <p:childTnLst>
                                    <p:animRot by="1800000">
                                      <p:cBhvr>
                                        <p:cTn id="8" dur="2000" fill="hold"/>
                                        <p:tgtEl>
                                          <p:spTgt spid="191"/>
                                        </p:tgtEl>
                                        <p:attrNameLst>
                                          <p:attrName>r</p:attrName>
                                        </p:attrNameLst>
                                      </p:cBhvr>
                                    </p:animRot>
                                  </p:childTnLst>
                                </p:cTn>
                              </p:par>
                              <p:par>
                                <p:cTn id="9" presetID="42" presetClass="path" presetSubtype="0" accel="50000" decel="50000" fill="hold" nodeType="withEffect">
                                  <p:stCondLst>
                                    <p:cond delay="0"/>
                                  </p:stCondLst>
                                  <p:childTnLst>
                                    <p:animMotion origin="layout" path="M 4.16667E-6 0.00278 L -0.00105 0.04722 " pathEditMode="relative" rAng="0" ptsTypes="AA">
                                      <p:cBhvr>
                                        <p:cTn id="10" dur="2000" fill="hold"/>
                                        <p:tgtEl>
                                          <p:spTgt spid="178"/>
                                        </p:tgtEl>
                                        <p:attrNameLst>
                                          <p:attrName>ppt_x</p:attrName>
                                          <p:attrName>ppt_y</p:attrName>
                                        </p:attrNameLst>
                                      </p:cBhvr>
                                      <p:rCtr x="-1" y="22"/>
                                    </p:animMotion>
                                  </p:childTnLst>
                                </p:cTn>
                              </p:par>
                              <p:par>
                                <p:cTn id="11" presetID="8" presetClass="emph" presetSubtype="0" fill="hold" grpId="0" nodeType="withEffect">
                                  <p:stCondLst>
                                    <p:cond delay="0"/>
                                  </p:stCondLst>
                                  <p:childTnLst>
                                    <p:animRot by="-1800000">
                                      <p:cBhvr>
                                        <p:cTn id="12" dur="2000" fill="hold"/>
                                        <p:tgtEl>
                                          <p:spTgt spid="192"/>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
                                        </p:tgtEl>
                                        <p:attrNameLst>
                                          <p:attrName>style.visibility</p:attrName>
                                        </p:attrNameLst>
                                      </p:cBhvr>
                                      <p:to>
                                        <p:strVal val="visible"/>
                                      </p:to>
                                    </p:set>
                                    <p:animEffect transition="in" filter="fade">
                                      <p:cBhvr>
                                        <p:cTn id="17" dur="1000"/>
                                        <p:tgtEl>
                                          <p:spTgt spid="19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5"/>
                                        </p:tgtEl>
                                        <p:attrNameLst>
                                          <p:attrName>style.visibility</p:attrName>
                                        </p:attrNameLst>
                                      </p:cBhvr>
                                      <p:to>
                                        <p:strVal val="visible"/>
                                      </p:to>
                                    </p:set>
                                    <p:animEffect transition="in" filter="fade">
                                      <p:cBhvr>
                                        <p:cTn id="20" dur="1000"/>
                                        <p:tgtEl>
                                          <p:spTgt spid="19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0"/>
                                        </p:tgtEl>
                                        <p:attrNameLst>
                                          <p:attrName>style.visibility</p:attrName>
                                        </p:attrNameLst>
                                      </p:cBhvr>
                                      <p:to>
                                        <p:strVal val="visible"/>
                                      </p:to>
                                    </p:set>
                                    <p:animEffect transition="in" filter="fade">
                                      <p:cBhvr>
                                        <p:cTn id="23" dur="2000"/>
                                        <p:tgtEl>
                                          <p:spTgt spid="20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1"/>
                                        </p:tgtEl>
                                        <p:attrNameLst>
                                          <p:attrName>style.visibility</p:attrName>
                                        </p:attrNameLst>
                                      </p:cBhvr>
                                      <p:to>
                                        <p:strVal val="visible"/>
                                      </p:to>
                                    </p:set>
                                    <p:animEffect transition="in" filter="fade">
                                      <p:cBhvr>
                                        <p:cTn id="26" dur="2000"/>
                                        <p:tgtEl>
                                          <p:spTgt spid="20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6"/>
                                        </p:tgtEl>
                                        <p:attrNameLst>
                                          <p:attrName>style.visibility</p:attrName>
                                        </p:attrNameLst>
                                      </p:cBhvr>
                                      <p:to>
                                        <p:strVal val="visible"/>
                                      </p:to>
                                    </p:set>
                                    <p:animEffect transition="in" filter="fade">
                                      <p:cBhvr>
                                        <p:cTn id="31" dur="2000"/>
                                        <p:tgtEl>
                                          <p:spTgt spid="196"/>
                                        </p:tgtEl>
                                      </p:cBhvr>
                                    </p:animEffect>
                                  </p:childTnLst>
                                </p:cTn>
                              </p:par>
                              <p:par>
                                <p:cTn id="32" presetID="64" presetClass="path" presetSubtype="0" accel="50000" decel="50000" fill="hold" grpId="0" nodeType="withEffect">
                                  <p:stCondLst>
                                    <p:cond delay="0"/>
                                  </p:stCondLst>
                                  <p:childTnLst>
                                    <p:animMotion origin="layout" path="M 2.77778E-7 -1.85185E-6 L -0.01146 -0.08472 " pathEditMode="relative" rAng="0" ptsTypes="AA">
                                      <p:cBhvr>
                                        <p:cTn id="33" dur="2000" fill="hold"/>
                                        <p:tgtEl>
                                          <p:spTgt spid="155"/>
                                        </p:tgtEl>
                                        <p:attrNameLst>
                                          <p:attrName>ppt_x</p:attrName>
                                          <p:attrName>ppt_y</p:attrName>
                                        </p:attrNameLst>
                                      </p:cBhvr>
                                      <p:rCtr x="-6" y="-42"/>
                                    </p:animMotion>
                                  </p:childTnLst>
                                </p:cTn>
                              </p:par>
                              <p:par>
                                <p:cTn id="34" presetID="64" presetClass="path" presetSubtype="0" accel="50000" decel="50000" fill="hold" grpId="0" nodeType="withEffect">
                                  <p:stCondLst>
                                    <p:cond delay="0"/>
                                  </p:stCondLst>
                                  <p:childTnLst>
                                    <p:animMotion origin="layout" path="M 3.61111E-6 -1.85185E-6 L 0.01666 -0.04444 " pathEditMode="relative" rAng="0" ptsTypes="AA">
                                      <p:cBhvr>
                                        <p:cTn id="35" dur="2000" fill="hold"/>
                                        <p:tgtEl>
                                          <p:spTgt spid="153"/>
                                        </p:tgtEl>
                                        <p:attrNameLst>
                                          <p:attrName>ppt_x</p:attrName>
                                          <p:attrName>ppt_y</p:attrName>
                                        </p:attrNameLst>
                                      </p:cBhvr>
                                      <p:rCtr x="8" y="-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animBg="1"/>
      <p:bldP spid="153" grpId="0" animBg="1"/>
      <p:bldP spid="155" grpId="0" animBg="1"/>
      <p:bldP spid="191" grpId="0" animBg="1"/>
      <p:bldP spid="192" grpId="0" animBg="1"/>
      <p:bldP spid="194" grpId="0" animBg="1"/>
      <p:bldP spid="195" grpId="0" animBg="1"/>
      <p:bldP spid="200" grpId="0"/>
      <p:bldP spid="20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0" name="Group 125"/>
          <p:cNvGrpSpPr>
            <a:grpSpLocks/>
          </p:cNvGrpSpPr>
          <p:nvPr/>
        </p:nvGrpSpPr>
        <p:grpSpPr bwMode="auto">
          <a:xfrm>
            <a:off x="5338326" y="2513099"/>
            <a:ext cx="1168400" cy="1362075"/>
            <a:chOff x="4680" y="175"/>
            <a:chExt cx="819" cy="955"/>
          </a:xfrm>
        </p:grpSpPr>
        <p:sp>
          <p:nvSpPr>
            <p:cNvPr id="50462" name="Oval 126"/>
            <p:cNvSpPr>
              <a:spLocks noChangeArrowheads="1"/>
            </p:cNvSpPr>
            <p:nvPr/>
          </p:nvSpPr>
          <p:spPr bwMode="auto">
            <a:xfrm>
              <a:off x="4680" y="243"/>
              <a:ext cx="819" cy="819"/>
            </a:xfrm>
            <a:prstGeom prst="ellipse">
              <a:avLst/>
            </a:prstGeom>
            <a:noFill/>
            <a:ln w="38100" cap="rnd" algn="ctr">
              <a:solidFill>
                <a:srgbClr val="3574E5"/>
              </a:solidFill>
              <a:prstDash val="sysDot"/>
              <a:round/>
              <a:headEnd/>
              <a:tailEnd/>
            </a:ln>
          </p:spPr>
          <p:txBody>
            <a:bodyPr wrap="none" anchor="ctr"/>
            <a:lstStyle/>
            <a:p>
              <a:endParaRPr lang="en-US">
                <a:solidFill>
                  <a:srgbClr val="000000"/>
                </a:solidFill>
              </a:endParaRPr>
            </a:p>
          </p:txBody>
        </p:sp>
        <p:grpSp>
          <p:nvGrpSpPr>
            <p:cNvPr id="21" name="Group 127"/>
            <p:cNvGrpSpPr>
              <a:grpSpLocks/>
            </p:cNvGrpSpPr>
            <p:nvPr/>
          </p:nvGrpSpPr>
          <p:grpSpPr bwMode="auto">
            <a:xfrm>
              <a:off x="5006" y="175"/>
              <a:ext cx="168" cy="955"/>
              <a:chOff x="3211" y="724"/>
              <a:chExt cx="182" cy="1037"/>
            </a:xfrm>
          </p:grpSpPr>
          <p:grpSp>
            <p:nvGrpSpPr>
              <p:cNvPr id="22" name="Group 128"/>
              <p:cNvGrpSpPr>
                <a:grpSpLocks/>
              </p:cNvGrpSpPr>
              <p:nvPr/>
            </p:nvGrpSpPr>
            <p:grpSpPr bwMode="auto">
              <a:xfrm>
                <a:off x="3211" y="724"/>
                <a:ext cx="182" cy="182"/>
                <a:chOff x="5384" y="1264"/>
                <a:chExt cx="182" cy="182"/>
              </a:xfrm>
            </p:grpSpPr>
            <p:sp>
              <p:nvSpPr>
                <p:cNvPr id="50468" name="Oval 129"/>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50469" name="Line 130"/>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solidFill>
                      <a:srgbClr val="000000"/>
                    </a:solidFill>
                  </a:endParaRPr>
                </a:p>
              </p:txBody>
            </p:sp>
          </p:grpSp>
          <p:grpSp>
            <p:nvGrpSpPr>
              <p:cNvPr id="23" name="Group 131"/>
              <p:cNvGrpSpPr>
                <a:grpSpLocks/>
              </p:cNvGrpSpPr>
              <p:nvPr/>
            </p:nvGrpSpPr>
            <p:grpSpPr bwMode="auto">
              <a:xfrm>
                <a:off x="3211" y="1579"/>
                <a:ext cx="182" cy="182"/>
                <a:chOff x="5384" y="1264"/>
                <a:chExt cx="182" cy="182"/>
              </a:xfrm>
            </p:grpSpPr>
            <p:sp>
              <p:nvSpPr>
                <p:cNvPr id="50466" name="Oval 132"/>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50467" name="Line 133"/>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solidFill>
                      <a:srgbClr val="000000"/>
                    </a:solidFill>
                  </a:endParaRPr>
                </a:p>
              </p:txBody>
            </p:sp>
          </p:grpSp>
        </p:grpSp>
      </p:grpSp>
      <p:sp>
        <p:nvSpPr>
          <p:cNvPr id="50208" name="Oval 134"/>
          <p:cNvSpPr>
            <a:spLocks noChangeArrowheads="1"/>
          </p:cNvSpPr>
          <p:nvPr/>
        </p:nvSpPr>
        <p:spPr bwMode="auto">
          <a:xfrm>
            <a:off x="5671701" y="3313199"/>
            <a:ext cx="266700" cy="266700"/>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50209" name="Oval 135"/>
          <p:cNvSpPr>
            <a:spLocks noChangeArrowheads="1"/>
          </p:cNvSpPr>
          <p:nvPr/>
        </p:nvSpPr>
        <p:spPr bwMode="auto">
          <a:xfrm>
            <a:off x="6071751" y="2916324"/>
            <a:ext cx="266700" cy="266700"/>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50210" name="Oval 136"/>
          <p:cNvSpPr>
            <a:spLocks noChangeArrowheads="1"/>
          </p:cNvSpPr>
          <p:nvPr/>
        </p:nvSpPr>
        <p:spPr bwMode="auto">
          <a:xfrm>
            <a:off x="6062226" y="3260812"/>
            <a:ext cx="266700" cy="266700"/>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50211" name="Oval 137"/>
          <p:cNvSpPr>
            <a:spLocks noChangeArrowheads="1"/>
          </p:cNvSpPr>
          <p:nvPr/>
        </p:nvSpPr>
        <p:spPr bwMode="auto">
          <a:xfrm>
            <a:off x="5732026" y="2792499"/>
            <a:ext cx="266700" cy="266700"/>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grpSp>
        <p:nvGrpSpPr>
          <p:cNvPr id="24" name="Group 138"/>
          <p:cNvGrpSpPr>
            <a:grpSpLocks/>
          </p:cNvGrpSpPr>
          <p:nvPr/>
        </p:nvGrpSpPr>
        <p:grpSpPr bwMode="auto">
          <a:xfrm>
            <a:off x="5744726" y="3102062"/>
            <a:ext cx="306388" cy="306387"/>
            <a:chOff x="1304" y="2479"/>
            <a:chExt cx="384" cy="384"/>
          </a:xfrm>
        </p:grpSpPr>
        <p:sp>
          <p:nvSpPr>
            <p:cNvPr id="50460" name="Oval 139"/>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50461" name="AutoShape 140"/>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25" name="Group 141"/>
          <p:cNvGrpSpPr>
            <a:grpSpLocks/>
          </p:cNvGrpSpPr>
          <p:nvPr/>
        </p:nvGrpSpPr>
        <p:grpSpPr bwMode="auto">
          <a:xfrm>
            <a:off x="6028889" y="3079837"/>
            <a:ext cx="306387" cy="306387"/>
            <a:chOff x="1304" y="2479"/>
            <a:chExt cx="384" cy="384"/>
          </a:xfrm>
        </p:grpSpPr>
        <p:sp>
          <p:nvSpPr>
            <p:cNvPr id="50458" name="Oval 142"/>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50459" name="AutoShape 143"/>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26" name="Group 144"/>
          <p:cNvGrpSpPr>
            <a:grpSpLocks/>
          </p:cNvGrpSpPr>
          <p:nvPr/>
        </p:nvGrpSpPr>
        <p:grpSpPr bwMode="auto">
          <a:xfrm>
            <a:off x="5830451" y="3330662"/>
            <a:ext cx="306388" cy="306387"/>
            <a:chOff x="1304" y="2479"/>
            <a:chExt cx="384" cy="384"/>
          </a:xfrm>
        </p:grpSpPr>
        <p:sp>
          <p:nvSpPr>
            <p:cNvPr id="50456" name="Oval 145"/>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50457" name="AutoShape 146"/>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27" name="Group 147"/>
          <p:cNvGrpSpPr>
            <a:grpSpLocks/>
          </p:cNvGrpSpPr>
          <p:nvPr/>
        </p:nvGrpSpPr>
        <p:grpSpPr bwMode="auto">
          <a:xfrm>
            <a:off x="5541526" y="2944899"/>
            <a:ext cx="306388" cy="306388"/>
            <a:chOff x="1304" y="2479"/>
            <a:chExt cx="384" cy="384"/>
          </a:xfrm>
        </p:grpSpPr>
        <p:sp>
          <p:nvSpPr>
            <p:cNvPr id="50454" name="Oval 148"/>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50455" name="AutoShape 149"/>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28" name="Group 150"/>
          <p:cNvGrpSpPr>
            <a:grpSpLocks/>
          </p:cNvGrpSpPr>
          <p:nvPr/>
        </p:nvGrpSpPr>
        <p:grpSpPr bwMode="auto">
          <a:xfrm>
            <a:off x="5852676" y="2867112"/>
            <a:ext cx="306388" cy="304800"/>
            <a:chOff x="1304" y="2479"/>
            <a:chExt cx="384" cy="384"/>
          </a:xfrm>
        </p:grpSpPr>
        <p:sp>
          <p:nvSpPr>
            <p:cNvPr id="50452" name="Oval 151"/>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50453" name="AutoShape 152"/>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29" name="Group 153"/>
          <p:cNvGrpSpPr>
            <a:grpSpLocks/>
          </p:cNvGrpSpPr>
          <p:nvPr/>
        </p:nvGrpSpPr>
        <p:grpSpPr bwMode="auto">
          <a:xfrm>
            <a:off x="5544701" y="3238587"/>
            <a:ext cx="304800" cy="304800"/>
            <a:chOff x="1304" y="2479"/>
            <a:chExt cx="384" cy="384"/>
          </a:xfrm>
        </p:grpSpPr>
        <p:sp>
          <p:nvSpPr>
            <p:cNvPr id="50450" name="Oval 154"/>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50451" name="AutoShape 155"/>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30" name="Group 156"/>
          <p:cNvGrpSpPr>
            <a:grpSpLocks/>
          </p:cNvGrpSpPr>
          <p:nvPr/>
        </p:nvGrpSpPr>
        <p:grpSpPr bwMode="auto">
          <a:xfrm>
            <a:off x="6051114" y="2836949"/>
            <a:ext cx="306387" cy="306388"/>
            <a:chOff x="1304" y="2479"/>
            <a:chExt cx="384" cy="384"/>
          </a:xfrm>
        </p:grpSpPr>
        <p:sp>
          <p:nvSpPr>
            <p:cNvPr id="50448" name="Oval 157"/>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50449" name="AutoShape 158"/>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31" name="Group 159"/>
          <p:cNvGrpSpPr>
            <a:grpSpLocks/>
          </p:cNvGrpSpPr>
          <p:nvPr/>
        </p:nvGrpSpPr>
        <p:grpSpPr bwMode="auto">
          <a:xfrm>
            <a:off x="5690751" y="2876637"/>
            <a:ext cx="306388" cy="306387"/>
            <a:chOff x="1304" y="2479"/>
            <a:chExt cx="384" cy="384"/>
          </a:xfrm>
        </p:grpSpPr>
        <p:sp>
          <p:nvSpPr>
            <p:cNvPr id="50446" name="Oval 160"/>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50447" name="AutoShape 161"/>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50176" name="Group 162"/>
          <p:cNvGrpSpPr>
            <a:grpSpLocks/>
          </p:cNvGrpSpPr>
          <p:nvPr/>
        </p:nvGrpSpPr>
        <p:grpSpPr bwMode="auto">
          <a:xfrm>
            <a:off x="5911414" y="3098887"/>
            <a:ext cx="306387" cy="304800"/>
            <a:chOff x="1304" y="2479"/>
            <a:chExt cx="384" cy="384"/>
          </a:xfrm>
        </p:grpSpPr>
        <p:sp>
          <p:nvSpPr>
            <p:cNvPr id="50444" name="Oval 163"/>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50445" name="AutoShape 164"/>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sp>
        <p:nvSpPr>
          <p:cNvPr id="50221" name="Oval 165"/>
          <p:cNvSpPr>
            <a:spLocks noChangeArrowheads="1"/>
          </p:cNvSpPr>
          <p:nvPr/>
        </p:nvSpPr>
        <p:spPr bwMode="auto">
          <a:xfrm>
            <a:off x="4795401" y="2095587"/>
            <a:ext cx="2279650" cy="2279650"/>
          </a:xfrm>
          <a:prstGeom prst="ellipse">
            <a:avLst/>
          </a:prstGeom>
          <a:gradFill rotWithShape="1">
            <a:gsLst>
              <a:gs pos="0">
                <a:srgbClr val="FF0000">
                  <a:alpha val="20000"/>
                </a:srgbClr>
              </a:gs>
              <a:gs pos="100000">
                <a:srgbClr val="2368E3">
                  <a:alpha val="81000"/>
                </a:srgbClr>
              </a:gs>
            </a:gsLst>
            <a:path path="shape">
              <a:fillToRect l="50000" t="50000" r="50000" b="50000"/>
            </a:path>
          </a:gradFill>
          <a:ln w="9525" algn="ctr">
            <a:noFill/>
            <a:round/>
            <a:headEnd/>
            <a:tailEnd/>
          </a:ln>
        </p:spPr>
        <p:txBody>
          <a:bodyPr wrap="none" anchor="ctr"/>
          <a:lstStyle/>
          <a:p>
            <a:endParaRPr lang="en-US">
              <a:solidFill>
                <a:srgbClr val="000000"/>
              </a:solidFill>
            </a:endParaRPr>
          </a:p>
        </p:txBody>
      </p:sp>
      <p:sp>
        <p:nvSpPr>
          <p:cNvPr id="50222" name="Oval 166"/>
          <p:cNvSpPr>
            <a:spLocks noChangeArrowheads="1"/>
          </p:cNvSpPr>
          <p:nvPr/>
        </p:nvSpPr>
        <p:spPr bwMode="auto">
          <a:xfrm>
            <a:off x="5755839" y="2065424"/>
            <a:ext cx="360362" cy="363538"/>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50223" name="Oval 167"/>
          <p:cNvSpPr>
            <a:spLocks noChangeArrowheads="1"/>
          </p:cNvSpPr>
          <p:nvPr/>
        </p:nvSpPr>
        <p:spPr bwMode="auto">
          <a:xfrm>
            <a:off x="5755839" y="4038687"/>
            <a:ext cx="360362" cy="361950"/>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50224" name="Oval 170"/>
          <p:cNvSpPr>
            <a:spLocks noChangeArrowheads="1"/>
          </p:cNvSpPr>
          <p:nvPr/>
        </p:nvSpPr>
        <p:spPr bwMode="auto">
          <a:xfrm>
            <a:off x="5038289" y="2360699"/>
            <a:ext cx="360362" cy="361950"/>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grpSp>
        <p:nvGrpSpPr>
          <p:cNvPr id="50177" name="Group 172"/>
          <p:cNvGrpSpPr>
            <a:grpSpLocks/>
          </p:cNvGrpSpPr>
          <p:nvPr/>
        </p:nvGrpSpPr>
        <p:grpSpPr bwMode="auto">
          <a:xfrm>
            <a:off x="5805051" y="4099012"/>
            <a:ext cx="239713" cy="239712"/>
            <a:chOff x="3092" y="2594"/>
            <a:chExt cx="182" cy="182"/>
          </a:xfrm>
        </p:grpSpPr>
        <p:sp>
          <p:nvSpPr>
            <p:cNvPr id="50442" name="Oval 17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50443" name="Line 17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grpSp>
        <p:nvGrpSpPr>
          <p:cNvPr id="50179" name="Group 175"/>
          <p:cNvGrpSpPr>
            <a:grpSpLocks/>
          </p:cNvGrpSpPr>
          <p:nvPr/>
        </p:nvGrpSpPr>
        <p:grpSpPr bwMode="auto">
          <a:xfrm>
            <a:off x="5822514" y="2127337"/>
            <a:ext cx="239712" cy="239712"/>
            <a:chOff x="3092" y="2594"/>
            <a:chExt cx="182" cy="182"/>
          </a:xfrm>
        </p:grpSpPr>
        <p:sp>
          <p:nvSpPr>
            <p:cNvPr id="50440" name="Oval 176"/>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50441" name="Line 177"/>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sp>
        <p:nvSpPr>
          <p:cNvPr id="50228" name="Oval 178"/>
          <p:cNvSpPr>
            <a:spLocks noChangeArrowheads="1"/>
          </p:cNvSpPr>
          <p:nvPr/>
        </p:nvSpPr>
        <p:spPr bwMode="auto">
          <a:xfrm>
            <a:off x="6425764" y="3770399"/>
            <a:ext cx="360362" cy="361950"/>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grpSp>
        <p:nvGrpSpPr>
          <p:cNvPr id="50184" name="Group 179"/>
          <p:cNvGrpSpPr>
            <a:grpSpLocks/>
          </p:cNvGrpSpPr>
          <p:nvPr/>
        </p:nvGrpSpPr>
        <p:grpSpPr bwMode="auto">
          <a:xfrm>
            <a:off x="6468626" y="3800562"/>
            <a:ext cx="238125" cy="239712"/>
            <a:chOff x="3092" y="2594"/>
            <a:chExt cx="182" cy="182"/>
          </a:xfrm>
        </p:grpSpPr>
        <p:sp>
          <p:nvSpPr>
            <p:cNvPr id="50438" name="Oval 180"/>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50439" name="Line 181"/>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grpSp>
        <p:nvGrpSpPr>
          <p:cNvPr id="50185" name="Group 182"/>
          <p:cNvGrpSpPr>
            <a:grpSpLocks/>
          </p:cNvGrpSpPr>
          <p:nvPr/>
        </p:nvGrpSpPr>
        <p:grpSpPr bwMode="auto">
          <a:xfrm>
            <a:off x="5112901" y="2416262"/>
            <a:ext cx="238125" cy="241300"/>
            <a:chOff x="3092" y="2594"/>
            <a:chExt cx="182" cy="182"/>
          </a:xfrm>
        </p:grpSpPr>
        <p:sp>
          <p:nvSpPr>
            <p:cNvPr id="50436" name="Oval 18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50437" name="Line 18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sp>
        <p:nvSpPr>
          <p:cNvPr id="50232" name="Oval 188"/>
          <p:cNvSpPr>
            <a:spLocks noChangeArrowheads="1"/>
          </p:cNvSpPr>
          <p:nvPr/>
        </p:nvSpPr>
        <p:spPr bwMode="auto">
          <a:xfrm>
            <a:off x="4749364" y="3062374"/>
            <a:ext cx="360362" cy="361950"/>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50276" name="Oval 35"/>
          <p:cNvSpPr>
            <a:spLocks noChangeArrowheads="1"/>
          </p:cNvSpPr>
          <p:nvPr/>
        </p:nvSpPr>
        <p:spPr bwMode="auto">
          <a:xfrm>
            <a:off x="6468626" y="2473412"/>
            <a:ext cx="358775" cy="360362"/>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grpSp>
        <p:nvGrpSpPr>
          <p:cNvPr id="50236" name="Group 43"/>
          <p:cNvGrpSpPr>
            <a:grpSpLocks/>
          </p:cNvGrpSpPr>
          <p:nvPr/>
        </p:nvGrpSpPr>
        <p:grpSpPr bwMode="auto">
          <a:xfrm>
            <a:off x="6538476" y="2517862"/>
            <a:ext cx="238125" cy="239712"/>
            <a:chOff x="3092" y="2594"/>
            <a:chExt cx="182" cy="182"/>
          </a:xfrm>
        </p:grpSpPr>
        <p:sp>
          <p:nvSpPr>
            <p:cNvPr id="50374" name="Oval 44"/>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50375" name="Line 45"/>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sp>
        <p:nvSpPr>
          <p:cNvPr id="50320" name="Oval 168"/>
          <p:cNvSpPr>
            <a:spLocks noChangeArrowheads="1"/>
          </p:cNvSpPr>
          <p:nvPr/>
        </p:nvSpPr>
        <p:spPr bwMode="auto">
          <a:xfrm>
            <a:off x="6749614" y="3062374"/>
            <a:ext cx="361950" cy="361950"/>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grpSp>
        <p:nvGrpSpPr>
          <p:cNvPr id="50282" name="Group 192"/>
          <p:cNvGrpSpPr>
            <a:grpSpLocks/>
          </p:cNvGrpSpPr>
          <p:nvPr/>
        </p:nvGrpSpPr>
        <p:grpSpPr bwMode="auto">
          <a:xfrm>
            <a:off x="6803589" y="3127462"/>
            <a:ext cx="238125" cy="239712"/>
            <a:chOff x="3092" y="2594"/>
            <a:chExt cx="182" cy="182"/>
          </a:xfrm>
        </p:grpSpPr>
        <p:sp>
          <p:nvSpPr>
            <p:cNvPr id="50322" name="Oval 19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50323" name="Line 19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sp>
        <p:nvSpPr>
          <p:cNvPr id="332" name="Rectangle 331"/>
          <p:cNvSpPr/>
          <p:nvPr/>
        </p:nvSpPr>
        <p:spPr>
          <a:xfrm>
            <a:off x="2381812" y="415111"/>
            <a:ext cx="4371711"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rPr>
              <a:t>Hydrogen chloride</a:t>
            </a:r>
            <a:endParaRPr lang="en-US" sz="3600" b="1"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endParaRPr>
          </a:p>
        </p:txBody>
      </p:sp>
      <p:sp>
        <p:nvSpPr>
          <p:cNvPr id="334" name="WordArt 336"/>
          <p:cNvSpPr>
            <a:spLocks noChangeArrowheads="1" noChangeShapeType="1" noTextEdit="1"/>
          </p:cNvSpPr>
          <p:nvPr/>
        </p:nvSpPr>
        <p:spPr bwMode="auto">
          <a:xfrm>
            <a:off x="5647888" y="3006812"/>
            <a:ext cx="552887" cy="461962"/>
          </a:xfrm>
          <a:prstGeom prst="rect">
            <a:avLst/>
          </a:prstGeom>
        </p:spPr>
        <p:txBody>
          <a:bodyPr wrap="none" fromWordArt="1">
            <a:prstTxWarp prst="textPlain">
              <a:avLst>
                <a:gd name="adj" fmla="val 50000"/>
              </a:avLst>
            </a:prstTxWarp>
          </a:bodyPr>
          <a:lstStyle/>
          <a:p>
            <a:pPr algn="ctr"/>
            <a:r>
              <a:rPr lang="en-US" sz="3600" kern="10" dirty="0" err="1" smtClean="0">
                <a:ln w="9525">
                  <a:solidFill>
                    <a:srgbClr val="000000"/>
                  </a:solidFill>
                  <a:round/>
                  <a:headEnd/>
                  <a:tailEnd/>
                </a:ln>
                <a:solidFill>
                  <a:srgbClr val="FFFFFF"/>
                </a:solidFill>
                <a:effectLst>
                  <a:outerShdw dist="45791" dir="3378596" algn="ctr" rotWithShape="0">
                    <a:srgbClr val="000000">
                      <a:alpha val="50000"/>
                    </a:srgbClr>
                  </a:outerShdw>
                </a:effectLst>
                <a:latin typeface="Arial Black"/>
              </a:rPr>
              <a:t>Cl</a:t>
            </a:r>
            <a:endParaRPr lang="en-US" sz="3600" kern="10" dirty="0">
              <a:ln w="9525">
                <a:solidFill>
                  <a:srgbClr val="000000"/>
                </a:solidFill>
                <a:round/>
                <a:headEnd/>
                <a:tailEnd/>
              </a:ln>
              <a:solidFill>
                <a:srgbClr val="FFFFFF"/>
              </a:solidFill>
              <a:effectLst>
                <a:outerShdw dist="45791" dir="3378596" algn="ctr" rotWithShape="0">
                  <a:srgbClr val="000000">
                    <a:alpha val="50000"/>
                  </a:srgbClr>
                </a:outerShdw>
              </a:effectLst>
              <a:latin typeface="Arial Black"/>
            </a:endParaRPr>
          </a:p>
        </p:txBody>
      </p:sp>
      <p:sp>
        <p:nvSpPr>
          <p:cNvPr id="336" name="Oval 318"/>
          <p:cNvSpPr>
            <a:spLocks noChangeArrowheads="1"/>
          </p:cNvSpPr>
          <p:nvPr/>
        </p:nvSpPr>
        <p:spPr bwMode="auto">
          <a:xfrm rot="-5400000">
            <a:off x="3702056" y="2954340"/>
            <a:ext cx="1747837" cy="1747838"/>
          </a:xfrm>
          <a:prstGeom prst="ellipse">
            <a:avLst/>
          </a:prstGeom>
          <a:gradFill rotWithShape="1">
            <a:gsLst>
              <a:gs pos="0">
                <a:srgbClr val="FF0000">
                  <a:alpha val="20000"/>
                </a:srgbClr>
              </a:gs>
              <a:gs pos="100000">
                <a:srgbClr val="2368E3">
                  <a:alpha val="81000"/>
                </a:srgbClr>
              </a:gs>
            </a:gsLst>
            <a:path path="shape">
              <a:fillToRect l="50000" t="50000" r="50000" b="50000"/>
            </a:path>
          </a:gradFill>
          <a:ln w="9525" algn="ctr">
            <a:noFill/>
            <a:round/>
            <a:headEnd/>
            <a:tailEnd/>
          </a:ln>
        </p:spPr>
        <p:txBody>
          <a:bodyPr wrap="none" anchor="ctr"/>
          <a:lstStyle/>
          <a:p>
            <a:endParaRPr lang="en-US">
              <a:solidFill>
                <a:srgbClr val="000000"/>
              </a:solidFill>
              <a:latin typeface="Arial" pitchFamily="34" charset="0"/>
            </a:endParaRPr>
          </a:p>
        </p:txBody>
      </p:sp>
      <p:sp>
        <p:nvSpPr>
          <p:cNvPr id="337" name="Oval 319"/>
          <p:cNvSpPr>
            <a:spLocks noChangeArrowheads="1"/>
          </p:cNvSpPr>
          <p:nvPr/>
        </p:nvSpPr>
        <p:spPr bwMode="auto">
          <a:xfrm rot="-5400000">
            <a:off x="4398171" y="3642519"/>
            <a:ext cx="341313" cy="339725"/>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38" name="AutoShape 320"/>
          <p:cNvSpPr>
            <a:spLocks noChangeArrowheads="1"/>
          </p:cNvSpPr>
          <p:nvPr/>
        </p:nvSpPr>
        <p:spPr bwMode="auto">
          <a:xfrm rot="-5400000">
            <a:off x="4492630" y="3746501"/>
            <a:ext cx="157162" cy="160337"/>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sp>
        <p:nvSpPr>
          <p:cNvPr id="339" name="Oval 329"/>
          <p:cNvSpPr>
            <a:spLocks noChangeArrowheads="1"/>
          </p:cNvSpPr>
          <p:nvPr/>
        </p:nvSpPr>
        <p:spPr bwMode="auto">
          <a:xfrm flipH="1">
            <a:off x="4746626" y="3068639"/>
            <a:ext cx="339723" cy="341312"/>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grpSp>
        <p:nvGrpSpPr>
          <p:cNvPr id="340" name="Group 330"/>
          <p:cNvGrpSpPr>
            <a:grpSpLocks/>
          </p:cNvGrpSpPr>
          <p:nvPr/>
        </p:nvGrpSpPr>
        <p:grpSpPr bwMode="auto">
          <a:xfrm flipH="1">
            <a:off x="4778377" y="3113088"/>
            <a:ext cx="268288" cy="266700"/>
            <a:chOff x="3092" y="2594"/>
            <a:chExt cx="182" cy="182"/>
          </a:xfrm>
        </p:grpSpPr>
        <p:sp>
          <p:nvSpPr>
            <p:cNvPr id="341" name="Oval 331"/>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42" name="Line 332"/>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sp>
        <p:nvSpPr>
          <p:cNvPr id="50225" name="Oval 171"/>
          <p:cNvSpPr>
            <a:spLocks noChangeArrowheads="1"/>
          </p:cNvSpPr>
          <p:nvPr/>
        </p:nvSpPr>
        <p:spPr bwMode="auto">
          <a:xfrm>
            <a:off x="5057339" y="3751349"/>
            <a:ext cx="360362" cy="361950"/>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grpSp>
        <p:nvGrpSpPr>
          <p:cNvPr id="50186" name="Group 185"/>
          <p:cNvGrpSpPr>
            <a:grpSpLocks/>
          </p:cNvGrpSpPr>
          <p:nvPr/>
        </p:nvGrpSpPr>
        <p:grpSpPr bwMode="auto">
          <a:xfrm>
            <a:off x="5122426" y="3787862"/>
            <a:ext cx="239713" cy="241300"/>
            <a:chOff x="3092" y="2594"/>
            <a:chExt cx="182" cy="182"/>
          </a:xfrm>
        </p:grpSpPr>
        <p:sp>
          <p:nvSpPr>
            <p:cNvPr id="50434" name="Oval 186"/>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50435" name="Line 187"/>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sp>
        <p:nvSpPr>
          <p:cNvPr id="344" name="WordArt 336"/>
          <p:cNvSpPr>
            <a:spLocks noChangeArrowheads="1" noChangeShapeType="1" noTextEdit="1"/>
          </p:cNvSpPr>
          <p:nvPr/>
        </p:nvSpPr>
        <p:spPr bwMode="auto">
          <a:xfrm>
            <a:off x="4342963" y="3533775"/>
            <a:ext cx="438587" cy="516024"/>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FFFFFF"/>
                </a:solidFill>
                <a:effectLst>
                  <a:outerShdw dist="45791" dir="3378596" algn="ctr" rotWithShape="0">
                    <a:srgbClr val="000000">
                      <a:alpha val="50000"/>
                    </a:srgbClr>
                  </a:outerShdw>
                </a:effectLst>
                <a:latin typeface="Arial Black"/>
              </a:rPr>
              <a:t>H</a:t>
            </a:r>
            <a:endParaRPr lang="en-US" sz="3600" kern="10" dirty="0">
              <a:ln w="9525">
                <a:solidFill>
                  <a:srgbClr val="000000"/>
                </a:solidFill>
                <a:round/>
                <a:headEnd/>
                <a:tailEnd/>
              </a:ln>
              <a:solidFill>
                <a:srgbClr val="FFFFFF"/>
              </a:solidFill>
              <a:effectLst>
                <a:outerShdw dist="45791" dir="3378596" algn="ctr" rotWithShape="0">
                  <a:srgbClr val="000000">
                    <a:alpha val="50000"/>
                  </a:srgbClr>
                </a:outerShdw>
              </a:effectLst>
              <a:latin typeface="Arial Black"/>
            </a:endParaRPr>
          </a:p>
        </p:txBody>
      </p:sp>
      <p:sp>
        <p:nvSpPr>
          <p:cNvPr id="345" name="Rectangle 344"/>
          <p:cNvSpPr/>
          <p:nvPr/>
        </p:nvSpPr>
        <p:spPr>
          <a:xfrm>
            <a:off x="1884050" y="1158061"/>
            <a:ext cx="5538696"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rPr>
              <a:t>Is it a polar compound?</a:t>
            </a:r>
            <a:endParaRPr lang="en-US" sz="3600" b="1"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endParaRPr>
          </a:p>
        </p:txBody>
      </p:sp>
      <p:sp>
        <p:nvSpPr>
          <p:cNvPr id="346" name="Rectangle 345"/>
          <p:cNvSpPr/>
          <p:nvPr/>
        </p:nvSpPr>
        <p:spPr>
          <a:xfrm>
            <a:off x="1291349" y="4834711"/>
            <a:ext cx="6395326"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rPr>
              <a:t>In other words, is one side + and the other side –?</a:t>
            </a:r>
            <a:endParaRPr lang="en-US" sz="3600" b="1"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5812" name="Picture 4" descr="Image result for Electronegativity"/>
          <p:cNvPicPr>
            <a:picLocks noChangeAspect="1" noChangeArrowheads="1"/>
          </p:cNvPicPr>
          <p:nvPr/>
        </p:nvPicPr>
        <p:blipFill>
          <a:blip r:embed="rId2" cstate="print"/>
          <a:srcRect t="25175" b="13861"/>
          <a:stretch>
            <a:fillRect/>
          </a:stretch>
        </p:blipFill>
        <p:spPr bwMode="auto">
          <a:xfrm>
            <a:off x="0" y="2675467"/>
            <a:ext cx="9144000" cy="4182533"/>
          </a:xfrm>
          <a:prstGeom prst="rect">
            <a:avLst/>
          </a:prstGeom>
          <a:noFill/>
        </p:spPr>
      </p:pic>
      <p:sp>
        <p:nvSpPr>
          <p:cNvPr id="6" name="TextBox 5"/>
          <p:cNvSpPr txBox="1"/>
          <p:nvPr/>
        </p:nvSpPr>
        <p:spPr>
          <a:xfrm>
            <a:off x="0" y="588970"/>
            <a:ext cx="9144000" cy="757130"/>
          </a:xfrm>
          <a:prstGeom prst="rect">
            <a:avLst/>
          </a:prstGeom>
          <a:noFill/>
        </p:spPr>
        <p:txBody>
          <a:bodyPr wrap="square" rtlCol="0">
            <a:spAutoFit/>
          </a:bodyPr>
          <a:lstStyle/>
          <a:p>
            <a:pPr>
              <a:lnSpc>
                <a:spcPct val="80000"/>
              </a:lnSpc>
            </a:pPr>
            <a:r>
              <a:rPr lang="en-US" dirty="0" smtClean="0"/>
              <a:t>To determine if a compound is polar or not, consult a chart for electronegativity or memorize that the upper right side of the periodic table has elements with the highest electronegativity.  The lower left side has the lowest electronegativity.</a:t>
            </a:r>
            <a:endParaRPr lang="en-US" i="1" dirty="0"/>
          </a:p>
        </p:txBody>
      </p:sp>
      <p:sp>
        <p:nvSpPr>
          <p:cNvPr id="7" name="TextBox 6"/>
          <p:cNvSpPr txBox="1"/>
          <p:nvPr/>
        </p:nvSpPr>
        <p:spPr>
          <a:xfrm>
            <a:off x="1456268" y="6059320"/>
            <a:ext cx="6273799" cy="798680"/>
          </a:xfrm>
          <a:prstGeom prst="rect">
            <a:avLst/>
          </a:prstGeom>
          <a:solidFill>
            <a:schemeClr val="bg1"/>
          </a:solidFill>
        </p:spPr>
        <p:txBody>
          <a:bodyPr wrap="square" rtlCol="0">
            <a:spAutoFit/>
          </a:bodyPr>
          <a:lstStyle/>
          <a:p>
            <a:pPr>
              <a:lnSpc>
                <a:spcPct val="85000"/>
              </a:lnSpc>
            </a:pPr>
            <a:r>
              <a:rPr lang="en-US" dirty="0" smtClean="0"/>
              <a:t>Regarding the question about </a:t>
            </a:r>
            <a:r>
              <a:rPr lang="en-US" dirty="0" err="1" smtClean="0"/>
              <a:t>HCl</a:t>
            </a:r>
            <a:r>
              <a:rPr lang="en-US" dirty="0" smtClean="0"/>
              <a:t> being polar, H is 2.1 and </a:t>
            </a:r>
            <a:r>
              <a:rPr lang="en-US" dirty="0" err="1" smtClean="0"/>
              <a:t>Cl</a:t>
            </a:r>
            <a:r>
              <a:rPr lang="en-US" dirty="0" smtClean="0"/>
              <a:t> is 3.0.  Difference is 0.9 so the bond is </a:t>
            </a:r>
            <a:r>
              <a:rPr lang="en-US" dirty="0" smtClean="0">
                <a:solidFill>
                  <a:srgbClr val="C00000"/>
                </a:solidFill>
              </a:rPr>
              <a:t>polar</a:t>
            </a:r>
            <a:r>
              <a:rPr lang="en-US" dirty="0" smtClean="0"/>
              <a:t> (partial </a:t>
            </a:r>
            <a:r>
              <a:rPr lang="en-US" dirty="0" smtClean="0">
                <a:solidFill>
                  <a:srgbClr val="C00000"/>
                </a:solidFill>
              </a:rPr>
              <a:t>+ and - sides</a:t>
            </a:r>
            <a:r>
              <a:rPr lang="en-US" dirty="0" smtClean="0"/>
              <a:t>) and </a:t>
            </a:r>
            <a:r>
              <a:rPr lang="en-US" dirty="0" smtClean="0">
                <a:solidFill>
                  <a:srgbClr val="008EC0"/>
                </a:solidFill>
              </a:rPr>
              <a:t>covalent</a:t>
            </a:r>
            <a:r>
              <a:rPr lang="en-US" dirty="0" smtClean="0"/>
              <a:t> (electrons are </a:t>
            </a:r>
            <a:r>
              <a:rPr lang="en-US" dirty="0" smtClean="0">
                <a:solidFill>
                  <a:srgbClr val="008EC0"/>
                </a:solidFill>
              </a:rPr>
              <a:t>shared</a:t>
            </a:r>
            <a:r>
              <a:rPr lang="en-US" dirty="0" smtClean="0"/>
              <a:t>).</a:t>
            </a:r>
            <a:endParaRPr lang="en-US" i="1" dirty="0"/>
          </a:p>
        </p:txBody>
      </p:sp>
      <p:sp>
        <p:nvSpPr>
          <p:cNvPr id="8" name="TextBox 7"/>
          <p:cNvSpPr txBox="1"/>
          <p:nvPr/>
        </p:nvSpPr>
        <p:spPr>
          <a:xfrm>
            <a:off x="160866" y="1341891"/>
            <a:ext cx="8830733" cy="563231"/>
          </a:xfrm>
          <a:prstGeom prst="rect">
            <a:avLst/>
          </a:prstGeom>
          <a:noFill/>
        </p:spPr>
        <p:txBody>
          <a:bodyPr wrap="square" rtlCol="0">
            <a:spAutoFit/>
          </a:bodyPr>
          <a:lstStyle/>
          <a:p>
            <a:pPr>
              <a:lnSpc>
                <a:spcPct val="85000"/>
              </a:lnSpc>
            </a:pPr>
            <a:r>
              <a:rPr lang="en-US" dirty="0" smtClean="0"/>
              <a:t>If the difference is less than 0.2, then the bond is called </a:t>
            </a:r>
            <a:r>
              <a:rPr lang="en-US" dirty="0" err="1" smtClean="0">
                <a:solidFill>
                  <a:srgbClr val="C00000"/>
                </a:solidFill>
              </a:rPr>
              <a:t>nonpolar</a:t>
            </a:r>
            <a:r>
              <a:rPr lang="en-US" dirty="0" smtClean="0"/>
              <a:t> </a:t>
            </a:r>
            <a:r>
              <a:rPr lang="en-US" dirty="0" smtClean="0">
                <a:solidFill>
                  <a:srgbClr val="008EC0"/>
                </a:solidFill>
              </a:rPr>
              <a:t>covalent</a:t>
            </a:r>
            <a:r>
              <a:rPr lang="en-US" dirty="0" smtClean="0"/>
              <a:t> (</a:t>
            </a:r>
            <a:r>
              <a:rPr lang="en-US" dirty="0" smtClean="0">
                <a:solidFill>
                  <a:srgbClr val="00B0F0"/>
                </a:solidFill>
              </a:rPr>
              <a:t>sharing</a:t>
            </a:r>
            <a:r>
              <a:rPr lang="en-US" dirty="0" smtClean="0"/>
              <a:t> electrons </a:t>
            </a:r>
            <a:r>
              <a:rPr lang="en-US" dirty="0" smtClean="0">
                <a:solidFill>
                  <a:srgbClr val="C00000"/>
                </a:solidFill>
              </a:rPr>
              <a:t>evenly</a:t>
            </a:r>
            <a:r>
              <a:rPr lang="en-US" dirty="0" smtClean="0"/>
              <a:t>).  </a:t>
            </a:r>
            <a:endParaRPr lang="en-US" i="1" dirty="0"/>
          </a:p>
        </p:txBody>
      </p:sp>
      <p:sp>
        <p:nvSpPr>
          <p:cNvPr id="9" name="TextBox 8"/>
          <p:cNvSpPr txBox="1"/>
          <p:nvPr/>
        </p:nvSpPr>
        <p:spPr>
          <a:xfrm>
            <a:off x="143933" y="1866818"/>
            <a:ext cx="8847667" cy="798680"/>
          </a:xfrm>
          <a:prstGeom prst="rect">
            <a:avLst/>
          </a:prstGeom>
          <a:noFill/>
        </p:spPr>
        <p:txBody>
          <a:bodyPr wrap="square" rtlCol="0">
            <a:spAutoFit/>
          </a:bodyPr>
          <a:lstStyle/>
          <a:p>
            <a:pPr>
              <a:lnSpc>
                <a:spcPct val="85000"/>
              </a:lnSpc>
            </a:pPr>
            <a:r>
              <a:rPr lang="en-US" dirty="0" smtClean="0"/>
              <a:t>If the difference is between 0.3 and 1.4, the bond is </a:t>
            </a:r>
            <a:r>
              <a:rPr lang="en-US" dirty="0" smtClean="0">
                <a:solidFill>
                  <a:srgbClr val="C00000"/>
                </a:solidFill>
              </a:rPr>
              <a:t>polar</a:t>
            </a:r>
            <a:r>
              <a:rPr lang="en-US" dirty="0" smtClean="0"/>
              <a:t> but still </a:t>
            </a:r>
            <a:r>
              <a:rPr lang="en-US" dirty="0" smtClean="0">
                <a:solidFill>
                  <a:srgbClr val="00B0F0"/>
                </a:solidFill>
              </a:rPr>
              <a:t>covalent</a:t>
            </a:r>
            <a:r>
              <a:rPr lang="en-US" dirty="0" smtClean="0"/>
              <a:t> (</a:t>
            </a:r>
            <a:r>
              <a:rPr lang="en-US" dirty="0" smtClean="0">
                <a:solidFill>
                  <a:srgbClr val="00B0F0"/>
                </a:solidFill>
              </a:rPr>
              <a:t>sharing</a:t>
            </a:r>
            <a:r>
              <a:rPr lang="en-US" dirty="0" smtClean="0"/>
              <a:t> electrons but </a:t>
            </a:r>
            <a:r>
              <a:rPr lang="en-US" dirty="0" smtClean="0">
                <a:solidFill>
                  <a:srgbClr val="C00000"/>
                </a:solidFill>
              </a:rPr>
              <a:t>not evenly</a:t>
            </a:r>
            <a:r>
              <a:rPr lang="en-US" dirty="0" smtClean="0"/>
              <a:t>).  One side will be partially positive and one side partially negative.</a:t>
            </a:r>
            <a:endParaRPr lang="en-US" i="1" dirty="0"/>
          </a:p>
        </p:txBody>
      </p:sp>
      <p:sp>
        <p:nvSpPr>
          <p:cNvPr id="10" name="Rectangle 9"/>
          <p:cNvSpPr/>
          <p:nvPr/>
        </p:nvSpPr>
        <p:spPr>
          <a:xfrm>
            <a:off x="1722196" y="0"/>
            <a:ext cx="576734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Table of Electronegativity</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TextBox 10"/>
          <p:cNvSpPr txBox="1"/>
          <p:nvPr/>
        </p:nvSpPr>
        <p:spPr>
          <a:xfrm>
            <a:off x="1439334" y="2628825"/>
            <a:ext cx="5410199" cy="1034129"/>
          </a:xfrm>
          <a:prstGeom prst="rect">
            <a:avLst/>
          </a:prstGeom>
          <a:noFill/>
        </p:spPr>
        <p:txBody>
          <a:bodyPr wrap="square" rtlCol="0">
            <a:spAutoFit/>
          </a:bodyPr>
          <a:lstStyle/>
          <a:p>
            <a:pPr>
              <a:lnSpc>
                <a:spcPct val="85000"/>
              </a:lnSpc>
            </a:pPr>
            <a:r>
              <a:rPr lang="en-US" dirty="0" smtClean="0"/>
              <a:t>If the difference is greater than 1.4, the bond is </a:t>
            </a:r>
            <a:r>
              <a:rPr lang="en-US" dirty="0" smtClean="0">
                <a:solidFill>
                  <a:srgbClr val="C00000"/>
                </a:solidFill>
              </a:rPr>
              <a:t>ionic</a:t>
            </a:r>
            <a:r>
              <a:rPr lang="en-US" dirty="0" smtClean="0"/>
              <a:t> (electrons </a:t>
            </a:r>
            <a:r>
              <a:rPr lang="en-US" dirty="0" smtClean="0">
                <a:solidFill>
                  <a:srgbClr val="C00000"/>
                </a:solidFill>
              </a:rPr>
              <a:t>not shared</a:t>
            </a:r>
            <a:r>
              <a:rPr lang="en-US" dirty="0" smtClean="0"/>
              <a:t> but taken by and kept by the element that is more electronegative). Bond is very </a:t>
            </a:r>
            <a:r>
              <a:rPr lang="en-US" dirty="0" smtClean="0">
                <a:solidFill>
                  <a:srgbClr val="C00000"/>
                </a:solidFill>
              </a:rPr>
              <a:t>polar</a:t>
            </a:r>
            <a:r>
              <a:rPr lang="en-US" dirty="0" smtClean="0"/>
              <a:t> because of  </a:t>
            </a:r>
            <a:r>
              <a:rPr lang="en-US" dirty="0" smtClean="0">
                <a:solidFill>
                  <a:srgbClr val="C00000"/>
                </a:solidFill>
              </a:rPr>
              <a:t>+ and – sides</a:t>
            </a:r>
            <a:r>
              <a:rPr lang="en-US" dirty="0" smtClean="0"/>
              <a:t>.</a:t>
            </a:r>
            <a:endParaRPr lang="en-US" i="1" dirty="0"/>
          </a:p>
        </p:txBody>
      </p:sp>
    </p:spTree>
  </p:cSld>
  <p:clrMapOvr>
    <a:masterClrMapping/>
  </p:clrMapOvr>
  <p:transition spd="slow">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grpSp>
        <p:nvGrpSpPr>
          <p:cNvPr id="2" name="Group 125"/>
          <p:cNvGrpSpPr>
            <a:grpSpLocks/>
          </p:cNvGrpSpPr>
          <p:nvPr/>
        </p:nvGrpSpPr>
        <p:grpSpPr bwMode="auto">
          <a:xfrm>
            <a:off x="5338326" y="2513099"/>
            <a:ext cx="1168400" cy="1362075"/>
            <a:chOff x="4680" y="175"/>
            <a:chExt cx="819" cy="955"/>
          </a:xfrm>
        </p:grpSpPr>
        <p:sp>
          <p:nvSpPr>
            <p:cNvPr id="50462" name="Oval 126"/>
            <p:cNvSpPr>
              <a:spLocks noChangeArrowheads="1"/>
            </p:cNvSpPr>
            <p:nvPr/>
          </p:nvSpPr>
          <p:spPr bwMode="auto">
            <a:xfrm>
              <a:off x="4680" y="243"/>
              <a:ext cx="819" cy="819"/>
            </a:xfrm>
            <a:prstGeom prst="ellipse">
              <a:avLst/>
            </a:prstGeom>
            <a:noFill/>
            <a:ln w="38100" cap="rnd" algn="ctr">
              <a:solidFill>
                <a:srgbClr val="3574E5"/>
              </a:solidFill>
              <a:prstDash val="sysDot"/>
              <a:round/>
              <a:headEnd/>
              <a:tailEnd/>
            </a:ln>
          </p:spPr>
          <p:txBody>
            <a:bodyPr wrap="none" anchor="ctr"/>
            <a:lstStyle/>
            <a:p>
              <a:endParaRPr lang="en-US">
                <a:solidFill>
                  <a:srgbClr val="000000"/>
                </a:solidFill>
              </a:endParaRPr>
            </a:p>
          </p:txBody>
        </p:sp>
        <p:grpSp>
          <p:nvGrpSpPr>
            <p:cNvPr id="3" name="Group 127"/>
            <p:cNvGrpSpPr>
              <a:grpSpLocks/>
            </p:cNvGrpSpPr>
            <p:nvPr/>
          </p:nvGrpSpPr>
          <p:grpSpPr bwMode="auto">
            <a:xfrm>
              <a:off x="5006" y="175"/>
              <a:ext cx="168" cy="955"/>
              <a:chOff x="3211" y="724"/>
              <a:chExt cx="182" cy="1037"/>
            </a:xfrm>
          </p:grpSpPr>
          <p:grpSp>
            <p:nvGrpSpPr>
              <p:cNvPr id="4" name="Group 128"/>
              <p:cNvGrpSpPr>
                <a:grpSpLocks/>
              </p:cNvGrpSpPr>
              <p:nvPr/>
            </p:nvGrpSpPr>
            <p:grpSpPr bwMode="auto">
              <a:xfrm>
                <a:off x="3211" y="724"/>
                <a:ext cx="182" cy="182"/>
                <a:chOff x="5384" y="1264"/>
                <a:chExt cx="182" cy="182"/>
              </a:xfrm>
            </p:grpSpPr>
            <p:sp>
              <p:nvSpPr>
                <p:cNvPr id="50468" name="Oval 129"/>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50469" name="Line 130"/>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solidFill>
                      <a:srgbClr val="000000"/>
                    </a:solidFill>
                  </a:endParaRPr>
                </a:p>
              </p:txBody>
            </p:sp>
          </p:grpSp>
          <p:grpSp>
            <p:nvGrpSpPr>
              <p:cNvPr id="5" name="Group 131"/>
              <p:cNvGrpSpPr>
                <a:grpSpLocks/>
              </p:cNvGrpSpPr>
              <p:nvPr/>
            </p:nvGrpSpPr>
            <p:grpSpPr bwMode="auto">
              <a:xfrm>
                <a:off x="3211" y="1579"/>
                <a:ext cx="182" cy="182"/>
                <a:chOff x="5384" y="1264"/>
                <a:chExt cx="182" cy="182"/>
              </a:xfrm>
            </p:grpSpPr>
            <p:sp>
              <p:nvSpPr>
                <p:cNvPr id="50466" name="Oval 132"/>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50467" name="Line 133"/>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a:solidFill>
                      <a:srgbClr val="000000"/>
                    </a:solidFill>
                  </a:endParaRPr>
                </a:p>
              </p:txBody>
            </p:sp>
          </p:grpSp>
        </p:grpSp>
      </p:grpSp>
      <p:sp>
        <p:nvSpPr>
          <p:cNvPr id="50208" name="Oval 134"/>
          <p:cNvSpPr>
            <a:spLocks noChangeArrowheads="1"/>
          </p:cNvSpPr>
          <p:nvPr/>
        </p:nvSpPr>
        <p:spPr bwMode="auto">
          <a:xfrm>
            <a:off x="5671701" y="3313199"/>
            <a:ext cx="266700" cy="266700"/>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50209" name="Oval 135"/>
          <p:cNvSpPr>
            <a:spLocks noChangeArrowheads="1"/>
          </p:cNvSpPr>
          <p:nvPr/>
        </p:nvSpPr>
        <p:spPr bwMode="auto">
          <a:xfrm>
            <a:off x="6071751" y="2916324"/>
            <a:ext cx="266700" cy="266700"/>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50210" name="Oval 136"/>
          <p:cNvSpPr>
            <a:spLocks noChangeArrowheads="1"/>
          </p:cNvSpPr>
          <p:nvPr/>
        </p:nvSpPr>
        <p:spPr bwMode="auto">
          <a:xfrm>
            <a:off x="6062226" y="3260812"/>
            <a:ext cx="266700" cy="266700"/>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50211" name="Oval 137"/>
          <p:cNvSpPr>
            <a:spLocks noChangeArrowheads="1"/>
          </p:cNvSpPr>
          <p:nvPr/>
        </p:nvSpPr>
        <p:spPr bwMode="auto">
          <a:xfrm>
            <a:off x="5732026" y="2792499"/>
            <a:ext cx="266700" cy="266700"/>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grpSp>
        <p:nvGrpSpPr>
          <p:cNvPr id="6" name="Group 138"/>
          <p:cNvGrpSpPr>
            <a:grpSpLocks/>
          </p:cNvGrpSpPr>
          <p:nvPr/>
        </p:nvGrpSpPr>
        <p:grpSpPr bwMode="auto">
          <a:xfrm>
            <a:off x="5744726" y="3102062"/>
            <a:ext cx="306388" cy="306387"/>
            <a:chOff x="1304" y="2479"/>
            <a:chExt cx="384" cy="384"/>
          </a:xfrm>
        </p:grpSpPr>
        <p:sp>
          <p:nvSpPr>
            <p:cNvPr id="50460" name="Oval 139"/>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50461" name="AutoShape 140"/>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7" name="Group 141"/>
          <p:cNvGrpSpPr>
            <a:grpSpLocks/>
          </p:cNvGrpSpPr>
          <p:nvPr/>
        </p:nvGrpSpPr>
        <p:grpSpPr bwMode="auto">
          <a:xfrm>
            <a:off x="6028889" y="3079837"/>
            <a:ext cx="306387" cy="306387"/>
            <a:chOff x="1304" y="2479"/>
            <a:chExt cx="384" cy="384"/>
          </a:xfrm>
        </p:grpSpPr>
        <p:sp>
          <p:nvSpPr>
            <p:cNvPr id="50458" name="Oval 142"/>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50459" name="AutoShape 143"/>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8" name="Group 144"/>
          <p:cNvGrpSpPr>
            <a:grpSpLocks/>
          </p:cNvGrpSpPr>
          <p:nvPr/>
        </p:nvGrpSpPr>
        <p:grpSpPr bwMode="auto">
          <a:xfrm>
            <a:off x="5830451" y="3330662"/>
            <a:ext cx="306388" cy="306387"/>
            <a:chOff x="1304" y="2479"/>
            <a:chExt cx="384" cy="384"/>
          </a:xfrm>
        </p:grpSpPr>
        <p:sp>
          <p:nvSpPr>
            <p:cNvPr id="50456" name="Oval 145"/>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50457" name="AutoShape 146"/>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9" name="Group 147"/>
          <p:cNvGrpSpPr>
            <a:grpSpLocks/>
          </p:cNvGrpSpPr>
          <p:nvPr/>
        </p:nvGrpSpPr>
        <p:grpSpPr bwMode="auto">
          <a:xfrm>
            <a:off x="5541526" y="2944899"/>
            <a:ext cx="306388" cy="306388"/>
            <a:chOff x="1304" y="2479"/>
            <a:chExt cx="384" cy="384"/>
          </a:xfrm>
        </p:grpSpPr>
        <p:sp>
          <p:nvSpPr>
            <p:cNvPr id="50454" name="Oval 148"/>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50455" name="AutoShape 149"/>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10" name="Group 150"/>
          <p:cNvGrpSpPr>
            <a:grpSpLocks/>
          </p:cNvGrpSpPr>
          <p:nvPr/>
        </p:nvGrpSpPr>
        <p:grpSpPr bwMode="auto">
          <a:xfrm>
            <a:off x="5852676" y="2867112"/>
            <a:ext cx="306388" cy="304800"/>
            <a:chOff x="1304" y="2479"/>
            <a:chExt cx="384" cy="384"/>
          </a:xfrm>
        </p:grpSpPr>
        <p:sp>
          <p:nvSpPr>
            <p:cNvPr id="50452" name="Oval 151"/>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50453" name="AutoShape 152"/>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11" name="Group 153"/>
          <p:cNvGrpSpPr>
            <a:grpSpLocks/>
          </p:cNvGrpSpPr>
          <p:nvPr/>
        </p:nvGrpSpPr>
        <p:grpSpPr bwMode="auto">
          <a:xfrm>
            <a:off x="5544701" y="3238587"/>
            <a:ext cx="304800" cy="304800"/>
            <a:chOff x="1304" y="2479"/>
            <a:chExt cx="384" cy="384"/>
          </a:xfrm>
        </p:grpSpPr>
        <p:sp>
          <p:nvSpPr>
            <p:cNvPr id="50450" name="Oval 154"/>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50451" name="AutoShape 155"/>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12" name="Group 156"/>
          <p:cNvGrpSpPr>
            <a:grpSpLocks/>
          </p:cNvGrpSpPr>
          <p:nvPr/>
        </p:nvGrpSpPr>
        <p:grpSpPr bwMode="auto">
          <a:xfrm>
            <a:off x="6051114" y="2836949"/>
            <a:ext cx="306387" cy="306388"/>
            <a:chOff x="1304" y="2479"/>
            <a:chExt cx="384" cy="384"/>
          </a:xfrm>
        </p:grpSpPr>
        <p:sp>
          <p:nvSpPr>
            <p:cNvPr id="50448" name="Oval 157"/>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50449" name="AutoShape 158"/>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13" name="Group 159"/>
          <p:cNvGrpSpPr>
            <a:grpSpLocks/>
          </p:cNvGrpSpPr>
          <p:nvPr/>
        </p:nvGrpSpPr>
        <p:grpSpPr bwMode="auto">
          <a:xfrm>
            <a:off x="5690751" y="2876637"/>
            <a:ext cx="306388" cy="306387"/>
            <a:chOff x="1304" y="2479"/>
            <a:chExt cx="384" cy="384"/>
          </a:xfrm>
        </p:grpSpPr>
        <p:sp>
          <p:nvSpPr>
            <p:cNvPr id="50446" name="Oval 160"/>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50447" name="AutoShape 161"/>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grpSp>
        <p:nvGrpSpPr>
          <p:cNvPr id="14" name="Group 162"/>
          <p:cNvGrpSpPr>
            <a:grpSpLocks/>
          </p:cNvGrpSpPr>
          <p:nvPr/>
        </p:nvGrpSpPr>
        <p:grpSpPr bwMode="auto">
          <a:xfrm>
            <a:off x="5911414" y="3098887"/>
            <a:ext cx="306387" cy="304800"/>
            <a:chOff x="1304" y="2479"/>
            <a:chExt cx="384" cy="384"/>
          </a:xfrm>
        </p:grpSpPr>
        <p:sp>
          <p:nvSpPr>
            <p:cNvPr id="50444" name="Oval 163"/>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50445" name="AutoShape 164"/>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grpSp>
      <p:sp>
        <p:nvSpPr>
          <p:cNvPr id="50221" name="Oval 165"/>
          <p:cNvSpPr>
            <a:spLocks noChangeArrowheads="1"/>
          </p:cNvSpPr>
          <p:nvPr/>
        </p:nvSpPr>
        <p:spPr bwMode="auto">
          <a:xfrm>
            <a:off x="4795401" y="2095587"/>
            <a:ext cx="2279650" cy="2279650"/>
          </a:xfrm>
          <a:prstGeom prst="ellipse">
            <a:avLst/>
          </a:prstGeom>
          <a:gradFill rotWithShape="1">
            <a:gsLst>
              <a:gs pos="0">
                <a:srgbClr val="FF0000">
                  <a:alpha val="20000"/>
                </a:srgbClr>
              </a:gs>
              <a:gs pos="100000">
                <a:srgbClr val="2368E3">
                  <a:alpha val="81000"/>
                </a:srgbClr>
              </a:gs>
            </a:gsLst>
            <a:path path="shape">
              <a:fillToRect l="50000" t="50000" r="50000" b="50000"/>
            </a:path>
          </a:gradFill>
          <a:ln w="9525" algn="ctr">
            <a:noFill/>
            <a:round/>
            <a:headEnd/>
            <a:tailEnd/>
          </a:ln>
        </p:spPr>
        <p:txBody>
          <a:bodyPr wrap="none" anchor="ctr"/>
          <a:lstStyle/>
          <a:p>
            <a:endParaRPr lang="en-US">
              <a:solidFill>
                <a:srgbClr val="000000"/>
              </a:solidFill>
            </a:endParaRPr>
          </a:p>
        </p:txBody>
      </p:sp>
      <p:sp>
        <p:nvSpPr>
          <p:cNvPr id="50222" name="Oval 166"/>
          <p:cNvSpPr>
            <a:spLocks noChangeArrowheads="1"/>
          </p:cNvSpPr>
          <p:nvPr/>
        </p:nvSpPr>
        <p:spPr bwMode="auto">
          <a:xfrm>
            <a:off x="5755839" y="2065424"/>
            <a:ext cx="360362" cy="363538"/>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50223" name="Oval 167"/>
          <p:cNvSpPr>
            <a:spLocks noChangeArrowheads="1"/>
          </p:cNvSpPr>
          <p:nvPr/>
        </p:nvSpPr>
        <p:spPr bwMode="auto">
          <a:xfrm>
            <a:off x="5755839" y="4038687"/>
            <a:ext cx="360362" cy="361950"/>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50224" name="Oval 170"/>
          <p:cNvSpPr>
            <a:spLocks noChangeArrowheads="1"/>
          </p:cNvSpPr>
          <p:nvPr/>
        </p:nvSpPr>
        <p:spPr bwMode="auto">
          <a:xfrm>
            <a:off x="5038289" y="2360699"/>
            <a:ext cx="360362" cy="361950"/>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grpSp>
        <p:nvGrpSpPr>
          <p:cNvPr id="15" name="Group 172"/>
          <p:cNvGrpSpPr>
            <a:grpSpLocks/>
          </p:cNvGrpSpPr>
          <p:nvPr/>
        </p:nvGrpSpPr>
        <p:grpSpPr bwMode="auto">
          <a:xfrm>
            <a:off x="5805051" y="4099012"/>
            <a:ext cx="239713" cy="239712"/>
            <a:chOff x="3092" y="2594"/>
            <a:chExt cx="182" cy="182"/>
          </a:xfrm>
        </p:grpSpPr>
        <p:sp>
          <p:nvSpPr>
            <p:cNvPr id="50442" name="Oval 17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50443" name="Line 17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grpSp>
        <p:nvGrpSpPr>
          <p:cNvPr id="16" name="Group 175"/>
          <p:cNvGrpSpPr>
            <a:grpSpLocks/>
          </p:cNvGrpSpPr>
          <p:nvPr/>
        </p:nvGrpSpPr>
        <p:grpSpPr bwMode="auto">
          <a:xfrm>
            <a:off x="5822514" y="2127337"/>
            <a:ext cx="239712" cy="239712"/>
            <a:chOff x="3092" y="2594"/>
            <a:chExt cx="182" cy="182"/>
          </a:xfrm>
        </p:grpSpPr>
        <p:sp>
          <p:nvSpPr>
            <p:cNvPr id="50440" name="Oval 176"/>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50441" name="Line 177"/>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sp>
        <p:nvSpPr>
          <p:cNvPr id="50228" name="Oval 178"/>
          <p:cNvSpPr>
            <a:spLocks noChangeArrowheads="1"/>
          </p:cNvSpPr>
          <p:nvPr/>
        </p:nvSpPr>
        <p:spPr bwMode="auto">
          <a:xfrm>
            <a:off x="6425764" y="3770399"/>
            <a:ext cx="360362" cy="361950"/>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grpSp>
        <p:nvGrpSpPr>
          <p:cNvPr id="17" name="Group 179"/>
          <p:cNvGrpSpPr>
            <a:grpSpLocks/>
          </p:cNvGrpSpPr>
          <p:nvPr/>
        </p:nvGrpSpPr>
        <p:grpSpPr bwMode="auto">
          <a:xfrm>
            <a:off x="6468626" y="3800562"/>
            <a:ext cx="238125" cy="239712"/>
            <a:chOff x="3092" y="2594"/>
            <a:chExt cx="182" cy="182"/>
          </a:xfrm>
        </p:grpSpPr>
        <p:sp>
          <p:nvSpPr>
            <p:cNvPr id="50438" name="Oval 180"/>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50439" name="Line 181"/>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grpSp>
        <p:nvGrpSpPr>
          <p:cNvPr id="18" name="Group 182"/>
          <p:cNvGrpSpPr>
            <a:grpSpLocks/>
          </p:cNvGrpSpPr>
          <p:nvPr/>
        </p:nvGrpSpPr>
        <p:grpSpPr bwMode="auto">
          <a:xfrm>
            <a:off x="5112901" y="2416262"/>
            <a:ext cx="238125" cy="241300"/>
            <a:chOff x="3092" y="2594"/>
            <a:chExt cx="182" cy="182"/>
          </a:xfrm>
        </p:grpSpPr>
        <p:sp>
          <p:nvSpPr>
            <p:cNvPr id="50436" name="Oval 18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50437" name="Line 18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sp>
        <p:nvSpPr>
          <p:cNvPr id="50232" name="Oval 188"/>
          <p:cNvSpPr>
            <a:spLocks noChangeArrowheads="1"/>
          </p:cNvSpPr>
          <p:nvPr/>
        </p:nvSpPr>
        <p:spPr bwMode="auto">
          <a:xfrm>
            <a:off x="4749364" y="3062374"/>
            <a:ext cx="360362" cy="361950"/>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sp>
        <p:nvSpPr>
          <p:cNvPr id="50276" name="Oval 35"/>
          <p:cNvSpPr>
            <a:spLocks noChangeArrowheads="1"/>
          </p:cNvSpPr>
          <p:nvPr/>
        </p:nvSpPr>
        <p:spPr bwMode="auto">
          <a:xfrm>
            <a:off x="6468626" y="2473412"/>
            <a:ext cx="358775" cy="360362"/>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grpSp>
        <p:nvGrpSpPr>
          <p:cNvPr id="19" name="Group 43"/>
          <p:cNvGrpSpPr>
            <a:grpSpLocks/>
          </p:cNvGrpSpPr>
          <p:nvPr/>
        </p:nvGrpSpPr>
        <p:grpSpPr bwMode="auto">
          <a:xfrm>
            <a:off x="6538476" y="2517862"/>
            <a:ext cx="238125" cy="239712"/>
            <a:chOff x="3092" y="2594"/>
            <a:chExt cx="182" cy="182"/>
          </a:xfrm>
        </p:grpSpPr>
        <p:sp>
          <p:nvSpPr>
            <p:cNvPr id="50374" name="Oval 44"/>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50375" name="Line 45"/>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sp>
        <p:nvSpPr>
          <p:cNvPr id="50320" name="Oval 168"/>
          <p:cNvSpPr>
            <a:spLocks noChangeArrowheads="1"/>
          </p:cNvSpPr>
          <p:nvPr/>
        </p:nvSpPr>
        <p:spPr bwMode="auto">
          <a:xfrm>
            <a:off x="6749614" y="3062374"/>
            <a:ext cx="361950" cy="361950"/>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grpSp>
        <p:nvGrpSpPr>
          <p:cNvPr id="20" name="Group 192"/>
          <p:cNvGrpSpPr>
            <a:grpSpLocks/>
          </p:cNvGrpSpPr>
          <p:nvPr/>
        </p:nvGrpSpPr>
        <p:grpSpPr bwMode="auto">
          <a:xfrm>
            <a:off x="6803589" y="3127462"/>
            <a:ext cx="238125" cy="239712"/>
            <a:chOff x="3092" y="2594"/>
            <a:chExt cx="182" cy="182"/>
          </a:xfrm>
        </p:grpSpPr>
        <p:sp>
          <p:nvSpPr>
            <p:cNvPr id="50322" name="Oval 19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50323" name="Line 19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sp>
        <p:nvSpPr>
          <p:cNvPr id="332" name="Rectangle 331"/>
          <p:cNvSpPr/>
          <p:nvPr/>
        </p:nvSpPr>
        <p:spPr>
          <a:xfrm>
            <a:off x="2381812" y="415111"/>
            <a:ext cx="4371711"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rPr>
              <a:t>Hydrogen chloride</a:t>
            </a:r>
            <a:endParaRPr lang="en-US" sz="3600" b="1"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endParaRPr>
          </a:p>
        </p:txBody>
      </p:sp>
      <p:sp>
        <p:nvSpPr>
          <p:cNvPr id="336" name="Oval 318"/>
          <p:cNvSpPr>
            <a:spLocks noChangeArrowheads="1"/>
          </p:cNvSpPr>
          <p:nvPr/>
        </p:nvSpPr>
        <p:spPr bwMode="auto">
          <a:xfrm rot="-5400000">
            <a:off x="3741718" y="3068865"/>
            <a:ext cx="1394081" cy="1412681"/>
          </a:xfrm>
          <a:prstGeom prst="ellipse">
            <a:avLst/>
          </a:prstGeom>
          <a:gradFill rotWithShape="1">
            <a:gsLst>
              <a:gs pos="0">
                <a:srgbClr val="FF0000">
                  <a:alpha val="20000"/>
                </a:srgbClr>
              </a:gs>
              <a:gs pos="100000">
                <a:srgbClr val="2368E3">
                  <a:alpha val="81000"/>
                </a:srgbClr>
              </a:gs>
            </a:gsLst>
            <a:path path="shape">
              <a:fillToRect l="50000" t="50000" r="50000" b="50000"/>
            </a:path>
          </a:gradFill>
          <a:ln w="9525" algn="ctr">
            <a:noFill/>
            <a:round/>
            <a:headEnd/>
            <a:tailEnd/>
          </a:ln>
        </p:spPr>
        <p:txBody>
          <a:bodyPr wrap="none" anchor="ctr"/>
          <a:lstStyle/>
          <a:p>
            <a:endParaRPr lang="en-US">
              <a:solidFill>
                <a:srgbClr val="000000"/>
              </a:solidFill>
              <a:latin typeface="Arial" pitchFamily="34" charset="0"/>
            </a:endParaRPr>
          </a:p>
        </p:txBody>
      </p:sp>
      <p:sp>
        <p:nvSpPr>
          <p:cNvPr id="337" name="Oval 319"/>
          <p:cNvSpPr>
            <a:spLocks noChangeArrowheads="1"/>
          </p:cNvSpPr>
          <p:nvPr/>
        </p:nvSpPr>
        <p:spPr bwMode="auto">
          <a:xfrm rot="-5400000">
            <a:off x="4131471" y="3728244"/>
            <a:ext cx="341313" cy="339725"/>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38" name="AutoShape 320"/>
          <p:cNvSpPr>
            <a:spLocks noChangeArrowheads="1"/>
          </p:cNvSpPr>
          <p:nvPr/>
        </p:nvSpPr>
        <p:spPr bwMode="auto">
          <a:xfrm rot="-5400000">
            <a:off x="4225930" y="3832226"/>
            <a:ext cx="157162" cy="160337"/>
          </a:xfrm>
          <a:prstGeom prst="plus">
            <a:avLst>
              <a:gd name="adj" fmla="val 39245"/>
            </a:avLst>
          </a:prstGeom>
          <a:solidFill>
            <a:schemeClr val="bg1"/>
          </a:solidFill>
          <a:ln w="9525">
            <a:noFill/>
            <a:miter lim="800000"/>
            <a:headEnd/>
            <a:tailEnd/>
          </a:ln>
        </p:spPr>
        <p:txBody>
          <a:bodyPr wrap="none" anchor="ctr"/>
          <a:lstStyle/>
          <a:p>
            <a:endParaRPr lang="en-US">
              <a:solidFill>
                <a:srgbClr val="000000"/>
              </a:solidFill>
            </a:endParaRPr>
          </a:p>
        </p:txBody>
      </p:sp>
      <p:sp>
        <p:nvSpPr>
          <p:cNvPr id="339" name="Oval 329"/>
          <p:cNvSpPr>
            <a:spLocks noChangeArrowheads="1"/>
          </p:cNvSpPr>
          <p:nvPr/>
        </p:nvSpPr>
        <p:spPr bwMode="auto">
          <a:xfrm flipH="1">
            <a:off x="4746626" y="3068639"/>
            <a:ext cx="339723" cy="341312"/>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grpSp>
        <p:nvGrpSpPr>
          <p:cNvPr id="21" name="Group 330"/>
          <p:cNvGrpSpPr>
            <a:grpSpLocks/>
          </p:cNvGrpSpPr>
          <p:nvPr/>
        </p:nvGrpSpPr>
        <p:grpSpPr bwMode="auto">
          <a:xfrm flipH="1">
            <a:off x="4778377" y="3113088"/>
            <a:ext cx="268288" cy="266700"/>
            <a:chOff x="3092" y="2594"/>
            <a:chExt cx="182" cy="182"/>
          </a:xfrm>
        </p:grpSpPr>
        <p:sp>
          <p:nvSpPr>
            <p:cNvPr id="341" name="Oval 331"/>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342" name="Line 332"/>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sp>
        <p:nvSpPr>
          <p:cNvPr id="50225" name="Oval 171"/>
          <p:cNvSpPr>
            <a:spLocks noChangeArrowheads="1"/>
          </p:cNvSpPr>
          <p:nvPr/>
        </p:nvSpPr>
        <p:spPr bwMode="auto">
          <a:xfrm>
            <a:off x="5057339" y="3751349"/>
            <a:ext cx="360362" cy="361950"/>
          </a:xfrm>
          <a:prstGeom prst="ellipse">
            <a:avLst/>
          </a:prstGeom>
          <a:solidFill>
            <a:srgbClr val="000000"/>
          </a:solidFill>
          <a:ln w="9525" algn="ctr">
            <a:noFill/>
            <a:round/>
            <a:headEnd/>
            <a:tailEnd/>
          </a:ln>
        </p:spPr>
        <p:txBody>
          <a:bodyPr wrap="none" anchor="ctr"/>
          <a:lstStyle/>
          <a:p>
            <a:endParaRPr lang="en-US">
              <a:solidFill>
                <a:srgbClr val="000000"/>
              </a:solidFill>
            </a:endParaRPr>
          </a:p>
        </p:txBody>
      </p:sp>
      <p:grpSp>
        <p:nvGrpSpPr>
          <p:cNvPr id="22" name="Group 185"/>
          <p:cNvGrpSpPr>
            <a:grpSpLocks/>
          </p:cNvGrpSpPr>
          <p:nvPr/>
        </p:nvGrpSpPr>
        <p:grpSpPr bwMode="auto">
          <a:xfrm>
            <a:off x="5122426" y="3787862"/>
            <a:ext cx="239713" cy="241300"/>
            <a:chOff x="3092" y="2594"/>
            <a:chExt cx="182" cy="182"/>
          </a:xfrm>
        </p:grpSpPr>
        <p:sp>
          <p:nvSpPr>
            <p:cNvPr id="50434" name="Oval 186"/>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a:solidFill>
                  <a:srgbClr val="000000"/>
                </a:solidFill>
              </a:endParaRPr>
            </a:p>
          </p:txBody>
        </p:sp>
        <p:sp>
          <p:nvSpPr>
            <p:cNvPr id="50435" name="Line 187"/>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a:solidFill>
                  <a:srgbClr val="000000"/>
                </a:solidFill>
              </a:endParaRPr>
            </a:p>
          </p:txBody>
        </p:sp>
      </p:grpSp>
      <p:sp>
        <p:nvSpPr>
          <p:cNvPr id="345" name="Rectangle 344"/>
          <p:cNvSpPr/>
          <p:nvPr/>
        </p:nvSpPr>
        <p:spPr>
          <a:xfrm>
            <a:off x="2162973" y="1158061"/>
            <a:ext cx="4980851" cy="646331"/>
          </a:xfrm>
          <a:prstGeom prst="rect">
            <a:avLst/>
          </a:prstGeom>
          <a:noFill/>
        </p:spPr>
        <p:txBody>
          <a:bodyPr wrap="none" lIns="91440" tIns="45720" rIns="91440" bIns="45720">
            <a:spAutoFit/>
          </a:bodyPr>
          <a:lstStyle/>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Is it a polar compound</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46" name="Rectangle 345"/>
          <p:cNvSpPr/>
          <p:nvPr/>
        </p:nvSpPr>
        <p:spPr>
          <a:xfrm>
            <a:off x="6958724" y="1177111"/>
            <a:ext cx="1747126"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rPr>
              <a:t>Yes</a:t>
            </a:r>
            <a:endParaRPr lang="en-US" sz="3600" b="1"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endParaRPr>
          </a:p>
        </p:txBody>
      </p:sp>
      <p:sp>
        <p:nvSpPr>
          <p:cNvPr id="86" name="AutoShape 12"/>
          <p:cNvSpPr>
            <a:spLocks noChangeArrowheads="1"/>
          </p:cNvSpPr>
          <p:nvPr/>
        </p:nvSpPr>
        <p:spPr bwMode="auto">
          <a:xfrm>
            <a:off x="3354455" y="4052393"/>
            <a:ext cx="366712" cy="366713"/>
          </a:xfrm>
          <a:prstGeom prst="plus">
            <a:avLst>
              <a:gd name="adj" fmla="val 40889"/>
            </a:avLst>
          </a:prstGeom>
          <a:solidFill>
            <a:srgbClr val="FF0000"/>
          </a:solidFill>
          <a:ln w="9525">
            <a:solidFill>
              <a:srgbClr val="FFFFFF"/>
            </a:solidFill>
            <a:miter lim="800000"/>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pitchFamily="18" charset="0"/>
            </a:endParaRPr>
          </a:p>
        </p:txBody>
      </p:sp>
      <p:sp>
        <p:nvSpPr>
          <p:cNvPr id="87" name="Rectangle 13"/>
          <p:cNvSpPr>
            <a:spLocks noChangeArrowheads="1"/>
          </p:cNvSpPr>
          <p:nvPr/>
        </p:nvSpPr>
        <p:spPr bwMode="auto">
          <a:xfrm>
            <a:off x="7302500" y="2286000"/>
            <a:ext cx="428625" cy="88900"/>
          </a:xfrm>
          <a:prstGeom prst="rect">
            <a:avLst/>
          </a:prstGeom>
          <a:solidFill>
            <a:srgbClr val="000000"/>
          </a:solidFill>
          <a:ln w="9525">
            <a:solidFill>
              <a:srgbClr val="FFFFFF"/>
            </a:solidFill>
            <a:miter lim="800000"/>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pitchFamily="18" charset="0"/>
            </a:endParaRPr>
          </a:p>
        </p:txBody>
      </p:sp>
      <p:sp>
        <p:nvSpPr>
          <p:cNvPr id="88" name="TextBox 87"/>
          <p:cNvSpPr txBox="1"/>
          <p:nvPr/>
        </p:nvSpPr>
        <p:spPr>
          <a:xfrm>
            <a:off x="2778193" y="3788868"/>
            <a:ext cx="600074" cy="923330"/>
          </a:xfrm>
          <a:prstGeom prst="rect">
            <a:avLst/>
          </a:prstGeom>
          <a:noFill/>
        </p:spPr>
        <p:txBody>
          <a:bodyPr wrap="square" rtlCol="0">
            <a:spAutoFit/>
          </a:bodyPr>
          <a:lstStyle/>
          <a:p>
            <a:r>
              <a:rPr lang="en-US" sz="5400" dirty="0" smtClean="0">
                <a:ln>
                  <a:solidFill>
                    <a:schemeClr val="bg1"/>
                  </a:solidFill>
                </a:ln>
                <a:solidFill>
                  <a:srgbClr val="FF0000"/>
                </a:solidFill>
                <a:sym typeface="Mathematica1"/>
              </a:rPr>
              <a:t></a:t>
            </a:r>
            <a:endParaRPr lang="en-US" sz="5400" dirty="0">
              <a:ln>
                <a:solidFill>
                  <a:schemeClr val="bg1"/>
                </a:solidFill>
              </a:ln>
              <a:solidFill>
                <a:srgbClr val="FF0000"/>
              </a:solidFill>
            </a:endParaRPr>
          </a:p>
        </p:txBody>
      </p:sp>
      <p:sp>
        <p:nvSpPr>
          <p:cNvPr id="89" name="TextBox 88"/>
          <p:cNvSpPr txBox="1"/>
          <p:nvPr/>
        </p:nvSpPr>
        <p:spPr>
          <a:xfrm>
            <a:off x="6877051" y="1847850"/>
            <a:ext cx="600074" cy="769441"/>
          </a:xfrm>
          <a:prstGeom prst="rect">
            <a:avLst/>
          </a:prstGeom>
          <a:noFill/>
        </p:spPr>
        <p:txBody>
          <a:bodyPr wrap="square" rtlCol="0">
            <a:spAutoFit/>
          </a:bodyPr>
          <a:lstStyle/>
          <a:p>
            <a:r>
              <a:rPr lang="en-US" sz="4400" b="1" dirty="0" smtClean="0">
                <a:ln>
                  <a:solidFill>
                    <a:schemeClr val="bg1"/>
                  </a:solidFill>
                </a:ln>
                <a:sym typeface="Mathematica1"/>
              </a:rPr>
              <a:t></a:t>
            </a:r>
            <a:endParaRPr lang="en-US" sz="4400" b="1" dirty="0">
              <a:ln>
                <a:solidFill>
                  <a:schemeClr val="bg1"/>
                </a:solidFill>
              </a:ln>
            </a:endParaRPr>
          </a:p>
        </p:txBody>
      </p:sp>
      <p:sp>
        <p:nvSpPr>
          <p:cNvPr id="90" name="TextBox 89"/>
          <p:cNvSpPr txBox="1"/>
          <p:nvPr/>
        </p:nvSpPr>
        <p:spPr>
          <a:xfrm>
            <a:off x="7215447" y="2709950"/>
            <a:ext cx="1429790" cy="584775"/>
          </a:xfrm>
          <a:prstGeom prst="rect">
            <a:avLst/>
          </a:prstGeom>
          <a:noFill/>
        </p:spPr>
        <p:txBody>
          <a:bodyPr wrap="square" rtlCol="0">
            <a:spAutoFit/>
          </a:bodyPr>
          <a:lstStyle/>
          <a:p>
            <a:r>
              <a:rPr lang="en-US" sz="3200" dirty="0" smtClean="0">
                <a:solidFill>
                  <a:schemeClr val="bg1"/>
                </a:solidFill>
              </a:rPr>
              <a:t>3.0</a:t>
            </a:r>
            <a:endParaRPr lang="en-US" sz="3200" dirty="0">
              <a:solidFill>
                <a:schemeClr val="bg1"/>
              </a:solidFill>
            </a:endParaRPr>
          </a:p>
        </p:txBody>
      </p:sp>
      <p:sp>
        <p:nvSpPr>
          <p:cNvPr id="91" name="TextBox 90"/>
          <p:cNvSpPr txBox="1"/>
          <p:nvPr/>
        </p:nvSpPr>
        <p:spPr>
          <a:xfrm>
            <a:off x="3959629" y="4558146"/>
            <a:ext cx="1429790" cy="584775"/>
          </a:xfrm>
          <a:prstGeom prst="rect">
            <a:avLst/>
          </a:prstGeom>
          <a:noFill/>
        </p:spPr>
        <p:txBody>
          <a:bodyPr wrap="square" rtlCol="0">
            <a:spAutoFit/>
          </a:bodyPr>
          <a:lstStyle/>
          <a:p>
            <a:r>
              <a:rPr lang="en-US" sz="3200" dirty="0" smtClean="0">
                <a:solidFill>
                  <a:schemeClr val="bg1"/>
                </a:solidFill>
              </a:rPr>
              <a:t>2.1</a:t>
            </a:r>
            <a:endParaRPr lang="en-US" sz="3200" dirty="0">
              <a:solidFill>
                <a:schemeClr val="bg1"/>
              </a:solidFill>
            </a:endParaRPr>
          </a:p>
        </p:txBody>
      </p:sp>
      <p:sp>
        <p:nvSpPr>
          <p:cNvPr id="92" name="TextBox 91"/>
          <p:cNvSpPr txBox="1"/>
          <p:nvPr/>
        </p:nvSpPr>
        <p:spPr>
          <a:xfrm>
            <a:off x="282633" y="2044930"/>
            <a:ext cx="3241963" cy="1754326"/>
          </a:xfrm>
          <a:prstGeom prst="rect">
            <a:avLst/>
          </a:prstGeom>
          <a:noFill/>
        </p:spPr>
        <p:txBody>
          <a:bodyPr wrap="square" rtlCol="0">
            <a:spAutoFit/>
          </a:bodyPr>
          <a:lstStyle/>
          <a:p>
            <a:r>
              <a:rPr lang="en-US" dirty="0" smtClean="0">
                <a:solidFill>
                  <a:schemeClr val="bg1"/>
                </a:solidFill>
              </a:rPr>
              <a:t>The electron cloud around hydrogen is pulled towards the oxygen atom.  This  exposes the positive proton and gives the oxygen atom more negative charge.</a:t>
            </a:r>
            <a:endParaRPr lang="en-US" dirty="0">
              <a:solidFill>
                <a:schemeClr val="bg1"/>
              </a:solidFill>
            </a:endParaRPr>
          </a:p>
        </p:txBody>
      </p:sp>
      <p:cxnSp>
        <p:nvCxnSpPr>
          <p:cNvPr id="94" name="Straight Arrow Connector 93"/>
          <p:cNvCxnSpPr>
            <a:endCxn id="336" idx="7"/>
          </p:cNvCxnSpPr>
          <p:nvPr/>
        </p:nvCxnSpPr>
        <p:spPr bwMode="auto">
          <a:xfrm>
            <a:off x="3000895" y="2809702"/>
            <a:ext cx="938405" cy="472622"/>
          </a:xfrm>
          <a:prstGeom prst="straightConnector1">
            <a:avLst/>
          </a:prstGeom>
          <a:gradFill rotWithShape="1">
            <a:gsLst>
              <a:gs pos="0">
                <a:srgbClr val="FF0000">
                  <a:alpha val="20000"/>
                </a:srgbClr>
              </a:gs>
              <a:gs pos="100000">
                <a:srgbClr val="2368E3">
                  <a:alpha val="81000"/>
                </a:srgbClr>
              </a:gs>
            </a:gsLst>
            <a:path path="rect">
              <a:fillToRect l="50000" t="50000" r="50000" b="50000"/>
            </a:path>
          </a:gradFill>
          <a:ln w="38100" cap="flat" cmpd="sng" algn="ctr">
            <a:solidFill>
              <a:srgbClr val="FF0000"/>
            </a:solidFill>
            <a:prstDash val="solid"/>
            <a:round/>
            <a:headEnd type="none" w="med" len="med"/>
            <a:tailEnd type="arrow"/>
          </a:ln>
          <a:effectLst/>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46"/>
                                        </p:tgtEl>
                                        <p:attrNameLst>
                                          <p:attrName>style.visibility</p:attrName>
                                        </p:attrNameLst>
                                      </p:cBhvr>
                                      <p:to>
                                        <p:strVal val="visible"/>
                                      </p:to>
                                    </p:set>
                                    <p:anim calcmode="lin" valueType="num">
                                      <p:cBhvr>
                                        <p:cTn id="7" dur="1000" fill="hold"/>
                                        <p:tgtEl>
                                          <p:spTgt spid="346"/>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346"/>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346"/>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3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84" name="Text Box 89"/>
          <p:cNvSpPr txBox="1">
            <a:spLocks noChangeArrowheads="1"/>
          </p:cNvSpPr>
          <p:nvPr/>
        </p:nvSpPr>
        <p:spPr bwMode="auto">
          <a:xfrm>
            <a:off x="1775355" y="4801130"/>
            <a:ext cx="846137" cy="923330"/>
          </a:xfrm>
          <a:prstGeom prst="rect">
            <a:avLst/>
          </a:prstGeom>
          <a:noFill/>
          <a:ln w="9525" algn="ctr">
            <a:noFill/>
            <a:miter lim="800000"/>
            <a:headEnd/>
            <a:tailEnd/>
          </a:ln>
        </p:spPr>
        <p:txBody>
          <a:bodyPr>
            <a:spAutoFit/>
          </a:bodyPr>
          <a:lstStyle/>
          <a:p>
            <a:pPr>
              <a:spcBef>
                <a:spcPct val="50000"/>
              </a:spcBef>
            </a:pPr>
            <a:r>
              <a:rPr lang="en-US" sz="5400" dirty="0" err="1" smtClean="0">
                <a:solidFill>
                  <a:srgbClr val="000000"/>
                </a:solidFill>
              </a:rPr>
              <a:t>Cl</a:t>
            </a:r>
            <a:endParaRPr lang="en-US" sz="5400" dirty="0">
              <a:solidFill>
                <a:srgbClr val="000000"/>
              </a:solidFill>
            </a:endParaRPr>
          </a:p>
        </p:txBody>
      </p:sp>
      <p:sp>
        <p:nvSpPr>
          <p:cNvPr id="43085" name="Text Box 90"/>
          <p:cNvSpPr txBox="1">
            <a:spLocks noChangeArrowheads="1"/>
          </p:cNvSpPr>
          <p:nvPr/>
        </p:nvSpPr>
        <p:spPr bwMode="auto">
          <a:xfrm>
            <a:off x="1721380" y="3362855"/>
            <a:ext cx="846137" cy="1189037"/>
          </a:xfrm>
          <a:prstGeom prst="rect">
            <a:avLst/>
          </a:prstGeom>
          <a:noFill/>
          <a:ln w="9525" algn="ctr">
            <a:noFill/>
            <a:miter lim="800000"/>
            <a:headEnd/>
            <a:tailEnd/>
          </a:ln>
        </p:spPr>
        <p:txBody>
          <a:bodyPr>
            <a:spAutoFit/>
          </a:bodyPr>
          <a:lstStyle/>
          <a:p>
            <a:pPr>
              <a:spcBef>
                <a:spcPct val="50000"/>
              </a:spcBef>
            </a:pPr>
            <a:r>
              <a:rPr lang="en-US" sz="7200">
                <a:solidFill>
                  <a:srgbClr val="000000"/>
                </a:solidFill>
              </a:rPr>
              <a:t>C</a:t>
            </a:r>
          </a:p>
        </p:txBody>
      </p:sp>
      <p:sp>
        <p:nvSpPr>
          <p:cNvPr id="43086" name="Text Box 94"/>
          <p:cNvSpPr txBox="1">
            <a:spLocks noChangeArrowheads="1"/>
          </p:cNvSpPr>
          <p:nvPr/>
        </p:nvSpPr>
        <p:spPr bwMode="auto">
          <a:xfrm>
            <a:off x="2923117" y="3531130"/>
            <a:ext cx="846138" cy="923330"/>
          </a:xfrm>
          <a:prstGeom prst="rect">
            <a:avLst/>
          </a:prstGeom>
          <a:noFill/>
          <a:ln w="9525" algn="ctr">
            <a:noFill/>
            <a:miter lim="800000"/>
            <a:headEnd/>
            <a:tailEnd/>
          </a:ln>
        </p:spPr>
        <p:txBody>
          <a:bodyPr>
            <a:spAutoFit/>
          </a:bodyPr>
          <a:lstStyle/>
          <a:p>
            <a:pPr>
              <a:spcBef>
                <a:spcPct val="50000"/>
              </a:spcBef>
            </a:pPr>
            <a:r>
              <a:rPr lang="en-US" sz="5400" dirty="0" err="1" smtClean="0">
                <a:solidFill>
                  <a:srgbClr val="000000"/>
                </a:solidFill>
              </a:rPr>
              <a:t>Cl</a:t>
            </a:r>
            <a:endParaRPr lang="en-US" sz="5400" dirty="0">
              <a:solidFill>
                <a:srgbClr val="000000"/>
              </a:solidFill>
            </a:endParaRPr>
          </a:p>
        </p:txBody>
      </p:sp>
      <p:sp>
        <p:nvSpPr>
          <p:cNvPr id="43087" name="Oval 95"/>
          <p:cNvSpPr>
            <a:spLocks noChangeArrowheads="1"/>
          </p:cNvSpPr>
          <p:nvPr/>
        </p:nvSpPr>
        <p:spPr bwMode="auto">
          <a:xfrm>
            <a:off x="3416830" y="4369330"/>
            <a:ext cx="192087" cy="192087"/>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088" name="Oval 96"/>
          <p:cNvSpPr>
            <a:spLocks noChangeArrowheads="1"/>
          </p:cNvSpPr>
          <p:nvPr/>
        </p:nvSpPr>
        <p:spPr bwMode="auto">
          <a:xfrm>
            <a:off x="3421592" y="3367617"/>
            <a:ext cx="192088" cy="192088"/>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089" name="Oval 97"/>
          <p:cNvSpPr>
            <a:spLocks noChangeArrowheads="1"/>
          </p:cNvSpPr>
          <p:nvPr/>
        </p:nvSpPr>
        <p:spPr bwMode="auto">
          <a:xfrm>
            <a:off x="3156480" y="3361267"/>
            <a:ext cx="192087" cy="192088"/>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090" name="Oval 98"/>
          <p:cNvSpPr>
            <a:spLocks noChangeArrowheads="1"/>
          </p:cNvSpPr>
          <p:nvPr/>
        </p:nvSpPr>
        <p:spPr bwMode="auto">
          <a:xfrm>
            <a:off x="3713692" y="3734330"/>
            <a:ext cx="192088" cy="192087"/>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091" name="Oval 99"/>
          <p:cNvSpPr>
            <a:spLocks noChangeArrowheads="1"/>
          </p:cNvSpPr>
          <p:nvPr/>
        </p:nvSpPr>
        <p:spPr bwMode="auto">
          <a:xfrm>
            <a:off x="3713692" y="4002617"/>
            <a:ext cx="192088" cy="192088"/>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092" name="Oval 101"/>
          <p:cNvSpPr>
            <a:spLocks noChangeArrowheads="1"/>
          </p:cNvSpPr>
          <p:nvPr/>
        </p:nvSpPr>
        <p:spPr bwMode="auto">
          <a:xfrm>
            <a:off x="3134255" y="4361392"/>
            <a:ext cx="192087" cy="192088"/>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093" name="Text Box 102"/>
          <p:cNvSpPr txBox="1">
            <a:spLocks noChangeArrowheads="1"/>
          </p:cNvSpPr>
          <p:nvPr/>
        </p:nvSpPr>
        <p:spPr bwMode="auto">
          <a:xfrm>
            <a:off x="1762655" y="2253192"/>
            <a:ext cx="1109662" cy="923330"/>
          </a:xfrm>
          <a:prstGeom prst="rect">
            <a:avLst/>
          </a:prstGeom>
          <a:noFill/>
          <a:ln w="9525" algn="ctr">
            <a:noFill/>
            <a:miter lim="800000"/>
            <a:headEnd/>
            <a:tailEnd/>
          </a:ln>
        </p:spPr>
        <p:txBody>
          <a:bodyPr wrap="square">
            <a:spAutoFit/>
          </a:bodyPr>
          <a:lstStyle/>
          <a:p>
            <a:pPr>
              <a:spcBef>
                <a:spcPct val="50000"/>
              </a:spcBef>
            </a:pPr>
            <a:r>
              <a:rPr lang="en-US" sz="5400" dirty="0" err="1" smtClean="0">
                <a:solidFill>
                  <a:srgbClr val="000000"/>
                </a:solidFill>
              </a:rPr>
              <a:t>Cl</a:t>
            </a:r>
            <a:endParaRPr lang="en-US" sz="5400" dirty="0">
              <a:solidFill>
                <a:srgbClr val="000000"/>
              </a:solidFill>
            </a:endParaRPr>
          </a:p>
        </p:txBody>
      </p:sp>
      <p:sp>
        <p:nvSpPr>
          <p:cNvPr id="43094" name="Oval 104"/>
          <p:cNvSpPr>
            <a:spLocks noChangeArrowheads="1"/>
          </p:cNvSpPr>
          <p:nvPr/>
        </p:nvSpPr>
        <p:spPr bwMode="auto">
          <a:xfrm>
            <a:off x="2175405" y="2146830"/>
            <a:ext cx="192087" cy="192087"/>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095" name="Oval 105"/>
          <p:cNvSpPr>
            <a:spLocks noChangeArrowheads="1"/>
          </p:cNvSpPr>
          <p:nvPr/>
        </p:nvSpPr>
        <p:spPr bwMode="auto">
          <a:xfrm>
            <a:off x="1910292" y="2140480"/>
            <a:ext cx="192088" cy="192087"/>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096" name="Oval 106"/>
          <p:cNvSpPr>
            <a:spLocks noChangeArrowheads="1"/>
          </p:cNvSpPr>
          <p:nvPr/>
        </p:nvSpPr>
        <p:spPr bwMode="auto">
          <a:xfrm>
            <a:off x="2467505" y="2513542"/>
            <a:ext cx="192087" cy="192088"/>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097" name="Oval 107"/>
          <p:cNvSpPr>
            <a:spLocks noChangeArrowheads="1"/>
          </p:cNvSpPr>
          <p:nvPr/>
        </p:nvSpPr>
        <p:spPr bwMode="auto">
          <a:xfrm>
            <a:off x="2467505" y="2781830"/>
            <a:ext cx="192087" cy="192087"/>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098" name="Oval 108"/>
          <p:cNvSpPr>
            <a:spLocks noChangeArrowheads="1"/>
          </p:cNvSpPr>
          <p:nvPr/>
        </p:nvSpPr>
        <p:spPr bwMode="auto">
          <a:xfrm>
            <a:off x="1670580" y="2480205"/>
            <a:ext cx="192087" cy="192087"/>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099" name="Oval 109"/>
          <p:cNvSpPr>
            <a:spLocks noChangeArrowheads="1"/>
          </p:cNvSpPr>
          <p:nvPr/>
        </p:nvSpPr>
        <p:spPr bwMode="auto">
          <a:xfrm>
            <a:off x="1672167" y="2772305"/>
            <a:ext cx="192088" cy="192087"/>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100" name="Oval 111"/>
          <p:cNvSpPr>
            <a:spLocks noChangeArrowheads="1"/>
          </p:cNvSpPr>
          <p:nvPr/>
        </p:nvSpPr>
        <p:spPr bwMode="auto">
          <a:xfrm>
            <a:off x="2183342" y="5639330"/>
            <a:ext cx="192088" cy="192087"/>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101" name="Oval 113"/>
          <p:cNvSpPr>
            <a:spLocks noChangeArrowheads="1"/>
          </p:cNvSpPr>
          <p:nvPr/>
        </p:nvSpPr>
        <p:spPr bwMode="auto">
          <a:xfrm>
            <a:off x="1678517" y="5301192"/>
            <a:ext cx="192088" cy="192088"/>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102" name="Oval 114"/>
          <p:cNvSpPr>
            <a:spLocks noChangeArrowheads="1"/>
          </p:cNvSpPr>
          <p:nvPr/>
        </p:nvSpPr>
        <p:spPr bwMode="auto">
          <a:xfrm>
            <a:off x="2480205" y="5032905"/>
            <a:ext cx="192087" cy="192087"/>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103" name="Oval 115"/>
          <p:cNvSpPr>
            <a:spLocks noChangeArrowheads="1"/>
          </p:cNvSpPr>
          <p:nvPr/>
        </p:nvSpPr>
        <p:spPr bwMode="auto">
          <a:xfrm>
            <a:off x="2480205" y="5301192"/>
            <a:ext cx="192087" cy="192088"/>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104" name="Oval 116"/>
          <p:cNvSpPr>
            <a:spLocks noChangeArrowheads="1"/>
          </p:cNvSpPr>
          <p:nvPr/>
        </p:nvSpPr>
        <p:spPr bwMode="auto">
          <a:xfrm>
            <a:off x="1668992" y="5013855"/>
            <a:ext cx="192088" cy="192087"/>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105" name="Oval 117"/>
          <p:cNvSpPr>
            <a:spLocks noChangeArrowheads="1"/>
          </p:cNvSpPr>
          <p:nvPr/>
        </p:nvSpPr>
        <p:spPr bwMode="auto">
          <a:xfrm>
            <a:off x="1900767" y="5631392"/>
            <a:ext cx="192088" cy="192088"/>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106" name="Text Box 118"/>
          <p:cNvSpPr txBox="1">
            <a:spLocks noChangeArrowheads="1"/>
          </p:cNvSpPr>
          <p:nvPr/>
        </p:nvSpPr>
        <p:spPr bwMode="auto">
          <a:xfrm>
            <a:off x="600605" y="3516842"/>
            <a:ext cx="846137" cy="923330"/>
          </a:xfrm>
          <a:prstGeom prst="rect">
            <a:avLst/>
          </a:prstGeom>
          <a:noFill/>
          <a:ln w="9525" algn="ctr">
            <a:noFill/>
            <a:miter lim="800000"/>
            <a:headEnd/>
            <a:tailEnd/>
          </a:ln>
        </p:spPr>
        <p:txBody>
          <a:bodyPr>
            <a:spAutoFit/>
          </a:bodyPr>
          <a:lstStyle/>
          <a:p>
            <a:pPr>
              <a:spcBef>
                <a:spcPct val="50000"/>
              </a:spcBef>
            </a:pPr>
            <a:r>
              <a:rPr lang="en-US" sz="5400" dirty="0" err="1" smtClean="0">
                <a:solidFill>
                  <a:srgbClr val="000000"/>
                </a:solidFill>
              </a:rPr>
              <a:t>Cl</a:t>
            </a:r>
            <a:endParaRPr lang="en-US" sz="5400" dirty="0">
              <a:solidFill>
                <a:srgbClr val="000000"/>
              </a:solidFill>
            </a:endParaRPr>
          </a:p>
        </p:txBody>
      </p:sp>
      <p:sp>
        <p:nvSpPr>
          <p:cNvPr id="43107" name="Oval 119"/>
          <p:cNvSpPr>
            <a:spLocks noChangeArrowheads="1"/>
          </p:cNvSpPr>
          <p:nvPr/>
        </p:nvSpPr>
        <p:spPr bwMode="auto">
          <a:xfrm>
            <a:off x="1018117" y="4393142"/>
            <a:ext cx="192088" cy="192088"/>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108" name="Oval 120"/>
          <p:cNvSpPr>
            <a:spLocks noChangeArrowheads="1"/>
          </p:cNvSpPr>
          <p:nvPr/>
        </p:nvSpPr>
        <p:spPr bwMode="auto">
          <a:xfrm>
            <a:off x="1022880" y="3391430"/>
            <a:ext cx="192087" cy="192087"/>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109" name="Oval 121"/>
          <p:cNvSpPr>
            <a:spLocks noChangeArrowheads="1"/>
          </p:cNvSpPr>
          <p:nvPr/>
        </p:nvSpPr>
        <p:spPr bwMode="auto">
          <a:xfrm>
            <a:off x="757767" y="3385080"/>
            <a:ext cx="192088" cy="192087"/>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110" name="Oval 123"/>
          <p:cNvSpPr>
            <a:spLocks noChangeArrowheads="1"/>
          </p:cNvSpPr>
          <p:nvPr/>
        </p:nvSpPr>
        <p:spPr bwMode="auto">
          <a:xfrm>
            <a:off x="513292" y="3999442"/>
            <a:ext cx="192088" cy="192088"/>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111" name="Oval 124"/>
          <p:cNvSpPr>
            <a:spLocks noChangeArrowheads="1"/>
          </p:cNvSpPr>
          <p:nvPr/>
        </p:nvSpPr>
        <p:spPr bwMode="auto">
          <a:xfrm>
            <a:off x="514880" y="3724805"/>
            <a:ext cx="192087" cy="192087"/>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112" name="Oval 125"/>
          <p:cNvSpPr>
            <a:spLocks noChangeArrowheads="1"/>
          </p:cNvSpPr>
          <p:nvPr/>
        </p:nvSpPr>
        <p:spPr bwMode="auto">
          <a:xfrm>
            <a:off x="735542" y="4385205"/>
            <a:ext cx="192088" cy="192087"/>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113" name="Rectangle 126"/>
          <p:cNvSpPr>
            <a:spLocks noChangeArrowheads="1"/>
          </p:cNvSpPr>
          <p:nvPr/>
        </p:nvSpPr>
        <p:spPr bwMode="auto">
          <a:xfrm>
            <a:off x="2103967" y="3118380"/>
            <a:ext cx="122238" cy="409575"/>
          </a:xfrm>
          <a:prstGeom prst="rect">
            <a:avLst/>
          </a:prstGeom>
          <a:gradFill rotWithShape="1">
            <a:gsLst>
              <a:gs pos="0">
                <a:srgbClr val="000000"/>
              </a:gs>
              <a:gs pos="100000">
                <a:srgbClr val="2368E3"/>
              </a:gs>
            </a:gsLst>
            <a:lin ang="5400000" scaled="1"/>
          </a:gradFill>
          <a:ln w="9525" algn="ctr">
            <a:noFill/>
            <a:miter lim="800000"/>
            <a:headEnd/>
            <a:tailEnd/>
          </a:ln>
        </p:spPr>
        <p:txBody>
          <a:bodyPr wrap="none" anchor="ctr"/>
          <a:lstStyle/>
          <a:p>
            <a:endParaRPr lang="en-US">
              <a:solidFill>
                <a:srgbClr val="000000"/>
              </a:solidFill>
            </a:endParaRPr>
          </a:p>
        </p:txBody>
      </p:sp>
      <p:sp>
        <p:nvSpPr>
          <p:cNvPr id="43114" name="Rectangle 127"/>
          <p:cNvSpPr>
            <a:spLocks noChangeArrowheads="1"/>
          </p:cNvSpPr>
          <p:nvPr/>
        </p:nvSpPr>
        <p:spPr bwMode="auto">
          <a:xfrm flipV="1">
            <a:off x="2056342" y="4394730"/>
            <a:ext cx="122238" cy="409575"/>
          </a:xfrm>
          <a:prstGeom prst="rect">
            <a:avLst/>
          </a:prstGeom>
          <a:gradFill rotWithShape="1">
            <a:gsLst>
              <a:gs pos="0">
                <a:srgbClr val="000000"/>
              </a:gs>
              <a:gs pos="100000">
                <a:srgbClr val="2368E3"/>
              </a:gs>
            </a:gsLst>
            <a:lin ang="5400000" scaled="1"/>
          </a:gradFill>
          <a:ln w="9525" algn="ctr">
            <a:noFill/>
            <a:miter lim="800000"/>
            <a:headEnd/>
            <a:tailEnd/>
          </a:ln>
        </p:spPr>
        <p:txBody>
          <a:bodyPr wrap="none" anchor="ctr"/>
          <a:lstStyle/>
          <a:p>
            <a:endParaRPr lang="en-US">
              <a:solidFill>
                <a:srgbClr val="000000"/>
              </a:solidFill>
            </a:endParaRPr>
          </a:p>
        </p:txBody>
      </p:sp>
      <p:sp>
        <p:nvSpPr>
          <p:cNvPr id="43115" name="Rectangle 128"/>
          <p:cNvSpPr>
            <a:spLocks noChangeArrowheads="1"/>
          </p:cNvSpPr>
          <p:nvPr/>
        </p:nvSpPr>
        <p:spPr bwMode="auto">
          <a:xfrm rot="16200000" flipV="1">
            <a:off x="2706424" y="3800211"/>
            <a:ext cx="122237" cy="409575"/>
          </a:xfrm>
          <a:prstGeom prst="rect">
            <a:avLst/>
          </a:prstGeom>
          <a:gradFill rotWithShape="1">
            <a:gsLst>
              <a:gs pos="0">
                <a:srgbClr val="000000"/>
              </a:gs>
              <a:gs pos="100000">
                <a:srgbClr val="2368E3"/>
              </a:gs>
            </a:gsLst>
            <a:lin ang="5400000" scaled="1"/>
          </a:gradFill>
          <a:ln w="9525" algn="ctr">
            <a:noFill/>
            <a:miter lim="800000"/>
            <a:headEnd/>
            <a:tailEnd/>
          </a:ln>
        </p:spPr>
        <p:txBody>
          <a:bodyPr wrap="none" anchor="ctr"/>
          <a:lstStyle/>
          <a:p>
            <a:endParaRPr lang="en-US">
              <a:solidFill>
                <a:srgbClr val="000000"/>
              </a:solidFill>
            </a:endParaRPr>
          </a:p>
        </p:txBody>
      </p:sp>
      <p:sp>
        <p:nvSpPr>
          <p:cNvPr id="43116" name="Rectangle 129"/>
          <p:cNvSpPr>
            <a:spLocks noChangeArrowheads="1"/>
          </p:cNvSpPr>
          <p:nvPr/>
        </p:nvSpPr>
        <p:spPr bwMode="auto">
          <a:xfrm rot="5400000" flipH="1" flipV="1">
            <a:off x="1484049" y="3806561"/>
            <a:ext cx="122237" cy="409575"/>
          </a:xfrm>
          <a:prstGeom prst="rect">
            <a:avLst/>
          </a:prstGeom>
          <a:gradFill rotWithShape="1">
            <a:gsLst>
              <a:gs pos="0">
                <a:srgbClr val="000000"/>
              </a:gs>
              <a:gs pos="100000">
                <a:srgbClr val="2368E3"/>
              </a:gs>
            </a:gsLst>
            <a:lin ang="5400000" scaled="1"/>
          </a:gradFill>
          <a:ln w="9525" algn="ctr">
            <a:noFill/>
            <a:miter lim="800000"/>
            <a:headEnd/>
            <a:tailEnd/>
          </a:ln>
        </p:spPr>
        <p:txBody>
          <a:bodyPr wrap="none" anchor="ctr"/>
          <a:lstStyle/>
          <a:p>
            <a:endParaRPr lang="en-US">
              <a:solidFill>
                <a:srgbClr val="000000"/>
              </a:solidFill>
            </a:endParaRPr>
          </a:p>
        </p:txBody>
      </p:sp>
      <p:sp>
        <p:nvSpPr>
          <p:cNvPr id="94" name="Rectangle 93"/>
          <p:cNvSpPr/>
          <p:nvPr/>
        </p:nvSpPr>
        <p:spPr>
          <a:xfrm>
            <a:off x="1377379" y="257417"/>
            <a:ext cx="6509321"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rPr>
              <a:t>Is Carbon Tetrachloride a polar molecule?</a:t>
            </a:r>
            <a:endParaRPr lang="en-US" sz="3600" b="1"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endParaRPr>
          </a:p>
        </p:txBody>
      </p:sp>
      <p:grpSp>
        <p:nvGrpSpPr>
          <p:cNvPr id="95" name="Group 94"/>
          <p:cNvGrpSpPr/>
          <p:nvPr/>
        </p:nvGrpSpPr>
        <p:grpSpPr>
          <a:xfrm>
            <a:off x="4788561" y="2278666"/>
            <a:ext cx="3368534" cy="3296172"/>
            <a:chOff x="2491939" y="536662"/>
            <a:chExt cx="5764212" cy="5640387"/>
          </a:xfrm>
        </p:grpSpPr>
        <p:sp>
          <p:nvSpPr>
            <p:cNvPr id="96" name="Oval 55"/>
            <p:cNvSpPr>
              <a:spLocks noChangeArrowheads="1"/>
            </p:cNvSpPr>
            <p:nvPr/>
          </p:nvSpPr>
          <p:spPr bwMode="auto">
            <a:xfrm>
              <a:off x="6492439" y="2136862"/>
              <a:ext cx="1168400" cy="1166812"/>
            </a:xfrm>
            <a:prstGeom prst="ellipse">
              <a:avLst/>
            </a:prstGeom>
            <a:noFill/>
            <a:ln w="38100" cap="rnd" algn="ctr">
              <a:solidFill>
                <a:srgbClr val="3574E5"/>
              </a:solidFill>
              <a:prstDash val="sysDot"/>
              <a:round/>
              <a:headEnd/>
              <a:tailEnd/>
            </a:ln>
          </p:spPr>
          <p:txBody>
            <a:bodyPr wrap="none" anchor="ctr"/>
            <a:lstStyle/>
            <a:p>
              <a:endParaRPr lang="en-US" sz="1400">
                <a:solidFill>
                  <a:srgbClr val="000000"/>
                </a:solidFill>
              </a:endParaRPr>
            </a:p>
          </p:txBody>
        </p:sp>
        <p:grpSp>
          <p:nvGrpSpPr>
            <p:cNvPr id="97" name="Group 56"/>
            <p:cNvGrpSpPr>
              <a:grpSpLocks/>
            </p:cNvGrpSpPr>
            <p:nvPr/>
          </p:nvGrpSpPr>
          <p:grpSpPr bwMode="auto">
            <a:xfrm>
              <a:off x="6957576" y="2040024"/>
              <a:ext cx="239713" cy="1360488"/>
              <a:chOff x="3211" y="724"/>
              <a:chExt cx="182" cy="1037"/>
            </a:xfrm>
          </p:grpSpPr>
          <p:grpSp>
            <p:nvGrpSpPr>
              <p:cNvPr id="418" name="Group 57"/>
              <p:cNvGrpSpPr>
                <a:grpSpLocks/>
              </p:cNvGrpSpPr>
              <p:nvPr/>
            </p:nvGrpSpPr>
            <p:grpSpPr bwMode="auto">
              <a:xfrm>
                <a:off x="3211" y="724"/>
                <a:ext cx="182" cy="182"/>
                <a:chOff x="5384" y="1264"/>
                <a:chExt cx="182" cy="182"/>
              </a:xfrm>
            </p:grpSpPr>
            <p:sp>
              <p:nvSpPr>
                <p:cNvPr id="422" name="Oval 58"/>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423" name="Line 59"/>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sz="1400">
                    <a:solidFill>
                      <a:srgbClr val="000000"/>
                    </a:solidFill>
                  </a:endParaRPr>
                </a:p>
              </p:txBody>
            </p:sp>
          </p:grpSp>
          <p:grpSp>
            <p:nvGrpSpPr>
              <p:cNvPr id="419" name="Group 60"/>
              <p:cNvGrpSpPr>
                <a:grpSpLocks/>
              </p:cNvGrpSpPr>
              <p:nvPr/>
            </p:nvGrpSpPr>
            <p:grpSpPr bwMode="auto">
              <a:xfrm>
                <a:off x="3211" y="1579"/>
                <a:ext cx="182" cy="182"/>
                <a:chOff x="5384" y="1264"/>
                <a:chExt cx="182" cy="182"/>
              </a:xfrm>
            </p:grpSpPr>
            <p:sp>
              <p:nvSpPr>
                <p:cNvPr id="420" name="Oval 61"/>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421" name="Line 62"/>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sz="1400">
                    <a:solidFill>
                      <a:srgbClr val="000000"/>
                    </a:solidFill>
                  </a:endParaRPr>
                </a:p>
              </p:txBody>
            </p:sp>
          </p:grpSp>
        </p:grpSp>
        <p:sp>
          <p:nvSpPr>
            <p:cNvPr id="98" name="Oval 63"/>
            <p:cNvSpPr>
              <a:spLocks noChangeArrowheads="1"/>
            </p:cNvSpPr>
            <p:nvPr/>
          </p:nvSpPr>
          <p:spPr bwMode="auto">
            <a:xfrm>
              <a:off x="6817876" y="2808374"/>
              <a:ext cx="265113" cy="266700"/>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99" name="Oval 64"/>
            <p:cNvSpPr>
              <a:spLocks noChangeArrowheads="1"/>
            </p:cNvSpPr>
            <p:nvPr/>
          </p:nvSpPr>
          <p:spPr bwMode="auto">
            <a:xfrm>
              <a:off x="7214751" y="2409912"/>
              <a:ext cx="266700" cy="265112"/>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100" name="Oval 65"/>
            <p:cNvSpPr>
              <a:spLocks noChangeArrowheads="1"/>
            </p:cNvSpPr>
            <p:nvPr/>
          </p:nvSpPr>
          <p:spPr bwMode="auto">
            <a:xfrm>
              <a:off x="7206814" y="2714712"/>
              <a:ext cx="265112" cy="266700"/>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101" name="Oval 66"/>
            <p:cNvSpPr>
              <a:spLocks noChangeArrowheads="1"/>
            </p:cNvSpPr>
            <p:nvPr/>
          </p:nvSpPr>
          <p:spPr bwMode="auto">
            <a:xfrm>
              <a:off x="6825814" y="2336887"/>
              <a:ext cx="266700" cy="265112"/>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grpSp>
          <p:nvGrpSpPr>
            <p:cNvPr id="102" name="Group 67"/>
            <p:cNvGrpSpPr>
              <a:grpSpLocks/>
            </p:cNvGrpSpPr>
            <p:nvPr/>
          </p:nvGrpSpPr>
          <p:grpSpPr bwMode="auto">
            <a:xfrm>
              <a:off x="6889314" y="2597237"/>
              <a:ext cx="306387" cy="306387"/>
              <a:chOff x="1304" y="2479"/>
              <a:chExt cx="384" cy="384"/>
            </a:xfrm>
          </p:grpSpPr>
          <p:sp>
            <p:nvSpPr>
              <p:cNvPr id="416" name="Oval 68"/>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417" name="AutoShape 69"/>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z="1400">
                  <a:solidFill>
                    <a:srgbClr val="000000"/>
                  </a:solidFill>
                </a:endParaRPr>
              </a:p>
            </p:txBody>
          </p:sp>
        </p:grpSp>
        <p:grpSp>
          <p:nvGrpSpPr>
            <p:cNvPr id="103" name="Group 70"/>
            <p:cNvGrpSpPr>
              <a:grpSpLocks/>
            </p:cNvGrpSpPr>
            <p:nvPr/>
          </p:nvGrpSpPr>
          <p:grpSpPr bwMode="auto">
            <a:xfrm>
              <a:off x="7173476" y="2575012"/>
              <a:ext cx="306388" cy="306387"/>
              <a:chOff x="1304" y="2479"/>
              <a:chExt cx="384" cy="384"/>
            </a:xfrm>
          </p:grpSpPr>
          <p:sp>
            <p:nvSpPr>
              <p:cNvPr id="414" name="Oval 71"/>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415" name="AutoShape 72"/>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z="1400">
                  <a:solidFill>
                    <a:srgbClr val="000000"/>
                  </a:solidFill>
                </a:endParaRPr>
              </a:p>
            </p:txBody>
          </p:sp>
        </p:grpSp>
        <p:grpSp>
          <p:nvGrpSpPr>
            <p:cNvPr id="104" name="Group 73"/>
            <p:cNvGrpSpPr>
              <a:grpSpLocks/>
            </p:cNvGrpSpPr>
            <p:nvPr/>
          </p:nvGrpSpPr>
          <p:grpSpPr bwMode="auto">
            <a:xfrm>
              <a:off x="6976626" y="2825837"/>
              <a:ext cx="304800" cy="306387"/>
              <a:chOff x="1304" y="2479"/>
              <a:chExt cx="384" cy="384"/>
            </a:xfrm>
          </p:grpSpPr>
          <p:sp>
            <p:nvSpPr>
              <p:cNvPr id="412" name="Oval 74"/>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413" name="AutoShape 75"/>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z="1400">
                  <a:solidFill>
                    <a:srgbClr val="000000"/>
                  </a:solidFill>
                </a:endParaRPr>
              </a:p>
            </p:txBody>
          </p:sp>
        </p:grpSp>
        <p:grpSp>
          <p:nvGrpSpPr>
            <p:cNvPr id="105" name="Group 76"/>
            <p:cNvGrpSpPr>
              <a:grpSpLocks/>
            </p:cNvGrpSpPr>
            <p:nvPr/>
          </p:nvGrpSpPr>
          <p:grpSpPr bwMode="auto">
            <a:xfrm>
              <a:off x="6684526" y="2438487"/>
              <a:ext cx="306388" cy="306387"/>
              <a:chOff x="1304" y="2479"/>
              <a:chExt cx="384" cy="384"/>
            </a:xfrm>
          </p:grpSpPr>
          <p:sp>
            <p:nvSpPr>
              <p:cNvPr id="410" name="Oval 77"/>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411" name="AutoShape 78"/>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z="1400">
                  <a:solidFill>
                    <a:srgbClr val="000000"/>
                  </a:solidFill>
                </a:endParaRPr>
              </a:p>
            </p:txBody>
          </p:sp>
        </p:grpSp>
        <p:grpSp>
          <p:nvGrpSpPr>
            <p:cNvPr id="106" name="Group 79"/>
            <p:cNvGrpSpPr>
              <a:grpSpLocks/>
            </p:cNvGrpSpPr>
            <p:nvPr/>
          </p:nvGrpSpPr>
          <p:grpSpPr bwMode="auto">
            <a:xfrm>
              <a:off x="6995676" y="2360699"/>
              <a:ext cx="306388" cy="306388"/>
              <a:chOff x="1304" y="2479"/>
              <a:chExt cx="384" cy="384"/>
            </a:xfrm>
          </p:grpSpPr>
          <p:sp>
            <p:nvSpPr>
              <p:cNvPr id="408" name="Oval 80"/>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409" name="AutoShape 81"/>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z="1400">
                  <a:solidFill>
                    <a:srgbClr val="000000"/>
                  </a:solidFill>
                </a:endParaRPr>
              </a:p>
            </p:txBody>
          </p:sp>
        </p:grpSp>
        <p:grpSp>
          <p:nvGrpSpPr>
            <p:cNvPr id="107" name="Group 82"/>
            <p:cNvGrpSpPr>
              <a:grpSpLocks/>
            </p:cNvGrpSpPr>
            <p:nvPr/>
          </p:nvGrpSpPr>
          <p:grpSpPr bwMode="auto">
            <a:xfrm>
              <a:off x="6687701" y="2730587"/>
              <a:ext cx="306388" cy="306387"/>
              <a:chOff x="1304" y="2479"/>
              <a:chExt cx="384" cy="384"/>
            </a:xfrm>
          </p:grpSpPr>
          <p:sp>
            <p:nvSpPr>
              <p:cNvPr id="406" name="Oval 83"/>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407" name="AutoShape 84"/>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z="1400">
                  <a:solidFill>
                    <a:srgbClr val="000000"/>
                  </a:solidFill>
                </a:endParaRPr>
              </a:p>
            </p:txBody>
          </p:sp>
        </p:grpSp>
        <p:grpSp>
          <p:nvGrpSpPr>
            <p:cNvPr id="108" name="Group 85"/>
            <p:cNvGrpSpPr>
              <a:grpSpLocks/>
            </p:cNvGrpSpPr>
            <p:nvPr/>
          </p:nvGrpSpPr>
          <p:grpSpPr bwMode="auto">
            <a:xfrm>
              <a:off x="7116326" y="2454362"/>
              <a:ext cx="306388" cy="304800"/>
              <a:chOff x="1304" y="2479"/>
              <a:chExt cx="384" cy="384"/>
            </a:xfrm>
          </p:grpSpPr>
          <p:sp>
            <p:nvSpPr>
              <p:cNvPr id="404" name="Oval 86"/>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405" name="AutoShape 87"/>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z="1400">
                  <a:solidFill>
                    <a:srgbClr val="000000"/>
                  </a:solidFill>
                </a:endParaRPr>
              </a:p>
            </p:txBody>
          </p:sp>
        </p:grpSp>
        <p:grpSp>
          <p:nvGrpSpPr>
            <p:cNvPr id="109" name="Group 88"/>
            <p:cNvGrpSpPr>
              <a:grpSpLocks/>
            </p:cNvGrpSpPr>
            <p:nvPr/>
          </p:nvGrpSpPr>
          <p:grpSpPr bwMode="auto">
            <a:xfrm>
              <a:off x="6754376" y="2494049"/>
              <a:ext cx="306388" cy="304800"/>
              <a:chOff x="1304" y="2479"/>
              <a:chExt cx="384" cy="384"/>
            </a:xfrm>
          </p:grpSpPr>
          <p:sp>
            <p:nvSpPr>
              <p:cNvPr id="402" name="Oval 89"/>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403" name="AutoShape 90"/>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z="1400">
                  <a:solidFill>
                    <a:srgbClr val="000000"/>
                  </a:solidFill>
                </a:endParaRPr>
              </a:p>
            </p:txBody>
          </p:sp>
        </p:grpSp>
        <p:grpSp>
          <p:nvGrpSpPr>
            <p:cNvPr id="110" name="Group 91"/>
            <p:cNvGrpSpPr>
              <a:grpSpLocks/>
            </p:cNvGrpSpPr>
            <p:nvPr/>
          </p:nvGrpSpPr>
          <p:grpSpPr bwMode="auto">
            <a:xfrm>
              <a:off x="6976626" y="2714712"/>
              <a:ext cx="306388" cy="306387"/>
              <a:chOff x="1304" y="2479"/>
              <a:chExt cx="384" cy="384"/>
            </a:xfrm>
          </p:grpSpPr>
          <p:sp>
            <p:nvSpPr>
              <p:cNvPr id="400" name="Oval 92"/>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401" name="AutoShape 93"/>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z="1400">
                  <a:solidFill>
                    <a:srgbClr val="000000"/>
                  </a:solidFill>
                </a:endParaRPr>
              </a:p>
            </p:txBody>
          </p:sp>
        </p:grpSp>
        <p:sp>
          <p:nvSpPr>
            <p:cNvPr id="111" name="Oval 94"/>
            <p:cNvSpPr>
              <a:spLocks noChangeArrowheads="1"/>
            </p:cNvSpPr>
            <p:nvPr/>
          </p:nvSpPr>
          <p:spPr bwMode="auto">
            <a:xfrm>
              <a:off x="5939989" y="1576474"/>
              <a:ext cx="2266950" cy="2266950"/>
            </a:xfrm>
            <a:prstGeom prst="ellipse">
              <a:avLst/>
            </a:prstGeom>
            <a:gradFill rotWithShape="1">
              <a:gsLst>
                <a:gs pos="0">
                  <a:srgbClr val="FF0000">
                    <a:alpha val="20000"/>
                  </a:srgbClr>
                </a:gs>
                <a:gs pos="100000">
                  <a:srgbClr val="2368E3">
                    <a:alpha val="81000"/>
                  </a:srgbClr>
                </a:gs>
              </a:gsLst>
              <a:path path="shape">
                <a:fillToRect l="50000" t="50000" r="50000" b="50000"/>
              </a:path>
            </a:gradFill>
            <a:ln w="9525" algn="ctr">
              <a:noFill/>
              <a:round/>
              <a:headEnd/>
              <a:tailEnd/>
            </a:ln>
          </p:spPr>
          <p:txBody>
            <a:bodyPr wrap="none" anchor="ctr"/>
            <a:lstStyle/>
            <a:p>
              <a:endParaRPr lang="en-US" sz="1400">
                <a:solidFill>
                  <a:srgbClr val="000000"/>
                </a:solidFill>
              </a:endParaRPr>
            </a:p>
          </p:txBody>
        </p:sp>
        <p:sp>
          <p:nvSpPr>
            <p:cNvPr id="112" name="Oval 96"/>
            <p:cNvSpPr>
              <a:spLocks noChangeArrowheads="1"/>
            </p:cNvSpPr>
            <p:nvPr/>
          </p:nvSpPr>
          <p:spPr bwMode="auto">
            <a:xfrm>
              <a:off x="6898839" y="1560599"/>
              <a:ext cx="360362" cy="360363"/>
            </a:xfrm>
            <a:prstGeom prst="ellipse">
              <a:avLst/>
            </a:prstGeom>
            <a:solidFill>
              <a:srgbClr val="000000"/>
            </a:solidFill>
            <a:ln w="9525" algn="ctr">
              <a:noFill/>
              <a:round/>
              <a:headEnd/>
              <a:tailEnd/>
            </a:ln>
          </p:spPr>
          <p:txBody>
            <a:bodyPr wrap="none" anchor="ctr"/>
            <a:lstStyle/>
            <a:p>
              <a:endParaRPr lang="en-US" sz="1400">
                <a:solidFill>
                  <a:srgbClr val="000000"/>
                </a:solidFill>
              </a:endParaRPr>
            </a:p>
          </p:txBody>
        </p:sp>
        <p:sp>
          <p:nvSpPr>
            <p:cNvPr id="113" name="Oval 97"/>
            <p:cNvSpPr>
              <a:spLocks noChangeArrowheads="1"/>
            </p:cNvSpPr>
            <p:nvPr/>
          </p:nvSpPr>
          <p:spPr bwMode="auto">
            <a:xfrm>
              <a:off x="6898839" y="3533862"/>
              <a:ext cx="360362" cy="360362"/>
            </a:xfrm>
            <a:prstGeom prst="ellipse">
              <a:avLst/>
            </a:prstGeom>
            <a:solidFill>
              <a:srgbClr val="000000"/>
            </a:solidFill>
            <a:ln w="9525" algn="ctr">
              <a:noFill/>
              <a:round/>
              <a:headEnd/>
              <a:tailEnd/>
            </a:ln>
          </p:spPr>
          <p:txBody>
            <a:bodyPr wrap="none" anchor="ctr"/>
            <a:lstStyle/>
            <a:p>
              <a:endParaRPr lang="en-US" sz="1400">
                <a:solidFill>
                  <a:srgbClr val="000000"/>
                </a:solidFill>
              </a:endParaRPr>
            </a:p>
          </p:txBody>
        </p:sp>
        <p:sp>
          <p:nvSpPr>
            <p:cNvPr id="114" name="Oval 98"/>
            <p:cNvSpPr>
              <a:spLocks noChangeArrowheads="1"/>
            </p:cNvSpPr>
            <p:nvPr/>
          </p:nvSpPr>
          <p:spPr bwMode="auto">
            <a:xfrm>
              <a:off x="7578289" y="1855874"/>
              <a:ext cx="361950" cy="361950"/>
            </a:xfrm>
            <a:prstGeom prst="ellipse">
              <a:avLst/>
            </a:prstGeom>
            <a:solidFill>
              <a:srgbClr val="000000"/>
            </a:solidFill>
            <a:ln w="9525" algn="ctr">
              <a:noFill/>
              <a:round/>
              <a:headEnd/>
              <a:tailEnd/>
            </a:ln>
          </p:spPr>
          <p:txBody>
            <a:bodyPr wrap="none" anchor="ctr"/>
            <a:lstStyle/>
            <a:p>
              <a:endParaRPr lang="en-US" sz="1400">
                <a:solidFill>
                  <a:srgbClr val="000000"/>
                </a:solidFill>
              </a:endParaRPr>
            </a:p>
          </p:txBody>
        </p:sp>
        <p:sp>
          <p:nvSpPr>
            <p:cNvPr id="115" name="Oval 99"/>
            <p:cNvSpPr>
              <a:spLocks noChangeArrowheads="1"/>
            </p:cNvSpPr>
            <p:nvPr/>
          </p:nvSpPr>
          <p:spPr bwMode="auto">
            <a:xfrm>
              <a:off x="6181289" y="1855874"/>
              <a:ext cx="361950" cy="361950"/>
            </a:xfrm>
            <a:prstGeom prst="ellipse">
              <a:avLst/>
            </a:prstGeom>
            <a:solidFill>
              <a:srgbClr val="000000"/>
            </a:solidFill>
            <a:ln w="9525" algn="ctr">
              <a:noFill/>
              <a:round/>
              <a:headEnd/>
              <a:tailEnd/>
            </a:ln>
          </p:spPr>
          <p:txBody>
            <a:bodyPr wrap="none" anchor="ctr"/>
            <a:lstStyle/>
            <a:p>
              <a:endParaRPr lang="en-US" sz="1400">
                <a:solidFill>
                  <a:srgbClr val="000000"/>
                </a:solidFill>
              </a:endParaRPr>
            </a:p>
          </p:txBody>
        </p:sp>
        <p:sp>
          <p:nvSpPr>
            <p:cNvPr id="116" name="Oval 101"/>
            <p:cNvSpPr>
              <a:spLocks noChangeArrowheads="1"/>
            </p:cNvSpPr>
            <p:nvPr/>
          </p:nvSpPr>
          <p:spPr bwMode="auto">
            <a:xfrm>
              <a:off x="7589401" y="3246524"/>
              <a:ext cx="360363" cy="361950"/>
            </a:xfrm>
            <a:prstGeom prst="ellipse">
              <a:avLst/>
            </a:prstGeom>
            <a:solidFill>
              <a:srgbClr val="000000"/>
            </a:solidFill>
            <a:ln w="9525" algn="ctr">
              <a:noFill/>
              <a:round/>
              <a:headEnd/>
              <a:tailEnd/>
            </a:ln>
          </p:spPr>
          <p:txBody>
            <a:bodyPr wrap="none" anchor="ctr"/>
            <a:lstStyle/>
            <a:p>
              <a:endParaRPr lang="en-US" sz="1400">
                <a:solidFill>
                  <a:srgbClr val="000000"/>
                </a:solidFill>
              </a:endParaRPr>
            </a:p>
          </p:txBody>
        </p:sp>
        <p:grpSp>
          <p:nvGrpSpPr>
            <p:cNvPr id="117" name="Group 102"/>
            <p:cNvGrpSpPr>
              <a:grpSpLocks/>
            </p:cNvGrpSpPr>
            <p:nvPr/>
          </p:nvGrpSpPr>
          <p:grpSpPr bwMode="auto">
            <a:xfrm>
              <a:off x="6965514" y="1609812"/>
              <a:ext cx="241300" cy="239712"/>
              <a:chOff x="3092" y="2594"/>
              <a:chExt cx="182" cy="182"/>
            </a:xfrm>
          </p:grpSpPr>
          <p:sp>
            <p:nvSpPr>
              <p:cNvPr id="398" name="Oval 10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399" name="Line 10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z="1400">
                  <a:solidFill>
                    <a:srgbClr val="000000"/>
                  </a:solidFill>
                </a:endParaRPr>
              </a:p>
            </p:txBody>
          </p:sp>
        </p:grpSp>
        <p:grpSp>
          <p:nvGrpSpPr>
            <p:cNvPr id="118" name="Group 105"/>
            <p:cNvGrpSpPr>
              <a:grpSpLocks/>
            </p:cNvGrpSpPr>
            <p:nvPr/>
          </p:nvGrpSpPr>
          <p:grpSpPr bwMode="auto">
            <a:xfrm>
              <a:off x="6948051" y="3583074"/>
              <a:ext cx="239713" cy="239713"/>
              <a:chOff x="3092" y="2594"/>
              <a:chExt cx="182" cy="182"/>
            </a:xfrm>
          </p:grpSpPr>
          <p:sp>
            <p:nvSpPr>
              <p:cNvPr id="396" name="Oval 106"/>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397" name="Line 107"/>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z="1400">
                  <a:solidFill>
                    <a:srgbClr val="000000"/>
                  </a:solidFill>
                </a:endParaRPr>
              </a:p>
            </p:txBody>
          </p:sp>
        </p:grpSp>
        <p:grpSp>
          <p:nvGrpSpPr>
            <p:cNvPr id="119" name="Group 108"/>
            <p:cNvGrpSpPr>
              <a:grpSpLocks/>
            </p:cNvGrpSpPr>
            <p:nvPr/>
          </p:nvGrpSpPr>
          <p:grpSpPr bwMode="auto">
            <a:xfrm>
              <a:off x="6236851" y="1903499"/>
              <a:ext cx="239713" cy="239713"/>
              <a:chOff x="3092" y="2594"/>
              <a:chExt cx="182" cy="182"/>
            </a:xfrm>
          </p:grpSpPr>
          <p:sp>
            <p:nvSpPr>
              <p:cNvPr id="394" name="Oval 109"/>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395" name="Line 110"/>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z="1400">
                  <a:solidFill>
                    <a:srgbClr val="000000"/>
                  </a:solidFill>
                </a:endParaRPr>
              </a:p>
            </p:txBody>
          </p:sp>
        </p:grpSp>
        <p:grpSp>
          <p:nvGrpSpPr>
            <p:cNvPr id="120" name="Group 111"/>
            <p:cNvGrpSpPr>
              <a:grpSpLocks/>
            </p:cNvGrpSpPr>
            <p:nvPr/>
          </p:nvGrpSpPr>
          <p:grpSpPr bwMode="auto">
            <a:xfrm>
              <a:off x="7633851" y="1916199"/>
              <a:ext cx="238125" cy="239713"/>
              <a:chOff x="3092" y="2594"/>
              <a:chExt cx="182" cy="182"/>
            </a:xfrm>
          </p:grpSpPr>
          <p:sp>
            <p:nvSpPr>
              <p:cNvPr id="392" name="Oval 112"/>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393" name="Line 113"/>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z="1400">
                  <a:solidFill>
                    <a:srgbClr val="000000"/>
                  </a:solidFill>
                </a:endParaRPr>
              </a:p>
            </p:txBody>
          </p:sp>
        </p:grpSp>
        <p:grpSp>
          <p:nvGrpSpPr>
            <p:cNvPr id="121" name="Group 114"/>
            <p:cNvGrpSpPr>
              <a:grpSpLocks/>
            </p:cNvGrpSpPr>
            <p:nvPr/>
          </p:nvGrpSpPr>
          <p:grpSpPr bwMode="auto">
            <a:xfrm>
              <a:off x="7633851" y="3295737"/>
              <a:ext cx="238125" cy="239712"/>
              <a:chOff x="3092" y="2594"/>
              <a:chExt cx="182" cy="182"/>
            </a:xfrm>
          </p:grpSpPr>
          <p:sp>
            <p:nvSpPr>
              <p:cNvPr id="390" name="Oval 115"/>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391" name="Line 116"/>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z="1400">
                  <a:solidFill>
                    <a:srgbClr val="000000"/>
                  </a:solidFill>
                </a:endParaRPr>
              </a:p>
            </p:txBody>
          </p:sp>
        </p:grpSp>
        <p:sp>
          <p:nvSpPr>
            <p:cNvPr id="122" name="Oval 120"/>
            <p:cNvSpPr>
              <a:spLocks noChangeArrowheads="1"/>
            </p:cNvSpPr>
            <p:nvPr/>
          </p:nvSpPr>
          <p:spPr bwMode="auto">
            <a:xfrm>
              <a:off x="7894201" y="2557549"/>
              <a:ext cx="361950" cy="361950"/>
            </a:xfrm>
            <a:prstGeom prst="ellipse">
              <a:avLst/>
            </a:prstGeom>
            <a:solidFill>
              <a:srgbClr val="000000"/>
            </a:solidFill>
            <a:ln w="9525" algn="ctr">
              <a:noFill/>
              <a:round/>
              <a:headEnd/>
              <a:tailEnd/>
            </a:ln>
          </p:spPr>
          <p:txBody>
            <a:bodyPr wrap="none" anchor="ctr"/>
            <a:lstStyle/>
            <a:p>
              <a:endParaRPr lang="en-US" sz="1400">
                <a:solidFill>
                  <a:srgbClr val="000000"/>
                </a:solidFill>
              </a:endParaRPr>
            </a:p>
          </p:txBody>
        </p:sp>
        <p:grpSp>
          <p:nvGrpSpPr>
            <p:cNvPr id="123" name="Group 121"/>
            <p:cNvGrpSpPr>
              <a:grpSpLocks/>
            </p:cNvGrpSpPr>
            <p:nvPr/>
          </p:nvGrpSpPr>
          <p:grpSpPr bwMode="auto">
            <a:xfrm>
              <a:off x="7929126" y="2601999"/>
              <a:ext cx="241300" cy="239713"/>
              <a:chOff x="3092" y="2594"/>
              <a:chExt cx="182" cy="182"/>
            </a:xfrm>
          </p:grpSpPr>
          <p:sp>
            <p:nvSpPr>
              <p:cNvPr id="388" name="Oval 122"/>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389" name="Line 123"/>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z="1400">
                  <a:solidFill>
                    <a:srgbClr val="000000"/>
                  </a:solidFill>
                </a:endParaRPr>
              </a:p>
            </p:txBody>
          </p:sp>
        </p:grpSp>
        <p:sp>
          <p:nvSpPr>
            <p:cNvPr id="124" name="WordArt 336"/>
            <p:cNvSpPr>
              <a:spLocks noChangeArrowheads="1" noChangeShapeType="1" noTextEdit="1"/>
            </p:cNvSpPr>
            <p:nvPr/>
          </p:nvSpPr>
          <p:spPr bwMode="auto">
            <a:xfrm>
              <a:off x="6933763" y="2501987"/>
              <a:ext cx="467161" cy="461962"/>
            </a:xfrm>
            <a:prstGeom prst="rect">
              <a:avLst/>
            </a:prstGeom>
          </p:spPr>
          <p:txBody>
            <a:bodyPr wrap="none" fromWordArt="1">
              <a:prstTxWarp prst="textPlain">
                <a:avLst>
                  <a:gd name="adj" fmla="val 50000"/>
                </a:avLst>
              </a:prstTxWarp>
            </a:bodyPr>
            <a:lstStyle/>
            <a:p>
              <a:pPr algn="ctr"/>
              <a:r>
                <a:rPr lang="en-US" sz="2800" kern="10" dirty="0" err="1" smtClean="0">
                  <a:ln w="9525">
                    <a:solidFill>
                      <a:srgbClr val="000000"/>
                    </a:solidFill>
                    <a:round/>
                    <a:headEnd/>
                    <a:tailEnd/>
                  </a:ln>
                  <a:solidFill>
                    <a:srgbClr val="FFFFFF"/>
                  </a:solidFill>
                  <a:effectLst>
                    <a:outerShdw dist="45791" dir="3378596" algn="ctr" rotWithShape="0">
                      <a:srgbClr val="000000">
                        <a:alpha val="50000"/>
                      </a:srgbClr>
                    </a:outerShdw>
                  </a:effectLst>
                  <a:latin typeface="Arial Black"/>
                </a:rPr>
                <a:t>Cl</a:t>
              </a:r>
              <a:endParaRPr lang="en-US" sz="2800" kern="10" dirty="0">
                <a:ln w="9525">
                  <a:solidFill>
                    <a:srgbClr val="000000"/>
                  </a:solidFill>
                  <a:round/>
                  <a:headEnd/>
                  <a:tailEnd/>
                </a:ln>
                <a:solidFill>
                  <a:srgbClr val="FFFFFF"/>
                </a:solidFill>
                <a:effectLst>
                  <a:outerShdw dist="45791" dir="3378596" algn="ctr" rotWithShape="0">
                    <a:srgbClr val="000000">
                      <a:alpha val="50000"/>
                    </a:srgbClr>
                  </a:outerShdw>
                </a:effectLst>
                <a:latin typeface="Arial Black"/>
              </a:endParaRPr>
            </a:p>
          </p:txBody>
        </p:sp>
        <p:grpSp>
          <p:nvGrpSpPr>
            <p:cNvPr id="125" name="Group 125"/>
            <p:cNvGrpSpPr>
              <a:grpSpLocks/>
            </p:cNvGrpSpPr>
            <p:nvPr/>
          </p:nvGrpSpPr>
          <p:grpSpPr bwMode="auto">
            <a:xfrm>
              <a:off x="3080901" y="3256049"/>
              <a:ext cx="1168400" cy="1362075"/>
              <a:chOff x="4680" y="175"/>
              <a:chExt cx="819" cy="955"/>
            </a:xfrm>
          </p:grpSpPr>
          <p:sp>
            <p:nvSpPr>
              <p:cNvPr id="380" name="Oval 126"/>
              <p:cNvSpPr>
                <a:spLocks noChangeArrowheads="1"/>
              </p:cNvSpPr>
              <p:nvPr/>
            </p:nvSpPr>
            <p:spPr bwMode="auto">
              <a:xfrm>
                <a:off x="4680" y="243"/>
                <a:ext cx="819" cy="819"/>
              </a:xfrm>
              <a:prstGeom prst="ellipse">
                <a:avLst/>
              </a:prstGeom>
              <a:noFill/>
              <a:ln w="38100" cap="rnd" algn="ctr">
                <a:solidFill>
                  <a:srgbClr val="3574E5"/>
                </a:solidFill>
                <a:prstDash val="sysDot"/>
                <a:round/>
                <a:headEnd/>
                <a:tailEnd/>
              </a:ln>
            </p:spPr>
            <p:txBody>
              <a:bodyPr wrap="none" anchor="ctr"/>
              <a:lstStyle/>
              <a:p>
                <a:endParaRPr lang="en-US" sz="1400">
                  <a:solidFill>
                    <a:srgbClr val="000000"/>
                  </a:solidFill>
                </a:endParaRPr>
              </a:p>
            </p:txBody>
          </p:sp>
          <p:grpSp>
            <p:nvGrpSpPr>
              <p:cNvPr id="381" name="Group 127"/>
              <p:cNvGrpSpPr>
                <a:grpSpLocks/>
              </p:cNvGrpSpPr>
              <p:nvPr/>
            </p:nvGrpSpPr>
            <p:grpSpPr bwMode="auto">
              <a:xfrm>
                <a:off x="5006" y="175"/>
                <a:ext cx="168" cy="955"/>
                <a:chOff x="3211" y="724"/>
                <a:chExt cx="182" cy="1037"/>
              </a:xfrm>
            </p:grpSpPr>
            <p:grpSp>
              <p:nvGrpSpPr>
                <p:cNvPr id="382" name="Group 128"/>
                <p:cNvGrpSpPr>
                  <a:grpSpLocks/>
                </p:cNvGrpSpPr>
                <p:nvPr/>
              </p:nvGrpSpPr>
              <p:grpSpPr bwMode="auto">
                <a:xfrm>
                  <a:off x="3211" y="724"/>
                  <a:ext cx="182" cy="182"/>
                  <a:chOff x="5384" y="1264"/>
                  <a:chExt cx="182" cy="182"/>
                </a:xfrm>
              </p:grpSpPr>
              <p:sp>
                <p:nvSpPr>
                  <p:cNvPr id="386" name="Oval 129"/>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387" name="Line 130"/>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sz="1400">
                      <a:solidFill>
                        <a:srgbClr val="000000"/>
                      </a:solidFill>
                    </a:endParaRPr>
                  </a:p>
                </p:txBody>
              </p:sp>
            </p:grpSp>
            <p:grpSp>
              <p:nvGrpSpPr>
                <p:cNvPr id="383" name="Group 131"/>
                <p:cNvGrpSpPr>
                  <a:grpSpLocks/>
                </p:cNvGrpSpPr>
                <p:nvPr/>
              </p:nvGrpSpPr>
              <p:grpSpPr bwMode="auto">
                <a:xfrm>
                  <a:off x="3211" y="1579"/>
                  <a:ext cx="182" cy="182"/>
                  <a:chOff x="5384" y="1264"/>
                  <a:chExt cx="182" cy="182"/>
                </a:xfrm>
              </p:grpSpPr>
              <p:sp>
                <p:nvSpPr>
                  <p:cNvPr id="384" name="Oval 132"/>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385" name="Line 133"/>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sz="1400">
                      <a:solidFill>
                        <a:srgbClr val="000000"/>
                      </a:solidFill>
                    </a:endParaRPr>
                  </a:p>
                </p:txBody>
              </p:sp>
            </p:grpSp>
          </p:grpSp>
        </p:grpSp>
        <p:sp>
          <p:nvSpPr>
            <p:cNvPr id="126" name="Oval 134"/>
            <p:cNvSpPr>
              <a:spLocks noChangeArrowheads="1"/>
            </p:cNvSpPr>
            <p:nvPr/>
          </p:nvSpPr>
          <p:spPr bwMode="auto">
            <a:xfrm>
              <a:off x="3414276" y="4056149"/>
              <a:ext cx="266700" cy="266700"/>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127" name="Oval 135"/>
            <p:cNvSpPr>
              <a:spLocks noChangeArrowheads="1"/>
            </p:cNvSpPr>
            <p:nvPr/>
          </p:nvSpPr>
          <p:spPr bwMode="auto">
            <a:xfrm>
              <a:off x="3814326" y="3659274"/>
              <a:ext cx="266700" cy="266700"/>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128" name="Oval 136"/>
            <p:cNvSpPr>
              <a:spLocks noChangeArrowheads="1"/>
            </p:cNvSpPr>
            <p:nvPr/>
          </p:nvSpPr>
          <p:spPr bwMode="auto">
            <a:xfrm>
              <a:off x="3804801" y="4003762"/>
              <a:ext cx="266700" cy="266700"/>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129" name="Oval 137"/>
            <p:cNvSpPr>
              <a:spLocks noChangeArrowheads="1"/>
            </p:cNvSpPr>
            <p:nvPr/>
          </p:nvSpPr>
          <p:spPr bwMode="auto">
            <a:xfrm>
              <a:off x="3474601" y="3535449"/>
              <a:ext cx="266700" cy="266700"/>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grpSp>
          <p:nvGrpSpPr>
            <p:cNvPr id="130" name="Group 138"/>
            <p:cNvGrpSpPr>
              <a:grpSpLocks/>
            </p:cNvGrpSpPr>
            <p:nvPr/>
          </p:nvGrpSpPr>
          <p:grpSpPr bwMode="auto">
            <a:xfrm>
              <a:off x="3487301" y="3845012"/>
              <a:ext cx="306388" cy="306387"/>
              <a:chOff x="1304" y="2479"/>
              <a:chExt cx="384" cy="384"/>
            </a:xfrm>
          </p:grpSpPr>
          <p:sp>
            <p:nvSpPr>
              <p:cNvPr id="378" name="Oval 139"/>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379" name="AutoShape 140"/>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z="1400">
                  <a:solidFill>
                    <a:srgbClr val="000000"/>
                  </a:solidFill>
                </a:endParaRPr>
              </a:p>
            </p:txBody>
          </p:sp>
        </p:grpSp>
        <p:grpSp>
          <p:nvGrpSpPr>
            <p:cNvPr id="131" name="Group 141"/>
            <p:cNvGrpSpPr>
              <a:grpSpLocks/>
            </p:cNvGrpSpPr>
            <p:nvPr/>
          </p:nvGrpSpPr>
          <p:grpSpPr bwMode="auto">
            <a:xfrm>
              <a:off x="3771464" y="3822787"/>
              <a:ext cx="306387" cy="306387"/>
              <a:chOff x="1304" y="2479"/>
              <a:chExt cx="384" cy="384"/>
            </a:xfrm>
          </p:grpSpPr>
          <p:sp>
            <p:nvSpPr>
              <p:cNvPr id="376" name="Oval 142"/>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377" name="AutoShape 143"/>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z="1400">
                  <a:solidFill>
                    <a:srgbClr val="000000"/>
                  </a:solidFill>
                </a:endParaRPr>
              </a:p>
            </p:txBody>
          </p:sp>
        </p:grpSp>
        <p:grpSp>
          <p:nvGrpSpPr>
            <p:cNvPr id="132" name="Group 144"/>
            <p:cNvGrpSpPr>
              <a:grpSpLocks/>
            </p:cNvGrpSpPr>
            <p:nvPr/>
          </p:nvGrpSpPr>
          <p:grpSpPr bwMode="auto">
            <a:xfrm>
              <a:off x="3573026" y="4073612"/>
              <a:ext cx="306388" cy="306387"/>
              <a:chOff x="1304" y="2479"/>
              <a:chExt cx="384" cy="384"/>
            </a:xfrm>
          </p:grpSpPr>
          <p:sp>
            <p:nvSpPr>
              <p:cNvPr id="374" name="Oval 145"/>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375" name="AutoShape 146"/>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z="1400">
                  <a:solidFill>
                    <a:srgbClr val="000000"/>
                  </a:solidFill>
                </a:endParaRPr>
              </a:p>
            </p:txBody>
          </p:sp>
        </p:grpSp>
        <p:grpSp>
          <p:nvGrpSpPr>
            <p:cNvPr id="133" name="Group 147"/>
            <p:cNvGrpSpPr>
              <a:grpSpLocks/>
            </p:cNvGrpSpPr>
            <p:nvPr/>
          </p:nvGrpSpPr>
          <p:grpSpPr bwMode="auto">
            <a:xfrm>
              <a:off x="3284101" y="3687849"/>
              <a:ext cx="306388" cy="306388"/>
              <a:chOff x="1304" y="2479"/>
              <a:chExt cx="384" cy="384"/>
            </a:xfrm>
          </p:grpSpPr>
          <p:sp>
            <p:nvSpPr>
              <p:cNvPr id="372" name="Oval 148"/>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373" name="AutoShape 149"/>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z="1400">
                  <a:solidFill>
                    <a:srgbClr val="000000"/>
                  </a:solidFill>
                </a:endParaRPr>
              </a:p>
            </p:txBody>
          </p:sp>
        </p:grpSp>
        <p:grpSp>
          <p:nvGrpSpPr>
            <p:cNvPr id="134" name="Group 150"/>
            <p:cNvGrpSpPr>
              <a:grpSpLocks/>
            </p:cNvGrpSpPr>
            <p:nvPr/>
          </p:nvGrpSpPr>
          <p:grpSpPr bwMode="auto">
            <a:xfrm>
              <a:off x="3595251" y="3610062"/>
              <a:ext cx="306388" cy="304800"/>
              <a:chOff x="1304" y="2479"/>
              <a:chExt cx="384" cy="384"/>
            </a:xfrm>
          </p:grpSpPr>
          <p:sp>
            <p:nvSpPr>
              <p:cNvPr id="370" name="Oval 151"/>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371" name="AutoShape 152"/>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z="1400">
                  <a:solidFill>
                    <a:srgbClr val="000000"/>
                  </a:solidFill>
                </a:endParaRPr>
              </a:p>
            </p:txBody>
          </p:sp>
        </p:grpSp>
        <p:grpSp>
          <p:nvGrpSpPr>
            <p:cNvPr id="135" name="Group 153"/>
            <p:cNvGrpSpPr>
              <a:grpSpLocks/>
            </p:cNvGrpSpPr>
            <p:nvPr/>
          </p:nvGrpSpPr>
          <p:grpSpPr bwMode="auto">
            <a:xfrm>
              <a:off x="3287276" y="3981537"/>
              <a:ext cx="304800" cy="304800"/>
              <a:chOff x="1304" y="2479"/>
              <a:chExt cx="384" cy="384"/>
            </a:xfrm>
          </p:grpSpPr>
          <p:sp>
            <p:nvSpPr>
              <p:cNvPr id="368" name="Oval 154"/>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369" name="AutoShape 155"/>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z="1400">
                  <a:solidFill>
                    <a:srgbClr val="000000"/>
                  </a:solidFill>
                </a:endParaRPr>
              </a:p>
            </p:txBody>
          </p:sp>
        </p:grpSp>
        <p:grpSp>
          <p:nvGrpSpPr>
            <p:cNvPr id="136" name="Group 156"/>
            <p:cNvGrpSpPr>
              <a:grpSpLocks/>
            </p:cNvGrpSpPr>
            <p:nvPr/>
          </p:nvGrpSpPr>
          <p:grpSpPr bwMode="auto">
            <a:xfrm>
              <a:off x="3793689" y="3579899"/>
              <a:ext cx="306387" cy="306388"/>
              <a:chOff x="1304" y="2479"/>
              <a:chExt cx="384" cy="384"/>
            </a:xfrm>
          </p:grpSpPr>
          <p:sp>
            <p:nvSpPr>
              <p:cNvPr id="366" name="Oval 157"/>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367" name="AutoShape 158"/>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z="1400">
                  <a:solidFill>
                    <a:srgbClr val="000000"/>
                  </a:solidFill>
                </a:endParaRPr>
              </a:p>
            </p:txBody>
          </p:sp>
        </p:grpSp>
        <p:grpSp>
          <p:nvGrpSpPr>
            <p:cNvPr id="137" name="Group 159"/>
            <p:cNvGrpSpPr>
              <a:grpSpLocks/>
            </p:cNvGrpSpPr>
            <p:nvPr/>
          </p:nvGrpSpPr>
          <p:grpSpPr bwMode="auto">
            <a:xfrm>
              <a:off x="3433326" y="3619587"/>
              <a:ext cx="306388" cy="306387"/>
              <a:chOff x="1304" y="2479"/>
              <a:chExt cx="384" cy="384"/>
            </a:xfrm>
          </p:grpSpPr>
          <p:sp>
            <p:nvSpPr>
              <p:cNvPr id="364" name="Oval 160"/>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365" name="AutoShape 161"/>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z="1400">
                  <a:solidFill>
                    <a:srgbClr val="000000"/>
                  </a:solidFill>
                </a:endParaRPr>
              </a:p>
            </p:txBody>
          </p:sp>
        </p:grpSp>
        <p:grpSp>
          <p:nvGrpSpPr>
            <p:cNvPr id="138" name="Group 162"/>
            <p:cNvGrpSpPr>
              <a:grpSpLocks/>
            </p:cNvGrpSpPr>
            <p:nvPr/>
          </p:nvGrpSpPr>
          <p:grpSpPr bwMode="auto">
            <a:xfrm>
              <a:off x="3653989" y="3841837"/>
              <a:ext cx="306387" cy="304800"/>
              <a:chOff x="1304" y="2479"/>
              <a:chExt cx="384" cy="384"/>
            </a:xfrm>
          </p:grpSpPr>
          <p:sp>
            <p:nvSpPr>
              <p:cNvPr id="362" name="Oval 163"/>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363" name="AutoShape 164"/>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z="1400">
                  <a:solidFill>
                    <a:srgbClr val="000000"/>
                  </a:solidFill>
                </a:endParaRPr>
              </a:p>
            </p:txBody>
          </p:sp>
        </p:grpSp>
        <p:sp>
          <p:nvSpPr>
            <p:cNvPr id="139" name="Oval 165"/>
            <p:cNvSpPr>
              <a:spLocks noChangeArrowheads="1"/>
            </p:cNvSpPr>
            <p:nvPr/>
          </p:nvSpPr>
          <p:spPr bwMode="auto">
            <a:xfrm>
              <a:off x="2537976" y="2838537"/>
              <a:ext cx="2279650" cy="2279650"/>
            </a:xfrm>
            <a:prstGeom prst="ellipse">
              <a:avLst/>
            </a:prstGeom>
            <a:gradFill rotWithShape="1">
              <a:gsLst>
                <a:gs pos="0">
                  <a:srgbClr val="FF0000">
                    <a:alpha val="20000"/>
                  </a:srgbClr>
                </a:gs>
                <a:gs pos="100000">
                  <a:srgbClr val="2368E3">
                    <a:alpha val="81000"/>
                  </a:srgbClr>
                </a:gs>
              </a:gsLst>
              <a:path path="shape">
                <a:fillToRect l="50000" t="50000" r="50000" b="50000"/>
              </a:path>
            </a:gradFill>
            <a:ln w="9525" algn="ctr">
              <a:noFill/>
              <a:round/>
              <a:headEnd/>
              <a:tailEnd/>
            </a:ln>
          </p:spPr>
          <p:txBody>
            <a:bodyPr wrap="none" anchor="ctr"/>
            <a:lstStyle/>
            <a:p>
              <a:endParaRPr lang="en-US" sz="1400">
                <a:solidFill>
                  <a:srgbClr val="000000"/>
                </a:solidFill>
              </a:endParaRPr>
            </a:p>
          </p:txBody>
        </p:sp>
        <p:sp>
          <p:nvSpPr>
            <p:cNvPr id="140" name="Oval 166"/>
            <p:cNvSpPr>
              <a:spLocks noChangeArrowheads="1"/>
            </p:cNvSpPr>
            <p:nvPr/>
          </p:nvSpPr>
          <p:spPr bwMode="auto">
            <a:xfrm>
              <a:off x="3498414" y="2808374"/>
              <a:ext cx="360362" cy="363538"/>
            </a:xfrm>
            <a:prstGeom prst="ellipse">
              <a:avLst/>
            </a:prstGeom>
            <a:solidFill>
              <a:srgbClr val="000000"/>
            </a:solidFill>
            <a:ln w="9525" algn="ctr">
              <a:noFill/>
              <a:round/>
              <a:headEnd/>
              <a:tailEnd/>
            </a:ln>
          </p:spPr>
          <p:txBody>
            <a:bodyPr wrap="none" anchor="ctr"/>
            <a:lstStyle/>
            <a:p>
              <a:endParaRPr lang="en-US" sz="1400">
                <a:solidFill>
                  <a:srgbClr val="000000"/>
                </a:solidFill>
              </a:endParaRPr>
            </a:p>
          </p:txBody>
        </p:sp>
        <p:sp>
          <p:nvSpPr>
            <p:cNvPr id="141" name="Oval 167"/>
            <p:cNvSpPr>
              <a:spLocks noChangeArrowheads="1"/>
            </p:cNvSpPr>
            <p:nvPr/>
          </p:nvSpPr>
          <p:spPr bwMode="auto">
            <a:xfrm>
              <a:off x="3498414" y="4781637"/>
              <a:ext cx="360362" cy="361950"/>
            </a:xfrm>
            <a:prstGeom prst="ellipse">
              <a:avLst/>
            </a:prstGeom>
            <a:solidFill>
              <a:srgbClr val="000000"/>
            </a:solidFill>
            <a:ln w="9525" algn="ctr">
              <a:noFill/>
              <a:round/>
              <a:headEnd/>
              <a:tailEnd/>
            </a:ln>
          </p:spPr>
          <p:txBody>
            <a:bodyPr wrap="none" anchor="ctr"/>
            <a:lstStyle/>
            <a:p>
              <a:endParaRPr lang="en-US" sz="1400">
                <a:solidFill>
                  <a:srgbClr val="000000"/>
                </a:solidFill>
              </a:endParaRPr>
            </a:p>
          </p:txBody>
        </p:sp>
        <p:sp>
          <p:nvSpPr>
            <p:cNvPr id="142" name="Oval 170"/>
            <p:cNvSpPr>
              <a:spLocks noChangeArrowheads="1"/>
            </p:cNvSpPr>
            <p:nvPr/>
          </p:nvSpPr>
          <p:spPr bwMode="auto">
            <a:xfrm>
              <a:off x="2780864" y="3103649"/>
              <a:ext cx="360362" cy="361950"/>
            </a:xfrm>
            <a:prstGeom prst="ellipse">
              <a:avLst/>
            </a:prstGeom>
            <a:solidFill>
              <a:srgbClr val="000000"/>
            </a:solidFill>
            <a:ln w="9525" algn="ctr">
              <a:noFill/>
              <a:round/>
              <a:headEnd/>
              <a:tailEnd/>
            </a:ln>
          </p:spPr>
          <p:txBody>
            <a:bodyPr wrap="none" anchor="ctr"/>
            <a:lstStyle/>
            <a:p>
              <a:endParaRPr lang="en-US" sz="1400">
                <a:solidFill>
                  <a:srgbClr val="000000"/>
                </a:solidFill>
              </a:endParaRPr>
            </a:p>
          </p:txBody>
        </p:sp>
        <p:sp>
          <p:nvSpPr>
            <p:cNvPr id="143" name="Oval 171"/>
            <p:cNvSpPr>
              <a:spLocks noChangeArrowheads="1"/>
            </p:cNvSpPr>
            <p:nvPr/>
          </p:nvSpPr>
          <p:spPr bwMode="auto">
            <a:xfrm>
              <a:off x="2799914" y="4494299"/>
              <a:ext cx="360362" cy="361950"/>
            </a:xfrm>
            <a:prstGeom prst="ellipse">
              <a:avLst/>
            </a:prstGeom>
            <a:solidFill>
              <a:srgbClr val="000000"/>
            </a:solidFill>
            <a:ln w="9525" algn="ctr">
              <a:noFill/>
              <a:round/>
              <a:headEnd/>
              <a:tailEnd/>
            </a:ln>
          </p:spPr>
          <p:txBody>
            <a:bodyPr wrap="none" anchor="ctr"/>
            <a:lstStyle/>
            <a:p>
              <a:endParaRPr lang="en-US" sz="1400">
                <a:solidFill>
                  <a:srgbClr val="000000"/>
                </a:solidFill>
              </a:endParaRPr>
            </a:p>
          </p:txBody>
        </p:sp>
        <p:grpSp>
          <p:nvGrpSpPr>
            <p:cNvPr id="144" name="Group 172"/>
            <p:cNvGrpSpPr>
              <a:grpSpLocks/>
            </p:cNvGrpSpPr>
            <p:nvPr/>
          </p:nvGrpSpPr>
          <p:grpSpPr bwMode="auto">
            <a:xfrm>
              <a:off x="3547626" y="4841962"/>
              <a:ext cx="239713" cy="239712"/>
              <a:chOff x="3092" y="2594"/>
              <a:chExt cx="182" cy="182"/>
            </a:xfrm>
          </p:grpSpPr>
          <p:sp>
            <p:nvSpPr>
              <p:cNvPr id="360" name="Oval 17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361" name="Line 17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z="1400">
                  <a:solidFill>
                    <a:srgbClr val="000000"/>
                  </a:solidFill>
                </a:endParaRPr>
              </a:p>
            </p:txBody>
          </p:sp>
        </p:grpSp>
        <p:grpSp>
          <p:nvGrpSpPr>
            <p:cNvPr id="145" name="Group 175"/>
            <p:cNvGrpSpPr>
              <a:grpSpLocks/>
            </p:cNvGrpSpPr>
            <p:nvPr/>
          </p:nvGrpSpPr>
          <p:grpSpPr bwMode="auto">
            <a:xfrm>
              <a:off x="3565089" y="2870287"/>
              <a:ext cx="239712" cy="239712"/>
              <a:chOff x="3092" y="2594"/>
              <a:chExt cx="182" cy="182"/>
            </a:xfrm>
          </p:grpSpPr>
          <p:sp>
            <p:nvSpPr>
              <p:cNvPr id="358" name="Oval 176"/>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359" name="Line 177"/>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z="1400">
                  <a:solidFill>
                    <a:srgbClr val="000000"/>
                  </a:solidFill>
                </a:endParaRPr>
              </a:p>
            </p:txBody>
          </p:sp>
        </p:grpSp>
        <p:sp>
          <p:nvSpPr>
            <p:cNvPr id="146" name="Oval 178"/>
            <p:cNvSpPr>
              <a:spLocks noChangeArrowheads="1"/>
            </p:cNvSpPr>
            <p:nvPr/>
          </p:nvSpPr>
          <p:spPr bwMode="auto">
            <a:xfrm>
              <a:off x="4168339" y="4513349"/>
              <a:ext cx="360362" cy="361950"/>
            </a:xfrm>
            <a:prstGeom prst="ellipse">
              <a:avLst/>
            </a:prstGeom>
            <a:solidFill>
              <a:srgbClr val="000000"/>
            </a:solidFill>
            <a:ln w="9525" algn="ctr">
              <a:noFill/>
              <a:round/>
              <a:headEnd/>
              <a:tailEnd/>
            </a:ln>
          </p:spPr>
          <p:txBody>
            <a:bodyPr wrap="none" anchor="ctr"/>
            <a:lstStyle/>
            <a:p>
              <a:endParaRPr lang="en-US" sz="1400">
                <a:solidFill>
                  <a:srgbClr val="000000"/>
                </a:solidFill>
              </a:endParaRPr>
            </a:p>
          </p:txBody>
        </p:sp>
        <p:grpSp>
          <p:nvGrpSpPr>
            <p:cNvPr id="147" name="Group 179"/>
            <p:cNvGrpSpPr>
              <a:grpSpLocks/>
            </p:cNvGrpSpPr>
            <p:nvPr/>
          </p:nvGrpSpPr>
          <p:grpSpPr bwMode="auto">
            <a:xfrm>
              <a:off x="4211201" y="4543512"/>
              <a:ext cx="238125" cy="239712"/>
              <a:chOff x="3092" y="2594"/>
              <a:chExt cx="182" cy="182"/>
            </a:xfrm>
          </p:grpSpPr>
          <p:sp>
            <p:nvSpPr>
              <p:cNvPr id="356" name="Oval 180"/>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357" name="Line 181"/>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z="1400">
                  <a:solidFill>
                    <a:srgbClr val="000000"/>
                  </a:solidFill>
                </a:endParaRPr>
              </a:p>
            </p:txBody>
          </p:sp>
        </p:grpSp>
        <p:grpSp>
          <p:nvGrpSpPr>
            <p:cNvPr id="148" name="Group 182"/>
            <p:cNvGrpSpPr>
              <a:grpSpLocks/>
            </p:cNvGrpSpPr>
            <p:nvPr/>
          </p:nvGrpSpPr>
          <p:grpSpPr bwMode="auto">
            <a:xfrm>
              <a:off x="2855476" y="3159212"/>
              <a:ext cx="238125" cy="241300"/>
              <a:chOff x="3092" y="2594"/>
              <a:chExt cx="182" cy="182"/>
            </a:xfrm>
          </p:grpSpPr>
          <p:sp>
            <p:nvSpPr>
              <p:cNvPr id="354" name="Oval 18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355" name="Line 18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z="1400">
                  <a:solidFill>
                    <a:srgbClr val="000000"/>
                  </a:solidFill>
                </a:endParaRPr>
              </a:p>
            </p:txBody>
          </p:sp>
        </p:grpSp>
        <p:grpSp>
          <p:nvGrpSpPr>
            <p:cNvPr id="149" name="Group 185"/>
            <p:cNvGrpSpPr>
              <a:grpSpLocks/>
            </p:cNvGrpSpPr>
            <p:nvPr/>
          </p:nvGrpSpPr>
          <p:grpSpPr bwMode="auto">
            <a:xfrm>
              <a:off x="2865001" y="4530812"/>
              <a:ext cx="239713" cy="241300"/>
              <a:chOff x="3092" y="2594"/>
              <a:chExt cx="182" cy="182"/>
            </a:xfrm>
          </p:grpSpPr>
          <p:sp>
            <p:nvSpPr>
              <p:cNvPr id="352" name="Oval 186"/>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353" name="Line 187"/>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z="1400">
                  <a:solidFill>
                    <a:srgbClr val="000000"/>
                  </a:solidFill>
                </a:endParaRPr>
              </a:p>
            </p:txBody>
          </p:sp>
        </p:grpSp>
        <p:sp>
          <p:nvSpPr>
            <p:cNvPr id="150" name="Oval 188"/>
            <p:cNvSpPr>
              <a:spLocks noChangeArrowheads="1"/>
            </p:cNvSpPr>
            <p:nvPr/>
          </p:nvSpPr>
          <p:spPr bwMode="auto">
            <a:xfrm>
              <a:off x="2491939" y="3805324"/>
              <a:ext cx="360362" cy="361950"/>
            </a:xfrm>
            <a:prstGeom prst="ellipse">
              <a:avLst/>
            </a:prstGeom>
            <a:solidFill>
              <a:srgbClr val="000000"/>
            </a:solidFill>
            <a:ln w="9525" algn="ctr">
              <a:noFill/>
              <a:round/>
              <a:headEnd/>
              <a:tailEnd/>
            </a:ln>
          </p:spPr>
          <p:txBody>
            <a:bodyPr wrap="none" anchor="ctr"/>
            <a:lstStyle/>
            <a:p>
              <a:endParaRPr lang="en-US" sz="1400">
                <a:solidFill>
                  <a:srgbClr val="000000"/>
                </a:solidFill>
              </a:endParaRPr>
            </a:p>
          </p:txBody>
        </p:sp>
        <p:grpSp>
          <p:nvGrpSpPr>
            <p:cNvPr id="151" name="Group 189"/>
            <p:cNvGrpSpPr>
              <a:grpSpLocks/>
            </p:cNvGrpSpPr>
            <p:nvPr/>
          </p:nvGrpSpPr>
          <p:grpSpPr bwMode="auto">
            <a:xfrm>
              <a:off x="2572901" y="3851362"/>
              <a:ext cx="241300" cy="239712"/>
              <a:chOff x="3092" y="2594"/>
              <a:chExt cx="182" cy="182"/>
            </a:xfrm>
          </p:grpSpPr>
          <p:sp>
            <p:nvSpPr>
              <p:cNvPr id="350" name="Oval 190"/>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351" name="Line 191"/>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z="1400">
                  <a:solidFill>
                    <a:srgbClr val="000000"/>
                  </a:solidFill>
                </a:endParaRPr>
              </a:p>
            </p:txBody>
          </p:sp>
        </p:grpSp>
        <p:sp>
          <p:nvSpPr>
            <p:cNvPr id="152" name="Oval 196"/>
            <p:cNvSpPr>
              <a:spLocks noChangeArrowheads="1"/>
            </p:cNvSpPr>
            <p:nvPr/>
          </p:nvSpPr>
          <p:spPr bwMode="auto">
            <a:xfrm>
              <a:off x="5481201" y="4419687"/>
              <a:ext cx="1168400" cy="1166812"/>
            </a:xfrm>
            <a:prstGeom prst="ellipse">
              <a:avLst/>
            </a:prstGeom>
            <a:noFill/>
            <a:ln w="38100" cap="rnd" algn="ctr">
              <a:solidFill>
                <a:srgbClr val="3574E5"/>
              </a:solidFill>
              <a:prstDash val="sysDot"/>
              <a:round/>
              <a:headEnd/>
              <a:tailEnd/>
            </a:ln>
          </p:spPr>
          <p:txBody>
            <a:bodyPr wrap="none" anchor="ctr"/>
            <a:lstStyle/>
            <a:p>
              <a:endParaRPr lang="en-US" sz="1400">
                <a:solidFill>
                  <a:srgbClr val="000000"/>
                </a:solidFill>
              </a:endParaRPr>
            </a:p>
          </p:txBody>
        </p:sp>
        <p:grpSp>
          <p:nvGrpSpPr>
            <p:cNvPr id="153" name="Group 197"/>
            <p:cNvGrpSpPr>
              <a:grpSpLocks/>
            </p:cNvGrpSpPr>
            <p:nvPr/>
          </p:nvGrpSpPr>
          <p:grpSpPr bwMode="auto">
            <a:xfrm>
              <a:off x="5946339" y="4322849"/>
              <a:ext cx="239712" cy="1360488"/>
              <a:chOff x="3211" y="724"/>
              <a:chExt cx="182" cy="1037"/>
            </a:xfrm>
          </p:grpSpPr>
          <p:grpSp>
            <p:nvGrpSpPr>
              <p:cNvPr id="344" name="Group 198"/>
              <p:cNvGrpSpPr>
                <a:grpSpLocks/>
              </p:cNvGrpSpPr>
              <p:nvPr/>
            </p:nvGrpSpPr>
            <p:grpSpPr bwMode="auto">
              <a:xfrm>
                <a:off x="3211" y="724"/>
                <a:ext cx="182" cy="182"/>
                <a:chOff x="5384" y="1264"/>
                <a:chExt cx="182" cy="182"/>
              </a:xfrm>
            </p:grpSpPr>
            <p:sp>
              <p:nvSpPr>
                <p:cNvPr id="348" name="Oval 199"/>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349" name="Line 200"/>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sz="1400">
                    <a:solidFill>
                      <a:srgbClr val="000000"/>
                    </a:solidFill>
                  </a:endParaRPr>
                </a:p>
              </p:txBody>
            </p:sp>
          </p:grpSp>
          <p:grpSp>
            <p:nvGrpSpPr>
              <p:cNvPr id="345" name="Group 201"/>
              <p:cNvGrpSpPr>
                <a:grpSpLocks/>
              </p:cNvGrpSpPr>
              <p:nvPr/>
            </p:nvGrpSpPr>
            <p:grpSpPr bwMode="auto">
              <a:xfrm>
                <a:off x="3211" y="1579"/>
                <a:ext cx="182" cy="182"/>
                <a:chOff x="5384" y="1264"/>
                <a:chExt cx="182" cy="182"/>
              </a:xfrm>
            </p:grpSpPr>
            <p:sp>
              <p:nvSpPr>
                <p:cNvPr id="346" name="Oval 202"/>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347" name="Line 203"/>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sz="1400">
                    <a:solidFill>
                      <a:srgbClr val="000000"/>
                    </a:solidFill>
                  </a:endParaRPr>
                </a:p>
              </p:txBody>
            </p:sp>
          </p:grpSp>
        </p:grpSp>
        <p:sp>
          <p:nvSpPr>
            <p:cNvPr id="154" name="Oval 204"/>
            <p:cNvSpPr>
              <a:spLocks noChangeArrowheads="1"/>
            </p:cNvSpPr>
            <p:nvPr/>
          </p:nvSpPr>
          <p:spPr bwMode="auto">
            <a:xfrm>
              <a:off x="5806639" y="5091199"/>
              <a:ext cx="265112" cy="266700"/>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155" name="Oval 205"/>
            <p:cNvSpPr>
              <a:spLocks noChangeArrowheads="1"/>
            </p:cNvSpPr>
            <p:nvPr/>
          </p:nvSpPr>
          <p:spPr bwMode="auto">
            <a:xfrm>
              <a:off x="6205101" y="4692737"/>
              <a:ext cx="266700" cy="265112"/>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156" name="Oval 206"/>
            <p:cNvSpPr>
              <a:spLocks noChangeArrowheads="1"/>
            </p:cNvSpPr>
            <p:nvPr/>
          </p:nvSpPr>
          <p:spPr bwMode="auto">
            <a:xfrm>
              <a:off x="6195576" y="4997537"/>
              <a:ext cx="265113" cy="266700"/>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157" name="Oval 207"/>
            <p:cNvSpPr>
              <a:spLocks noChangeArrowheads="1"/>
            </p:cNvSpPr>
            <p:nvPr/>
          </p:nvSpPr>
          <p:spPr bwMode="auto">
            <a:xfrm>
              <a:off x="5816164" y="4618124"/>
              <a:ext cx="265112" cy="266700"/>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grpSp>
          <p:nvGrpSpPr>
            <p:cNvPr id="158" name="Group 208"/>
            <p:cNvGrpSpPr>
              <a:grpSpLocks/>
            </p:cNvGrpSpPr>
            <p:nvPr/>
          </p:nvGrpSpPr>
          <p:grpSpPr bwMode="auto">
            <a:xfrm>
              <a:off x="5878076" y="4880062"/>
              <a:ext cx="306388" cy="306387"/>
              <a:chOff x="1304" y="2479"/>
              <a:chExt cx="384" cy="384"/>
            </a:xfrm>
          </p:grpSpPr>
          <p:sp>
            <p:nvSpPr>
              <p:cNvPr id="342" name="Oval 209"/>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343" name="AutoShape 210"/>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z="1400">
                  <a:solidFill>
                    <a:srgbClr val="000000"/>
                  </a:solidFill>
                </a:endParaRPr>
              </a:p>
            </p:txBody>
          </p:sp>
        </p:grpSp>
        <p:grpSp>
          <p:nvGrpSpPr>
            <p:cNvPr id="159" name="Group 211"/>
            <p:cNvGrpSpPr>
              <a:grpSpLocks/>
            </p:cNvGrpSpPr>
            <p:nvPr/>
          </p:nvGrpSpPr>
          <p:grpSpPr bwMode="auto">
            <a:xfrm>
              <a:off x="6162239" y="4856249"/>
              <a:ext cx="306387" cy="306388"/>
              <a:chOff x="1304" y="2479"/>
              <a:chExt cx="384" cy="384"/>
            </a:xfrm>
          </p:grpSpPr>
          <p:sp>
            <p:nvSpPr>
              <p:cNvPr id="340" name="Oval 212"/>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341" name="AutoShape 213"/>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z="1400">
                  <a:solidFill>
                    <a:srgbClr val="000000"/>
                  </a:solidFill>
                </a:endParaRPr>
              </a:p>
            </p:txBody>
          </p:sp>
        </p:grpSp>
        <p:grpSp>
          <p:nvGrpSpPr>
            <p:cNvPr id="160" name="Group 214"/>
            <p:cNvGrpSpPr>
              <a:grpSpLocks/>
            </p:cNvGrpSpPr>
            <p:nvPr/>
          </p:nvGrpSpPr>
          <p:grpSpPr bwMode="auto">
            <a:xfrm>
              <a:off x="5965389" y="5107074"/>
              <a:ext cx="304800" cy="307975"/>
              <a:chOff x="1304" y="2479"/>
              <a:chExt cx="384" cy="384"/>
            </a:xfrm>
          </p:grpSpPr>
          <p:sp>
            <p:nvSpPr>
              <p:cNvPr id="338" name="Oval 215"/>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339" name="AutoShape 216"/>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z="1400">
                  <a:solidFill>
                    <a:srgbClr val="000000"/>
                  </a:solidFill>
                </a:endParaRPr>
              </a:p>
            </p:txBody>
          </p:sp>
        </p:grpSp>
        <p:grpSp>
          <p:nvGrpSpPr>
            <p:cNvPr id="161" name="Group 217"/>
            <p:cNvGrpSpPr>
              <a:grpSpLocks/>
            </p:cNvGrpSpPr>
            <p:nvPr/>
          </p:nvGrpSpPr>
          <p:grpSpPr bwMode="auto">
            <a:xfrm>
              <a:off x="5674876" y="4721312"/>
              <a:ext cx="306388" cy="306387"/>
              <a:chOff x="1304" y="2479"/>
              <a:chExt cx="384" cy="384"/>
            </a:xfrm>
          </p:grpSpPr>
          <p:sp>
            <p:nvSpPr>
              <p:cNvPr id="336" name="Oval 218"/>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337" name="AutoShape 219"/>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z="1400">
                  <a:solidFill>
                    <a:srgbClr val="000000"/>
                  </a:solidFill>
                </a:endParaRPr>
              </a:p>
            </p:txBody>
          </p:sp>
        </p:grpSp>
        <p:grpSp>
          <p:nvGrpSpPr>
            <p:cNvPr id="162" name="Group 220"/>
            <p:cNvGrpSpPr>
              <a:grpSpLocks/>
            </p:cNvGrpSpPr>
            <p:nvPr/>
          </p:nvGrpSpPr>
          <p:grpSpPr bwMode="auto">
            <a:xfrm>
              <a:off x="5984439" y="4643524"/>
              <a:ext cx="306387" cy="306388"/>
              <a:chOff x="1304" y="2479"/>
              <a:chExt cx="384" cy="384"/>
            </a:xfrm>
          </p:grpSpPr>
          <p:sp>
            <p:nvSpPr>
              <p:cNvPr id="334" name="Oval 221"/>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335" name="AutoShape 222"/>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z="1400">
                  <a:solidFill>
                    <a:srgbClr val="000000"/>
                  </a:solidFill>
                </a:endParaRPr>
              </a:p>
            </p:txBody>
          </p:sp>
        </p:grpSp>
        <p:grpSp>
          <p:nvGrpSpPr>
            <p:cNvPr id="163" name="Group 223"/>
            <p:cNvGrpSpPr>
              <a:grpSpLocks/>
            </p:cNvGrpSpPr>
            <p:nvPr/>
          </p:nvGrpSpPr>
          <p:grpSpPr bwMode="auto">
            <a:xfrm>
              <a:off x="5676464" y="5013412"/>
              <a:ext cx="307975" cy="306387"/>
              <a:chOff x="1304" y="2479"/>
              <a:chExt cx="384" cy="384"/>
            </a:xfrm>
          </p:grpSpPr>
          <p:sp>
            <p:nvSpPr>
              <p:cNvPr id="332" name="Oval 224"/>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333" name="AutoShape 225"/>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z="1400">
                  <a:solidFill>
                    <a:srgbClr val="000000"/>
                  </a:solidFill>
                </a:endParaRPr>
              </a:p>
            </p:txBody>
          </p:sp>
        </p:grpSp>
        <p:grpSp>
          <p:nvGrpSpPr>
            <p:cNvPr id="164" name="Group 226"/>
            <p:cNvGrpSpPr>
              <a:grpSpLocks/>
            </p:cNvGrpSpPr>
            <p:nvPr/>
          </p:nvGrpSpPr>
          <p:grpSpPr bwMode="auto">
            <a:xfrm>
              <a:off x="6105089" y="4737187"/>
              <a:ext cx="306387" cy="304800"/>
              <a:chOff x="1304" y="2479"/>
              <a:chExt cx="384" cy="384"/>
            </a:xfrm>
          </p:grpSpPr>
          <p:sp>
            <p:nvSpPr>
              <p:cNvPr id="330" name="Oval 227"/>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331" name="AutoShape 228"/>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z="1400">
                  <a:solidFill>
                    <a:srgbClr val="000000"/>
                  </a:solidFill>
                </a:endParaRPr>
              </a:p>
            </p:txBody>
          </p:sp>
        </p:grpSp>
        <p:grpSp>
          <p:nvGrpSpPr>
            <p:cNvPr id="165" name="Group 229"/>
            <p:cNvGrpSpPr>
              <a:grpSpLocks/>
            </p:cNvGrpSpPr>
            <p:nvPr/>
          </p:nvGrpSpPr>
          <p:grpSpPr bwMode="auto">
            <a:xfrm>
              <a:off x="5744726" y="4776874"/>
              <a:ext cx="306388" cy="304800"/>
              <a:chOff x="1304" y="2479"/>
              <a:chExt cx="384" cy="384"/>
            </a:xfrm>
          </p:grpSpPr>
          <p:sp>
            <p:nvSpPr>
              <p:cNvPr id="328" name="Oval 230"/>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329" name="AutoShape 231"/>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z="1400">
                  <a:solidFill>
                    <a:srgbClr val="000000"/>
                  </a:solidFill>
                </a:endParaRPr>
              </a:p>
            </p:txBody>
          </p:sp>
        </p:grpSp>
        <p:grpSp>
          <p:nvGrpSpPr>
            <p:cNvPr id="166" name="Group 232"/>
            <p:cNvGrpSpPr>
              <a:grpSpLocks/>
            </p:cNvGrpSpPr>
            <p:nvPr/>
          </p:nvGrpSpPr>
          <p:grpSpPr bwMode="auto">
            <a:xfrm>
              <a:off x="5965389" y="4997537"/>
              <a:ext cx="306387" cy="304800"/>
              <a:chOff x="1304" y="2479"/>
              <a:chExt cx="384" cy="384"/>
            </a:xfrm>
          </p:grpSpPr>
          <p:sp>
            <p:nvSpPr>
              <p:cNvPr id="326" name="Oval 233"/>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327" name="AutoShape 234"/>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z="1400">
                  <a:solidFill>
                    <a:srgbClr val="000000"/>
                  </a:solidFill>
                </a:endParaRPr>
              </a:p>
            </p:txBody>
          </p:sp>
        </p:grpSp>
        <p:sp>
          <p:nvSpPr>
            <p:cNvPr id="167" name="Oval 235"/>
            <p:cNvSpPr>
              <a:spLocks noChangeArrowheads="1"/>
            </p:cNvSpPr>
            <p:nvPr/>
          </p:nvSpPr>
          <p:spPr bwMode="auto">
            <a:xfrm>
              <a:off x="4928751" y="3873587"/>
              <a:ext cx="2279650" cy="2278062"/>
            </a:xfrm>
            <a:prstGeom prst="ellipse">
              <a:avLst/>
            </a:prstGeom>
            <a:gradFill rotWithShape="1">
              <a:gsLst>
                <a:gs pos="0">
                  <a:srgbClr val="FF0000">
                    <a:alpha val="20000"/>
                  </a:srgbClr>
                </a:gs>
                <a:gs pos="100000">
                  <a:srgbClr val="2368E3">
                    <a:alpha val="81000"/>
                  </a:srgbClr>
                </a:gs>
              </a:gsLst>
              <a:path path="shape">
                <a:fillToRect l="50000" t="50000" r="50000" b="50000"/>
              </a:path>
            </a:gradFill>
            <a:ln w="9525" algn="ctr">
              <a:noFill/>
              <a:round/>
              <a:headEnd/>
              <a:tailEnd/>
            </a:ln>
          </p:spPr>
          <p:txBody>
            <a:bodyPr wrap="none" anchor="ctr"/>
            <a:lstStyle/>
            <a:p>
              <a:endParaRPr lang="en-US" sz="1400">
                <a:solidFill>
                  <a:srgbClr val="000000"/>
                </a:solidFill>
              </a:endParaRPr>
            </a:p>
          </p:txBody>
        </p:sp>
        <p:sp>
          <p:nvSpPr>
            <p:cNvPr id="168" name="Oval 236"/>
            <p:cNvSpPr>
              <a:spLocks noChangeArrowheads="1"/>
            </p:cNvSpPr>
            <p:nvPr/>
          </p:nvSpPr>
          <p:spPr bwMode="auto">
            <a:xfrm>
              <a:off x="4881126" y="4840374"/>
              <a:ext cx="361950" cy="361950"/>
            </a:xfrm>
            <a:prstGeom prst="ellipse">
              <a:avLst/>
            </a:prstGeom>
            <a:solidFill>
              <a:srgbClr val="000000"/>
            </a:solidFill>
            <a:ln w="9525" algn="ctr">
              <a:noFill/>
              <a:round/>
              <a:headEnd/>
              <a:tailEnd/>
            </a:ln>
          </p:spPr>
          <p:txBody>
            <a:bodyPr wrap="none" anchor="ctr"/>
            <a:lstStyle/>
            <a:p>
              <a:endParaRPr lang="en-US" sz="1400">
                <a:solidFill>
                  <a:srgbClr val="000000"/>
                </a:solidFill>
              </a:endParaRPr>
            </a:p>
          </p:txBody>
        </p:sp>
        <p:sp>
          <p:nvSpPr>
            <p:cNvPr id="169" name="Oval 238"/>
            <p:cNvSpPr>
              <a:spLocks noChangeArrowheads="1"/>
            </p:cNvSpPr>
            <p:nvPr/>
          </p:nvSpPr>
          <p:spPr bwMode="auto">
            <a:xfrm>
              <a:off x="5887601" y="5816687"/>
              <a:ext cx="361950" cy="360362"/>
            </a:xfrm>
            <a:prstGeom prst="ellipse">
              <a:avLst/>
            </a:prstGeom>
            <a:solidFill>
              <a:srgbClr val="000000"/>
            </a:solidFill>
            <a:ln w="9525" algn="ctr">
              <a:noFill/>
              <a:round/>
              <a:headEnd/>
              <a:tailEnd/>
            </a:ln>
          </p:spPr>
          <p:txBody>
            <a:bodyPr wrap="none" anchor="ctr"/>
            <a:lstStyle/>
            <a:p>
              <a:endParaRPr lang="en-US" sz="1400">
                <a:solidFill>
                  <a:srgbClr val="000000"/>
                </a:solidFill>
              </a:endParaRPr>
            </a:p>
          </p:txBody>
        </p:sp>
        <p:sp>
          <p:nvSpPr>
            <p:cNvPr id="170" name="Oval 239"/>
            <p:cNvSpPr>
              <a:spLocks noChangeArrowheads="1"/>
            </p:cNvSpPr>
            <p:nvPr/>
          </p:nvSpPr>
          <p:spPr bwMode="auto">
            <a:xfrm>
              <a:off x="6567051" y="4138699"/>
              <a:ext cx="361950" cy="361950"/>
            </a:xfrm>
            <a:prstGeom prst="ellipse">
              <a:avLst/>
            </a:prstGeom>
            <a:solidFill>
              <a:srgbClr val="000000"/>
            </a:solidFill>
            <a:ln w="9525" algn="ctr">
              <a:noFill/>
              <a:round/>
              <a:headEnd/>
              <a:tailEnd/>
            </a:ln>
          </p:spPr>
          <p:txBody>
            <a:bodyPr wrap="none" anchor="ctr"/>
            <a:lstStyle/>
            <a:p>
              <a:endParaRPr lang="en-US" sz="1400">
                <a:solidFill>
                  <a:srgbClr val="000000"/>
                </a:solidFill>
              </a:endParaRPr>
            </a:p>
          </p:txBody>
        </p:sp>
        <p:sp>
          <p:nvSpPr>
            <p:cNvPr id="171" name="Oval 241"/>
            <p:cNvSpPr>
              <a:spLocks noChangeArrowheads="1"/>
            </p:cNvSpPr>
            <p:nvPr/>
          </p:nvSpPr>
          <p:spPr bwMode="auto">
            <a:xfrm>
              <a:off x="5189101" y="5527762"/>
              <a:ext cx="361950" cy="361950"/>
            </a:xfrm>
            <a:prstGeom prst="ellipse">
              <a:avLst/>
            </a:prstGeom>
            <a:solidFill>
              <a:srgbClr val="000000"/>
            </a:solidFill>
            <a:ln w="9525" algn="ctr">
              <a:noFill/>
              <a:round/>
              <a:headEnd/>
              <a:tailEnd/>
            </a:ln>
          </p:spPr>
          <p:txBody>
            <a:bodyPr wrap="none" anchor="ctr"/>
            <a:lstStyle/>
            <a:p>
              <a:endParaRPr lang="en-US" sz="1400">
                <a:solidFill>
                  <a:srgbClr val="000000"/>
                </a:solidFill>
              </a:endParaRPr>
            </a:p>
          </p:txBody>
        </p:sp>
        <p:sp>
          <p:nvSpPr>
            <p:cNvPr id="172" name="Oval 242"/>
            <p:cNvSpPr>
              <a:spLocks noChangeArrowheads="1"/>
            </p:cNvSpPr>
            <p:nvPr/>
          </p:nvSpPr>
          <p:spPr bwMode="auto">
            <a:xfrm>
              <a:off x="6578164" y="5529349"/>
              <a:ext cx="360362" cy="360363"/>
            </a:xfrm>
            <a:prstGeom prst="ellipse">
              <a:avLst/>
            </a:prstGeom>
            <a:solidFill>
              <a:srgbClr val="000000"/>
            </a:solidFill>
            <a:ln w="9525" algn="ctr">
              <a:noFill/>
              <a:round/>
              <a:headEnd/>
              <a:tailEnd/>
            </a:ln>
          </p:spPr>
          <p:txBody>
            <a:bodyPr wrap="none" anchor="ctr"/>
            <a:lstStyle/>
            <a:p>
              <a:endParaRPr lang="en-US" sz="1400">
                <a:solidFill>
                  <a:srgbClr val="000000"/>
                </a:solidFill>
              </a:endParaRPr>
            </a:p>
          </p:txBody>
        </p:sp>
        <p:grpSp>
          <p:nvGrpSpPr>
            <p:cNvPr id="173" name="Group 246"/>
            <p:cNvGrpSpPr>
              <a:grpSpLocks/>
            </p:cNvGrpSpPr>
            <p:nvPr/>
          </p:nvGrpSpPr>
          <p:grpSpPr bwMode="auto">
            <a:xfrm>
              <a:off x="5936814" y="5865899"/>
              <a:ext cx="241300" cy="239713"/>
              <a:chOff x="3092" y="2594"/>
              <a:chExt cx="182" cy="182"/>
            </a:xfrm>
          </p:grpSpPr>
          <p:sp>
            <p:nvSpPr>
              <p:cNvPr id="324" name="Oval 247"/>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325" name="Line 248"/>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z="1400">
                  <a:solidFill>
                    <a:srgbClr val="000000"/>
                  </a:solidFill>
                </a:endParaRPr>
              </a:p>
            </p:txBody>
          </p:sp>
        </p:grpSp>
        <p:grpSp>
          <p:nvGrpSpPr>
            <p:cNvPr id="174" name="Group 249"/>
            <p:cNvGrpSpPr>
              <a:grpSpLocks/>
            </p:cNvGrpSpPr>
            <p:nvPr/>
          </p:nvGrpSpPr>
          <p:grpSpPr bwMode="auto">
            <a:xfrm>
              <a:off x="5239901" y="5557924"/>
              <a:ext cx="239713" cy="241300"/>
              <a:chOff x="3092" y="2594"/>
              <a:chExt cx="182" cy="182"/>
            </a:xfrm>
          </p:grpSpPr>
          <p:sp>
            <p:nvSpPr>
              <p:cNvPr id="322" name="Oval 250"/>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323" name="Line 251"/>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z="1400">
                  <a:solidFill>
                    <a:srgbClr val="000000"/>
                  </a:solidFill>
                </a:endParaRPr>
              </a:p>
            </p:txBody>
          </p:sp>
        </p:grpSp>
        <p:grpSp>
          <p:nvGrpSpPr>
            <p:cNvPr id="175" name="Group 252"/>
            <p:cNvGrpSpPr>
              <a:grpSpLocks/>
            </p:cNvGrpSpPr>
            <p:nvPr/>
          </p:nvGrpSpPr>
          <p:grpSpPr bwMode="auto">
            <a:xfrm>
              <a:off x="6622614" y="4197437"/>
              <a:ext cx="239712" cy="241300"/>
              <a:chOff x="3092" y="2594"/>
              <a:chExt cx="182" cy="182"/>
            </a:xfrm>
          </p:grpSpPr>
          <p:sp>
            <p:nvSpPr>
              <p:cNvPr id="320" name="Oval 25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321" name="Line 25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z="1400">
                  <a:solidFill>
                    <a:srgbClr val="000000"/>
                  </a:solidFill>
                </a:endParaRPr>
              </a:p>
            </p:txBody>
          </p:sp>
        </p:grpSp>
        <p:grpSp>
          <p:nvGrpSpPr>
            <p:cNvPr id="176" name="Group 255"/>
            <p:cNvGrpSpPr>
              <a:grpSpLocks/>
            </p:cNvGrpSpPr>
            <p:nvPr/>
          </p:nvGrpSpPr>
          <p:grpSpPr bwMode="auto">
            <a:xfrm>
              <a:off x="6622614" y="5578562"/>
              <a:ext cx="239712" cy="239712"/>
              <a:chOff x="3092" y="2594"/>
              <a:chExt cx="182" cy="182"/>
            </a:xfrm>
          </p:grpSpPr>
          <p:sp>
            <p:nvSpPr>
              <p:cNvPr id="318" name="Oval 256"/>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319" name="Line 257"/>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z="1400">
                  <a:solidFill>
                    <a:srgbClr val="000000"/>
                  </a:solidFill>
                </a:endParaRPr>
              </a:p>
            </p:txBody>
          </p:sp>
        </p:grpSp>
        <p:grpSp>
          <p:nvGrpSpPr>
            <p:cNvPr id="177" name="Group 258"/>
            <p:cNvGrpSpPr>
              <a:grpSpLocks/>
            </p:cNvGrpSpPr>
            <p:nvPr/>
          </p:nvGrpSpPr>
          <p:grpSpPr bwMode="auto">
            <a:xfrm>
              <a:off x="4950976" y="4899112"/>
              <a:ext cx="239713" cy="239712"/>
              <a:chOff x="3092" y="2594"/>
              <a:chExt cx="182" cy="182"/>
            </a:xfrm>
          </p:grpSpPr>
          <p:sp>
            <p:nvSpPr>
              <p:cNvPr id="316" name="Oval 259"/>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317" name="Line 260"/>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z="1400">
                  <a:solidFill>
                    <a:srgbClr val="000000"/>
                  </a:solidFill>
                </a:endParaRPr>
              </a:p>
            </p:txBody>
          </p:sp>
        </p:grpSp>
        <p:sp>
          <p:nvSpPr>
            <p:cNvPr id="178" name="Oval 261"/>
            <p:cNvSpPr>
              <a:spLocks noChangeArrowheads="1"/>
            </p:cNvSpPr>
            <p:nvPr/>
          </p:nvSpPr>
          <p:spPr bwMode="auto">
            <a:xfrm>
              <a:off x="6882964" y="4840374"/>
              <a:ext cx="361950" cy="361950"/>
            </a:xfrm>
            <a:prstGeom prst="ellipse">
              <a:avLst/>
            </a:prstGeom>
            <a:solidFill>
              <a:srgbClr val="000000"/>
            </a:solidFill>
            <a:ln w="9525" algn="ctr">
              <a:noFill/>
              <a:round/>
              <a:headEnd/>
              <a:tailEnd/>
            </a:ln>
          </p:spPr>
          <p:txBody>
            <a:bodyPr wrap="none" anchor="ctr"/>
            <a:lstStyle/>
            <a:p>
              <a:endParaRPr lang="en-US" sz="1400">
                <a:solidFill>
                  <a:srgbClr val="000000"/>
                </a:solidFill>
              </a:endParaRPr>
            </a:p>
          </p:txBody>
        </p:sp>
        <p:grpSp>
          <p:nvGrpSpPr>
            <p:cNvPr id="179" name="Group 262"/>
            <p:cNvGrpSpPr>
              <a:grpSpLocks/>
            </p:cNvGrpSpPr>
            <p:nvPr/>
          </p:nvGrpSpPr>
          <p:grpSpPr bwMode="auto">
            <a:xfrm>
              <a:off x="6919476" y="4884824"/>
              <a:ext cx="239713" cy="239713"/>
              <a:chOff x="3092" y="2594"/>
              <a:chExt cx="182" cy="182"/>
            </a:xfrm>
          </p:grpSpPr>
          <p:sp>
            <p:nvSpPr>
              <p:cNvPr id="314" name="Oval 26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315" name="Line 26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z="1400">
                  <a:solidFill>
                    <a:srgbClr val="000000"/>
                  </a:solidFill>
                </a:endParaRPr>
              </a:p>
            </p:txBody>
          </p:sp>
        </p:grpSp>
        <p:grpSp>
          <p:nvGrpSpPr>
            <p:cNvPr id="180" name="Group 3"/>
            <p:cNvGrpSpPr>
              <a:grpSpLocks/>
            </p:cNvGrpSpPr>
            <p:nvPr/>
          </p:nvGrpSpPr>
          <p:grpSpPr bwMode="auto">
            <a:xfrm>
              <a:off x="4844614" y="2770274"/>
              <a:ext cx="1074737" cy="1254125"/>
              <a:chOff x="4680" y="175"/>
              <a:chExt cx="819" cy="955"/>
            </a:xfrm>
          </p:grpSpPr>
          <p:sp>
            <p:nvSpPr>
              <p:cNvPr id="306" name="Oval 4"/>
              <p:cNvSpPr>
                <a:spLocks noChangeArrowheads="1"/>
              </p:cNvSpPr>
              <p:nvPr/>
            </p:nvSpPr>
            <p:spPr bwMode="auto">
              <a:xfrm>
                <a:off x="4680" y="243"/>
                <a:ext cx="819" cy="819"/>
              </a:xfrm>
              <a:prstGeom prst="ellipse">
                <a:avLst/>
              </a:prstGeom>
              <a:noFill/>
              <a:ln w="38100" cap="rnd" algn="ctr">
                <a:solidFill>
                  <a:srgbClr val="3574E5"/>
                </a:solidFill>
                <a:prstDash val="sysDot"/>
                <a:round/>
                <a:headEnd/>
                <a:tailEnd/>
              </a:ln>
            </p:spPr>
            <p:txBody>
              <a:bodyPr wrap="none" anchor="ctr"/>
              <a:lstStyle/>
              <a:p>
                <a:endParaRPr lang="en-US" sz="1400">
                  <a:solidFill>
                    <a:srgbClr val="000000"/>
                  </a:solidFill>
                </a:endParaRPr>
              </a:p>
            </p:txBody>
          </p:sp>
          <p:grpSp>
            <p:nvGrpSpPr>
              <p:cNvPr id="307" name="Group 5"/>
              <p:cNvGrpSpPr>
                <a:grpSpLocks/>
              </p:cNvGrpSpPr>
              <p:nvPr/>
            </p:nvGrpSpPr>
            <p:grpSpPr bwMode="auto">
              <a:xfrm>
                <a:off x="5006" y="175"/>
                <a:ext cx="168" cy="955"/>
                <a:chOff x="3211" y="724"/>
                <a:chExt cx="182" cy="1037"/>
              </a:xfrm>
            </p:grpSpPr>
            <p:grpSp>
              <p:nvGrpSpPr>
                <p:cNvPr id="308" name="Group 6"/>
                <p:cNvGrpSpPr>
                  <a:grpSpLocks/>
                </p:cNvGrpSpPr>
                <p:nvPr/>
              </p:nvGrpSpPr>
              <p:grpSpPr bwMode="auto">
                <a:xfrm>
                  <a:off x="3211" y="724"/>
                  <a:ext cx="182" cy="182"/>
                  <a:chOff x="5384" y="1264"/>
                  <a:chExt cx="182" cy="182"/>
                </a:xfrm>
              </p:grpSpPr>
              <p:sp>
                <p:nvSpPr>
                  <p:cNvPr id="312" name="Oval 7"/>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313" name="Line 8"/>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sz="1400">
                      <a:solidFill>
                        <a:srgbClr val="000000"/>
                      </a:solidFill>
                    </a:endParaRPr>
                  </a:p>
                </p:txBody>
              </p:sp>
            </p:grpSp>
            <p:grpSp>
              <p:nvGrpSpPr>
                <p:cNvPr id="309" name="Group 9"/>
                <p:cNvGrpSpPr>
                  <a:grpSpLocks/>
                </p:cNvGrpSpPr>
                <p:nvPr/>
              </p:nvGrpSpPr>
              <p:grpSpPr bwMode="auto">
                <a:xfrm>
                  <a:off x="3211" y="1579"/>
                  <a:ext cx="182" cy="182"/>
                  <a:chOff x="5384" y="1264"/>
                  <a:chExt cx="182" cy="182"/>
                </a:xfrm>
              </p:grpSpPr>
              <p:sp>
                <p:nvSpPr>
                  <p:cNvPr id="310" name="Oval 10"/>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311" name="Line 11"/>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sz="1400">
                      <a:solidFill>
                        <a:srgbClr val="000000"/>
                      </a:solidFill>
                    </a:endParaRPr>
                  </a:p>
                </p:txBody>
              </p:sp>
            </p:grpSp>
          </p:grpSp>
        </p:grpSp>
        <p:sp>
          <p:nvSpPr>
            <p:cNvPr id="181" name="Oval 12"/>
            <p:cNvSpPr>
              <a:spLocks noChangeArrowheads="1"/>
            </p:cNvSpPr>
            <p:nvPr/>
          </p:nvSpPr>
          <p:spPr bwMode="auto">
            <a:xfrm>
              <a:off x="5130364" y="3465599"/>
              <a:ext cx="265112" cy="266700"/>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182" name="Oval 13"/>
            <p:cNvSpPr>
              <a:spLocks noChangeArrowheads="1"/>
            </p:cNvSpPr>
            <p:nvPr/>
          </p:nvSpPr>
          <p:spPr bwMode="auto">
            <a:xfrm>
              <a:off x="5527239" y="3070312"/>
              <a:ext cx="265112" cy="265112"/>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183" name="Oval 14"/>
            <p:cNvSpPr>
              <a:spLocks noChangeArrowheads="1"/>
            </p:cNvSpPr>
            <p:nvPr/>
          </p:nvSpPr>
          <p:spPr bwMode="auto">
            <a:xfrm>
              <a:off x="5517714" y="3375112"/>
              <a:ext cx="265112" cy="265112"/>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184" name="Oval 15"/>
            <p:cNvSpPr>
              <a:spLocks noChangeArrowheads="1"/>
            </p:cNvSpPr>
            <p:nvPr/>
          </p:nvSpPr>
          <p:spPr bwMode="auto">
            <a:xfrm>
              <a:off x="5139889" y="2995699"/>
              <a:ext cx="265112" cy="265113"/>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grpSp>
          <p:nvGrpSpPr>
            <p:cNvPr id="185" name="Group 16"/>
            <p:cNvGrpSpPr>
              <a:grpSpLocks/>
            </p:cNvGrpSpPr>
            <p:nvPr/>
          </p:nvGrpSpPr>
          <p:grpSpPr bwMode="auto">
            <a:xfrm>
              <a:off x="5203389" y="3256049"/>
              <a:ext cx="304800" cy="304800"/>
              <a:chOff x="1304" y="2479"/>
              <a:chExt cx="384" cy="384"/>
            </a:xfrm>
          </p:grpSpPr>
          <p:sp>
            <p:nvSpPr>
              <p:cNvPr id="304" name="Oval 17"/>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305" name="AutoShape 18"/>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z="1400">
                  <a:solidFill>
                    <a:srgbClr val="000000"/>
                  </a:solidFill>
                </a:endParaRPr>
              </a:p>
            </p:txBody>
          </p:sp>
        </p:grpSp>
        <p:grpSp>
          <p:nvGrpSpPr>
            <p:cNvPr id="186" name="Group 19"/>
            <p:cNvGrpSpPr>
              <a:grpSpLocks/>
            </p:cNvGrpSpPr>
            <p:nvPr/>
          </p:nvGrpSpPr>
          <p:grpSpPr bwMode="auto">
            <a:xfrm>
              <a:off x="5484376" y="3233824"/>
              <a:ext cx="304800" cy="304800"/>
              <a:chOff x="1304" y="2479"/>
              <a:chExt cx="384" cy="384"/>
            </a:xfrm>
          </p:grpSpPr>
          <p:sp>
            <p:nvSpPr>
              <p:cNvPr id="302" name="Oval 20"/>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303" name="AutoShape 21"/>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z="1400">
                  <a:solidFill>
                    <a:srgbClr val="000000"/>
                  </a:solidFill>
                </a:endParaRPr>
              </a:p>
            </p:txBody>
          </p:sp>
        </p:grpSp>
        <p:grpSp>
          <p:nvGrpSpPr>
            <p:cNvPr id="187" name="Group 22"/>
            <p:cNvGrpSpPr>
              <a:grpSpLocks/>
            </p:cNvGrpSpPr>
            <p:nvPr/>
          </p:nvGrpSpPr>
          <p:grpSpPr bwMode="auto">
            <a:xfrm>
              <a:off x="5289114" y="3483062"/>
              <a:ext cx="303212" cy="304800"/>
              <a:chOff x="1304" y="2479"/>
              <a:chExt cx="384" cy="384"/>
            </a:xfrm>
          </p:grpSpPr>
          <p:sp>
            <p:nvSpPr>
              <p:cNvPr id="300" name="Oval 23"/>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301" name="AutoShape 24"/>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z="1400">
                  <a:solidFill>
                    <a:srgbClr val="000000"/>
                  </a:solidFill>
                </a:endParaRPr>
              </a:p>
            </p:txBody>
          </p:sp>
        </p:grpSp>
        <p:grpSp>
          <p:nvGrpSpPr>
            <p:cNvPr id="188" name="Group 25"/>
            <p:cNvGrpSpPr>
              <a:grpSpLocks/>
            </p:cNvGrpSpPr>
            <p:nvPr/>
          </p:nvGrpSpPr>
          <p:grpSpPr bwMode="auto">
            <a:xfrm>
              <a:off x="5000189" y="3098887"/>
              <a:ext cx="303212" cy="304800"/>
              <a:chOff x="1304" y="2479"/>
              <a:chExt cx="384" cy="384"/>
            </a:xfrm>
          </p:grpSpPr>
          <p:sp>
            <p:nvSpPr>
              <p:cNvPr id="298" name="Oval 26"/>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299" name="AutoShape 27"/>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z="1400">
                  <a:solidFill>
                    <a:srgbClr val="000000"/>
                  </a:solidFill>
                </a:endParaRPr>
              </a:p>
            </p:txBody>
          </p:sp>
        </p:grpSp>
        <p:grpSp>
          <p:nvGrpSpPr>
            <p:cNvPr id="189" name="Group 28"/>
            <p:cNvGrpSpPr>
              <a:grpSpLocks/>
            </p:cNvGrpSpPr>
            <p:nvPr/>
          </p:nvGrpSpPr>
          <p:grpSpPr bwMode="auto">
            <a:xfrm>
              <a:off x="5309751" y="3021099"/>
              <a:ext cx="303213" cy="304800"/>
              <a:chOff x="1304" y="2479"/>
              <a:chExt cx="384" cy="384"/>
            </a:xfrm>
          </p:grpSpPr>
          <p:sp>
            <p:nvSpPr>
              <p:cNvPr id="296" name="Oval 29"/>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297" name="AutoShape 30"/>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z="1400">
                  <a:solidFill>
                    <a:srgbClr val="000000"/>
                  </a:solidFill>
                </a:endParaRPr>
              </a:p>
            </p:txBody>
          </p:sp>
        </p:grpSp>
        <p:grpSp>
          <p:nvGrpSpPr>
            <p:cNvPr id="190" name="Group 31"/>
            <p:cNvGrpSpPr>
              <a:grpSpLocks/>
            </p:cNvGrpSpPr>
            <p:nvPr/>
          </p:nvGrpSpPr>
          <p:grpSpPr bwMode="auto">
            <a:xfrm>
              <a:off x="5001776" y="3389399"/>
              <a:ext cx="304800" cy="304800"/>
              <a:chOff x="1304" y="2479"/>
              <a:chExt cx="384" cy="384"/>
            </a:xfrm>
          </p:grpSpPr>
          <p:sp>
            <p:nvSpPr>
              <p:cNvPr id="294" name="Oval 32"/>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295" name="AutoShape 33"/>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z="1400">
                  <a:solidFill>
                    <a:srgbClr val="000000"/>
                  </a:solidFill>
                </a:endParaRPr>
              </a:p>
            </p:txBody>
          </p:sp>
        </p:grpSp>
        <p:sp>
          <p:nvSpPr>
            <p:cNvPr id="191" name="Oval 34"/>
            <p:cNvSpPr>
              <a:spLocks noChangeArrowheads="1"/>
            </p:cNvSpPr>
            <p:nvPr/>
          </p:nvSpPr>
          <p:spPr bwMode="auto">
            <a:xfrm>
              <a:off x="4258826" y="2254337"/>
              <a:ext cx="2266950" cy="2268537"/>
            </a:xfrm>
            <a:prstGeom prst="ellipse">
              <a:avLst/>
            </a:prstGeom>
            <a:gradFill rotWithShape="1">
              <a:gsLst>
                <a:gs pos="0">
                  <a:srgbClr val="FF0000">
                    <a:alpha val="20000"/>
                  </a:srgbClr>
                </a:gs>
                <a:gs pos="100000">
                  <a:srgbClr val="2368E3">
                    <a:alpha val="81000"/>
                  </a:srgbClr>
                </a:gs>
              </a:gsLst>
              <a:path path="shape">
                <a:fillToRect l="50000" t="50000" r="50000" b="50000"/>
              </a:path>
            </a:gradFill>
            <a:ln w="9525" algn="ctr">
              <a:noFill/>
              <a:round/>
              <a:headEnd/>
              <a:tailEnd/>
            </a:ln>
          </p:spPr>
          <p:txBody>
            <a:bodyPr wrap="none" anchor="ctr"/>
            <a:lstStyle/>
            <a:p>
              <a:endParaRPr lang="en-US" sz="1400">
                <a:solidFill>
                  <a:srgbClr val="000000"/>
                </a:solidFill>
              </a:endParaRPr>
            </a:p>
          </p:txBody>
        </p:sp>
        <p:sp>
          <p:nvSpPr>
            <p:cNvPr id="192" name="Oval 35"/>
            <p:cNvSpPr>
              <a:spLocks noChangeArrowheads="1"/>
            </p:cNvSpPr>
            <p:nvPr/>
          </p:nvSpPr>
          <p:spPr bwMode="auto">
            <a:xfrm>
              <a:off x="4211201" y="3216362"/>
              <a:ext cx="358775" cy="360362"/>
            </a:xfrm>
            <a:prstGeom prst="ellipse">
              <a:avLst/>
            </a:prstGeom>
            <a:solidFill>
              <a:srgbClr val="000000"/>
            </a:solidFill>
            <a:ln w="9525" algn="ctr">
              <a:noFill/>
              <a:round/>
              <a:headEnd/>
              <a:tailEnd/>
            </a:ln>
          </p:spPr>
          <p:txBody>
            <a:bodyPr wrap="none" anchor="ctr"/>
            <a:lstStyle/>
            <a:p>
              <a:endParaRPr lang="en-US" sz="1400">
                <a:solidFill>
                  <a:srgbClr val="000000"/>
                </a:solidFill>
              </a:endParaRPr>
            </a:p>
          </p:txBody>
        </p:sp>
        <p:sp>
          <p:nvSpPr>
            <p:cNvPr id="193" name="Oval 37"/>
            <p:cNvSpPr>
              <a:spLocks noChangeArrowheads="1"/>
            </p:cNvSpPr>
            <p:nvPr/>
          </p:nvSpPr>
          <p:spPr bwMode="auto">
            <a:xfrm>
              <a:off x="5212914" y="4187912"/>
              <a:ext cx="358775" cy="360362"/>
            </a:xfrm>
            <a:prstGeom prst="ellipse">
              <a:avLst/>
            </a:prstGeom>
            <a:solidFill>
              <a:srgbClr val="000000"/>
            </a:solidFill>
            <a:ln w="9525" algn="ctr">
              <a:noFill/>
              <a:round/>
              <a:headEnd/>
              <a:tailEnd/>
            </a:ln>
          </p:spPr>
          <p:txBody>
            <a:bodyPr wrap="none" anchor="ctr"/>
            <a:lstStyle/>
            <a:p>
              <a:endParaRPr lang="en-US" sz="1400">
                <a:solidFill>
                  <a:srgbClr val="000000"/>
                </a:solidFill>
              </a:endParaRPr>
            </a:p>
          </p:txBody>
        </p:sp>
        <p:sp>
          <p:nvSpPr>
            <p:cNvPr id="194" name="Oval 38"/>
            <p:cNvSpPr>
              <a:spLocks noChangeArrowheads="1"/>
            </p:cNvSpPr>
            <p:nvPr/>
          </p:nvSpPr>
          <p:spPr bwMode="auto">
            <a:xfrm>
              <a:off x="6203514" y="3216362"/>
              <a:ext cx="358775" cy="360362"/>
            </a:xfrm>
            <a:prstGeom prst="ellipse">
              <a:avLst/>
            </a:prstGeom>
            <a:solidFill>
              <a:srgbClr val="000000"/>
            </a:solidFill>
            <a:ln w="9525" algn="ctr">
              <a:noFill/>
              <a:round/>
              <a:headEnd/>
              <a:tailEnd/>
            </a:ln>
          </p:spPr>
          <p:txBody>
            <a:bodyPr wrap="none" anchor="ctr"/>
            <a:lstStyle/>
            <a:p>
              <a:endParaRPr lang="en-US" sz="1400">
                <a:solidFill>
                  <a:srgbClr val="000000"/>
                </a:solidFill>
              </a:endParaRPr>
            </a:p>
          </p:txBody>
        </p:sp>
        <p:sp>
          <p:nvSpPr>
            <p:cNvPr id="195" name="Oval 40"/>
            <p:cNvSpPr>
              <a:spLocks noChangeArrowheads="1"/>
            </p:cNvSpPr>
            <p:nvPr/>
          </p:nvSpPr>
          <p:spPr bwMode="auto">
            <a:xfrm>
              <a:off x="4498539" y="2517862"/>
              <a:ext cx="358775" cy="360362"/>
            </a:xfrm>
            <a:prstGeom prst="ellipse">
              <a:avLst/>
            </a:prstGeom>
            <a:solidFill>
              <a:srgbClr val="000000"/>
            </a:solidFill>
            <a:ln w="9525" algn="ctr">
              <a:noFill/>
              <a:round/>
              <a:headEnd/>
              <a:tailEnd/>
            </a:ln>
          </p:spPr>
          <p:txBody>
            <a:bodyPr wrap="none" anchor="ctr"/>
            <a:lstStyle/>
            <a:p>
              <a:endParaRPr lang="en-US" sz="1400">
                <a:solidFill>
                  <a:srgbClr val="000000"/>
                </a:solidFill>
              </a:endParaRPr>
            </a:p>
          </p:txBody>
        </p:sp>
        <p:grpSp>
          <p:nvGrpSpPr>
            <p:cNvPr id="196" name="Group 43"/>
            <p:cNvGrpSpPr>
              <a:grpSpLocks/>
            </p:cNvGrpSpPr>
            <p:nvPr/>
          </p:nvGrpSpPr>
          <p:grpSpPr bwMode="auto">
            <a:xfrm>
              <a:off x="4281051" y="3260812"/>
              <a:ext cx="238125" cy="239712"/>
              <a:chOff x="3092" y="2594"/>
              <a:chExt cx="182" cy="182"/>
            </a:xfrm>
          </p:grpSpPr>
          <p:sp>
            <p:nvSpPr>
              <p:cNvPr id="292" name="Oval 44"/>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293" name="Line 45"/>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z="1400">
                  <a:solidFill>
                    <a:srgbClr val="000000"/>
                  </a:solidFill>
                </a:endParaRPr>
              </a:p>
            </p:txBody>
          </p:sp>
        </p:grpSp>
        <p:grpSp>
          <p:nvGrpSpPr>
            <p:cNvPr id="197" name="Group 46"/>
            <p:cNvGrpSpPr>
              <a:grpSpLocks/>
            </p:cNvGrpSpPr>
            <p:nvPr/>
          </p:nvGrpSpPr>
          <p:grpSpPr bwMode="auto">
            <a:xfrm>
              <a:off x="5273239" y="4238712"/>
              <a:ext cx="238125" cy="238125"/>
              <a:chOff x="3092" y="2594"/>
              <a:chExt cx="182" cy="182"/>
            </a:xfrm>
          </p:grpSpPr>
          <p:sp>
            <p:nvSpPr>
              <p:cNvPr id="290" name="Oval 47"/>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291" name="Line 48"/>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z="1400">
                  <a:solidFill>
                    <a:srgbClr val="000000"/>
                  </a:solidFill>
                </a:endParaRPr>
              </a:p>
            </p:txBody>
          </p:sp>
        </p:grpSp>
        <p:grpSp>
          <p:nvGrpSpPr>
            <p:cNvPr id="198" name="Group 49"/>
            <p:cNvGrpSpPr>
              <a:grpSpLocks/>
            </p:cNvGrpSpPr>
            <p:nvPr/>
          </p:nvGrpSpPr>
          <p:grpSpPr bwMode="auto">
            <a:xfrm>
              <a:off x="6262251" y="3260812"/>
              <a:ext cx="238125" cy="239712"/>
              <a:chOff x="3092" y="2594"/>
              <a:chExt cx="182" cy="182"/>
            </a:xfrm>
          </p:grpSpPr>
          <p:sp>
            <p:nvSpPr>
              <p:cNvPr id="288" name="Oval 50"/>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289" name="Line 51"/>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z="1400">
                  <a:solidFill>
                    <a:srgbClr val="000000"/>
                  </a:solidFill>
                </a:endParaRPr>
              </a:p>
            </p:txBody>
          </p:sp>
        </p:grpSp>
        <p:sp>
          <p:nvSpPr>
            <p:cNvPr id="199" name="WordArt 339"/>
            <p:cNvSpPr>
              <a:spLocks noChangeArrowheads="1" noChangeShapeType="1" noTextEdit="1"/>
            </p:cNvSpPr>
            <p:nvPr/>
          </p:nvSpPr>
          <p:spPr bwMode="auto">
            <a:xfrm>
              <a:off x="5214501" y="3157624"/>
              <a:ext cx="347663" cy="461963"/>
            </a:xfrm>
            <a:prstGeom prst="rect">
              <a:avLst/>
            </a:prstGeom>
          </p:spPr>
          <p:txBody>
            <a:bodyPr wrap="none" fromWordArt="1">
              <a:prstTxWarp prst="textPlain">
                <a:avLst>
                  <a:gd name="adj" fmla="val 50000"/>
                </a:avLst>
              </a:prstTxWarp>
            </a:bodyPr>
            <a:lstStyle/>
            <a:p>
              <a:pPr algn="ctr"/>
              <a:r>
                <a:rPr lang="en-US" sz="2800" kern="10">
                  <a:ln w="9525">
                    <a:solidFill>
                      <a:srgbClr val="000000"/>
                    </a:solidFill>
                    <a:round/>
                    <a:headEnd/>
                    <a:tailEnd/>
                  </a:ln>
                  <a:solidFill>
                    <a:srgbClr val="FFFFFF"/>
                  </a:solidFill>
                  <a:effectLst>
                    <a:outerShdw dist="45791" dir="3378596" algn="ctr" rotWithShape="0">
                      <a:srgbClr val="000000">
                        <a:alpha val="50000"/>
                      </a:srgbClr>
                    </a:outerShdw>
                  </a:effectLst>
                  <a:latin typeface="Arial Black"/>
                </a:rPr>
                <a:t>C</a:t>
              </a:r>
            </a:p>
          </p:txBody>
        </p:sp>
        <p:grpSp>
          <p:nvGrpSpPr>
            <p:cNvPr id="200" name="Group 265"/>
            <p:cNvGrpSpPr>
              <a:grpSpLocks/>
            </p:cNvGrpSpPr>
            <p:nvPr/>
          </p:nvGrpSpPr>
          <p:grpSpPr bwMode="auto">
            <a:xfrm>
              <a:off x="4095314" y="984337"/>
              <a:ext cx="1168400" cy="1362075"/>
              <a:chOff x="4680" y="175"/>
              <a:chExt cx="819" cy="955"/>
            </a:xfrm>
          </p:grpSpPr>
          <p:sp>
            <p:nvSpPr>
              <p:cNvPr id="280" name="Oval 266"/>
              <p:cNvSpPr>
                <a:spLocks noChangeArrowheads="1"/>
              </p:cNvSpPr>
              <p:nvPr/>
            </p:nvSpPr>
            <p:spPr bwMode="auto">
              <a:xfrm>
                <a:off x="4680" y="243"/>
                <a:ext cx="819" cy="819"/>
              </a:xfrm>
              <a:prstGeom prst="ellipse">
                <a:avLst/>
              </a:prstGeom>
              <a:noFill/>
              <a:ln w="38100" cap="rnd" algn="ctr">
                <a:solidFill>
                  <a:srgbClr val="3574E5"/>
                </a:solidFill>
                <a:prstDash val="sysDot"/>
                <a:round/>
                <a:headEnd/>
                <a:tailEnd/>
              </a:ln>
            </p:spPr>
            <p:txBody>
              <a:bodyPr wrap="none" anchor="ctr"/>
              <a:lstStyle/>
              <a:p>
                <a:endParaRPr lang="en-US" sz="1400">
                  <a:solidFill>
                    <a:srgbClr val="000000"/>
                  </a:solidFill>
                </a:endParaRPr>
              </a:p>
            </p:txBody>
          </p:sp>
          <p:grpSp>
            <p:nvGrpSpPr>
              <p:cNvPr id="281" name="Group 267"/>
              <p:cNvGrpSpPr>
                <a:grpSpLocks/>
              </p:cNvGrpSpPr>
              <p:nvPr/>
            </p:nvGrpSpPr>
            <p:grpSpPr bwMode="auto">
              <a:xfrm>
                <a:off x="5006" y="175"/>
                <a:ext cx="168" cy="955"/>
                <a:chOff x="3211" y="724"/>
                <a:chExt cx="182" cy="1037"/>
              </a:xfrm>
            </p:grpSpPr>
            <p:grpSp>
              <p:nvGrpSpPr>
                <p:cNvPr id="282" name="Group 268"/>
                <p:cNvGrpSpPr>
                  <a:grpSpLocks/>
                </p:cNvGrpSpPr>
                <p:nvPr/>
              </p:nvGrpSpPr>
              <p:grpSpPr bwMode="auto">
                <a:xfrm>
                  <a:off x="3211" y="724"/>
                  <a:ext cx="182" cy="182"/>
                  <a:chOff x="5384" y="1264"/>
                  <a:chExt cx="182" cy="182"/>
                </a:xfrm>
              </p:grpSpPr>
              <p:sp>
                <p:nvSpPr>
                  <p:cNvPr id="286" name="Oval 269"/>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287" name="Line 270"/>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sz="1400">
                      <a:solidFill>
                        <a:srgbClr val="000000"/>
                      </a:solidFill>
                    </a:endParaRPr>
                  </a:p>
                </p:txBody>
              </p:sp>
            </p:grpSp>
            <p:grpSp>
              <p:nvGrpSpPr>
                <p:cNvPr id="283" name="Group 271"/>
                <p:cNvGrpSpPr>
                  <a:grpSpLocks/>
                </p:cNvGrpSpPr>
                <p:nvPr/>
              </p:nvGrpSpPr>
              <p:grpSpPr bwMode="auto">
                <a:xfrm>
                  <a:off x="3211" y="1579"/>
                  <a:ext cx="182" cy="182"/>
                  <a:chOff x="5384" y="1264"/>
                  <a:chExt cx="182" cy="182"/>
                </a:xfrm>
              </p:grpSpPr>
              <p:sp>
                <p:nvSpPr>
                  <p:cNvPr id="284" name="Oval 272"/>
                  <p:cNvSpPr>
                    <a:spLocks noChangeArrowheads="1"/>
                  </p:cNvSpPr>
                  <p:nvPr/>
                </p:nvSpPr>
                <p:spPr bwMode="auto">
                  <a:xfrm>
                    <a:off x="5384" y="126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285" name="Line 273"/>
                  <p:cNvSpPr>
                    <a:spLocks noChangeShapeType="1"/>
                  </p:cNvSpPr>
                  <p:nvPr/>
                </p:nvSpPr>
                <p:spPr bwMode="auto">
                  <a:xfrm>
                    <a:off x="5430" y="1355"/>
                    <a:ext cx="92" cy="0"/>
                  </a:xfrm>
                  <a:prstGeom prst="line">
                    <a:avLst/>
                  </a:prstGeom>
                  <a:noFill/>
                  <a:ln w="57150">
                    <a:solidFill>
                      <a:schemeClr val="bg1"/>
                    </a:solidFill>
                    <a:round/>
                    <a:headEnd/>
                    <a:tailEnd/>
                  </a:ln>
                </p:spPr>
                <p:txBody>
                  <a:bodyPr/>
                  <a:lstStyle/>
                  <a:p>
                    <a:endParaRPr lang="en-US" sz="1400">
                      <a:solidFill>
                        <a:srgbClr val="000000"/>
                      </a:solidFill>
                    </a:endParaRPr>
                  </a:p>
                </p:txBody>
              </p:sp>
            </p:grpSp>
          </p:grpSp>
        </p:grpSp>
        <p:sp>
          <p:nvSpPr>
            <p:cNvPr id="201" name="Oval 274"/>
            <p:cNvSpPr>
              <a:spLocks noChangeArrowheads="1"/>
            </p:cNvSpPr>
            <p:nvPr/>
          </p:nvSpPr>
          <p:spPr bwMode="auto">
            <a:xfrm>
              <a:off x="4428689" y="1784437"/>
              <a:ext cx="266700" cy="266700"/>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202" name="Oval 275"/>
            <p:cNvSpPr>
              <a:spLocks noChangeArrowheads="1"/>
            </p:cNvSpPr>
            <p:nvPr/>
          </p:nvSpPr>
          <p:spPr bwMode="auto">
            <a:xfrm>
              <a:off x="4828739" y="1387562"/>
              <a:ext cx="266700" cy="266700"/>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203" name="Oval 276"/>
            <p:cNvSpPr>
              <a:spLocks noChangeArrowheads="1"/>
            </p:cNvSpPr>
            <p:nvPr/>
          </p:nvSpPr>
          <p:spPr bwMode="auto">
            <a:xfrm>
              <a:off x="4819214" y="1732049"/>
              <a:ext cx="266700" cy="266700"/>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204" name="Oval 277"/>
            <p:cNvSpPr>
              <a:spLocks noChangeArrowheads="1"/>
            </p:cNvSpPr>
            <p:nvPr/>
          </p:nvSpPr>
          <p:spPr bwMode="auto">
            <a:xfrm>
              <a:off x="4489014" y="1263737"/>
              <a:ext cx="266700" cy="266700"/>
            </a:xfrm>
            <a:prstGeom prst="ellipse">
              <a:avLst/>
            </a:prstGeom>
            <a:gradFill rotWithShape="1">
              <a:gsLst>
                <a:gs pos="0">
                  <a:srgbClr val="A1AEE7"/>
                </a:gs>
                <a:gs pos="100000">
                  <a:srgbClr val="4B516B"/>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grpSp>
          <p:nvGrpSpPr>
            <p:cNvPr id="205" name="Group 278"/>
            <p:cNvGrpSpPr>
              <a:grpSpLocks/>
            </p:cNvGrpSpPr>
            <p:nvPr/>
          </p:nvGrpSpPr>
          <p:grpSpPr bwMode="auto">
            <a:xfrm>
              <a:off x="4501714" y="1573299"/>
              <a:ext cx="306387" cy="306388"/>
              <a:chOff x="1304" y="2479"/>
              <a:chExt cx="384" cy="384"/>
            </a:xfrm>
          </p:grpSpPr>
          <p:sp>
            <p:nvSpPr>
              <p:cNvPr id="278" name="Oval 279"/>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279" name="AutoShape 280"/>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z="1400">
                  <a:solidFill>
                    <a:srgbClr val="000000"/>
                  </a:solidFill>
                </a:endParaRPr>
              </a:p>
            </p:txBody>
          </p:sp>
        </p:grpSp>
        <p:grpSp>
          <p:nvGrpSpPr>
            <p:cNvPr id="206" name="Group 281"/>
            <p:cNvGrpSpPr>
              <a:grpSpLocks/>
            </p:cNvGrpSpPr>
            <p:nvPr/>
          </p:nvGrpSpPr>
          <p:grpSpPr bwMode="auto">
            <a:xfrm>
              <a:off x="4785876" y="1551074"/>
              <a:ext cx="306388" cy="306388"/>
              <a:chOff x="1304" y="2479"/>
              <a:chExt cx="384" cy="384"/>
            </a:xfrm>
          </p:grpSpPr>
          <p:sp>
            <p:nvSpPr>
              <p:cNvPr id="276" name="Oval 282"/>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277" name="AutoShape 283"/>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z="1400">
                  <a:solidFill>
                    <a:srgbClr val="000000"/>
                  </a:solidFill>
                </a:endParaRPr>
              </a:p>
            </p:txBody>
          </p:sp>
        </p:grpSp>
        <p:grpSp>
          <p:nvGrpSpPr>
            <p:cNvPr id="207" name="Group 284"/>
            <p:cNvGrpSpPr>
              <a:grpSpLocks/>
            </p:cNvGrpSpPr>
            <p:nvPr/>
          </p:nvGrpSpPr>
          <p:grpSpPr bwMode="auto">
            <a:xfrm>
              <a:off x="4587439" y="1801899"/>
              <a:ext cx="306387" cy="306388"/>
              <a:chOff x="1304" y="2479"/>
              <a:chExt cx="384" cy="384"/>
            </a:xfrm>
          </p:grpSpPr>
          <p:sp>
            <p:nvSpPr>
              <p:cNvPr id="274" name="Oval 285"/>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275" name="AutoShape 286"/>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z="1400">
                  <a:solidFill>
                    <a:srgbClr val="000000"/>
                  </a:solidFill>
                </a:endParaRPr>
              </a:p>
            </p:txBody>
          </p:sp>
        </p:grpSp>
        <p:grpSp>
          <p:nvGrpSpPr>
            <p:cNvPr id="208" name="Group 287"/>
            <p:cNvGrpSpPr>
              <a:grpSpLocks/>
            </p:cNvGrpSpPr>
            <p:nvPr/>
          </p:nvGrpSpPr>
          <p:grpSpPr bwMode="auto">
            <a:xfrm>
              <a:off x="4298514" y="1416137"/>
              <a:ext cx="306387" cy="306387"/>
              <a:chOff x="1304" y="2479"/>
              <a:chExt cx="384" cy="384"/>
            </a:xfrm>
          </p:grpSpPr>
          <p:sp>
            <p:nvSpPr>
              <p:cNvPr id="272" name="Oval 288"/>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273" name="AutoShape 289"/>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z="1400">
                  <a:solidFill>
                    <a:srgbClr val="000000"/>
                  </a:solidFill>
                </a:endParaRPr>
              </a:p>
            </p:txBody>
          </p:sp>
        </p:grpSp>
        <p:grpSp>
          <p:nvGrpSpPr>
            <p:cNvPr id="209" name="Group 290"/>
            <p:cNvGrpSpPr>
              <a:grpSpLocks/>
            </p:cNvGrpSpPr>
            <p:nvPr/>
          </p:nvGrpSpPr>
          <p:grpSpPr bwMode="auto">
            <a:xfrm>
              <a:off x="4609664" y="1338349"/>
              <a:ext cx="306387" cy="304800"/>
              <a:chOff x="1304" y="2479"/>
              <a:chExt cx="384" cy="384"/>
            </a:xfrm>
          </p:grpSpPr>
          <p:sp>
            <p:nvSpPr>
              <p:cNvPr id="270" name="Oval 291"/>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271" name="AutoShape 292"/>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z="1400">
                  <a:solidFill>
                    <a:srgbClr val="000000"/>
                  </a:solidFill>
                </a:endParaRPr>
              </a:p>
            </p:txBody>
          </p:sp>
        </p:grpSp>
        <p:grpSp>
          <p:nvGrpSpPr>
            <p:cNvPr id="210" name="Group 293"/>
            <p:cNvGrpSpPr>
              <a:grpSpLocks/>
            </p:cNvGrpSpPr>
            <p:nvPr/>
          </p:nvGrpSpPr>
          <p:grpSpPr bwMode="auto">
            <a:xfrm>
              <a:off x="4301689" y="1709824"/>
              <a:ext cx="304800" cy="304800"/>
              <a:chOff x="1304" y="2479"/>
              <a:chExt cx="384" cy="384"/>
            </a:xfrm>
          </p:grpSpPr>
          <p:sp>
            <p:nvSpPr>
              <p:cNvPr id="268" name="Oval 294"/>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269" name="AutoShape 295"/>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z="1400">
                  <a:solidFill>
                    <a:srgbClr val="000000"/>
                  </a:solidFill>
                </a:endParaRPr>
              </a:p>
            </p:txBody>
          </p:sp>
        </p:grpSp>
        <p:grpSp>
          <p:nvGrpSpPr>
            <p:cNvPr id="211" name="Group 296"/>
            <p:cNvGrpSpPr>
              <a:grpSpLocks/>
            </p:cNvGrpSpPr>
            <p:nvPr/>
          </p:nvGrpSpPr>
          <p:grpSpPr bwMode="auto">
            <a:xfrm>
              <a:off x="4808101" y="1308187"/>
              <a:ext cx="306388" cy="306387"/>
              <a:chOff x="1304" y="2479"/>
              <a:chExt cx="384" cy="384"/>
            </a:xfrm>
          </p:grpSpPr>
          <p:sp>
            <p:nvSpPr>
              <p:cNvPr id="266" name="Oval 297"/>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267" name="AutoShape 298"/>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z="1400">
                  <a:solidFill>
                    <a:srgbClr val="000000"/>
                  </a:solidFill>
                </a:endParaRPr>
              </a:p>
            </p:txBody>
          </p:sp>
        </p:grpSp>
        <p:grpSp>
          <p:nvGrpSpPr>
            <p:cNvPr id="212" name="Group 299"/>
            <p:cNvGrpSpPr>
              <a:grpSpLocks/>
            </p:cNvGrpSpPr>
            <p:nvPr/>
          </p:nvGrpSpPr>
          <p:grpSpPr bwMode="auto">
            <a:xfrm>
              <a:off x="4447739" y="1347874"/>
              <a:ext cx="306387" cy="306388"/>
              <a:chOff x="1304" y="2479"/>
              <a:chExt cx="384" cy="384"/>
            </a:xfrm>
          </p:grpSpPr>
          <p:sp>
            <p:nvSpPr>
              <p:cNvPr id="264" name="Oval 300"/>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265" name="AutoShape 301"/>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z="1400">
                  <a:solidFill>
                    <a:srgbClr val="000000"/>
                  </a:solidFill>
                </a:endParaRPr>
              </a:p>
            </p:txBody>
          </p:sp>
        </p:grpSp>
        <p:grpSp>
          <p:nvGrpSpPr>
            <p:cNvPr id="213" name="Group 302"/>
            <p:cNvGrpSpPr>
              <a:grpSpLocks/>
            </p:cNvGrpSpPr>
            <p:nvPr/>
          </p:nvGrpSpPr>
          <p:grpSpPr bwMode="auto">
            <a:xfrm>
              <a:off x="4668401" y="1570124"/>
              <a:ext cx="306388" cy="304800"/>
              <a:chOff x="1304" y="2479"/>
              <a:chExt cx="384" cy="384"/>
            </a:xfrm>
          </p:grpSpPr>
          <p:sp>
            <p:nvSpPr>
              <p:cNvPr id="262" name="Oval 303"/>
              <p:cNvSpPr>
                <a:spLocks noChangeArrowheads="1"/>
              </p:cNvSpPr>
              <p:nvPr/>
            </p:nvSpPr>
            <p:spPr bwMode="auto">
              <a:xfrm>
                <a:off x="1304" y="2479"/>
                <a:ext cx="384" cy="384"/>
              </a:xfrm>
              <a:prstGeom prst="ellipse">
                <a:avLst/>
              </a:prstGeom>
              <a:gradFill rotWithShape="1">
                <a:gsLst>
                  <a:gs pos="0">
                    <a:srgbClr val="E35353"/>
                  </a:gs>
                  <a:gs pos="100000">
                    <a:srgbClr val="692626"/>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263" name="AutoShape 304"/>
              <p:cNvSpPr>
                <a:spLocks noChangeArrowheads="1"/>
              </p:cNvSpPr>
              <p:nvPr/>
            </p:nvSpPr>
            <p:spPr bwMode="auto">
              <a:xfrm>
                <a:off x="1411" y="2583"/>
                <a:ext cx="177" cy="182"/>
              </a:xfrm>
              <a:prstGeom prst="plus">
                <a:avLst>
                  <a:gd name="adj" fmla="val 39245"/>
                </a:avLst>
              </a:prstGeom>
              <a:solidFill>
                <a:schemeClr val="bg1"/>
              </a:solidFill>
              <a:ln w="9525">
                <a:noFill/>
                <a:miter lim="800000"/>
                <a:headEnd/>
                <a:tailEnd/>
              </a:ln>
            </p:spPr>
            <p:txBody>
              <a:bodyPr wrap="none" anchor="ctr"/>
              <a:lstStyle/>
              <a:p>
                <a:endParaRPr lang="en-US" sz="1400">
                  <a:solidFill>
                    <a:srgbClr val="000000"/>
                  </a:solidFill>
                </a:endParaRPr>
              </a:p>
            </p:txBody>
          </p:sp>
        </p:grpSp>
        <p:sp>
          <p:nvSpPr>
            <p:cNvPr id="214" name="Oval 305"/>
            <p:cNvSpPr>
              <a:spLocks noChangeArrowheads="1"/>
            </p:cNvSpPr>
            <p:nvPr/>
          </p:nvSpPr>
          <p:spPr bwMode="auto">
            <a:xfrm>
              <a:off x="3552389" y="566824"/>
              <a:ext cx="2279650" cy="2279650"/>
            </a:xfrm>
            <a:prstGeom prst="ellipse">
              <a:avLst/>
            </a:prstGeom>
            <a:gradFill rotWithShape="1">
              <a:gsLst>
                <a:gs pos="0">
                  <a:srgbClr val="FF0000">
                    <a:alpha val="20000"/>
                  </a:srgbClr>
                </a:gs>
                <a:gs pos="100000">
                  <a:srgbClr val="2368E3">
                    <a:alpha val="81000"/>
                  </a:srgbClr>
                </a:gs>
              </a:gsLst>
              <a:path path="shape">
                <a:fillToRect l="50000" t="50000" r="50000" b="50000"/>
              </a:path>
            </a:gradFill>
            <a:ln w="9525" algn="ctr">
              <a:noFill/>
              <a:round/>
              <a:headEnd/>
              <a:tailEnd/>
            </a:ln>
          </p:spPr>
          <p:txBody>
            <a:bodyPr wrap="none" anchor="ctr"/>
            <a:lstStyle/>
            <a:p>
              <a:endParaRPr lang="en-US" sz="1400">
                <a:solidFill>
                  <a:srgbClr val="000000"/>
                </a:solidFill>
              </a:endParaRPr>
            </a:p>
          </p:txBody>
        </p:sp>
        <p:sp>
          <p:nvSpPr>
            <p:cNvPr id="215" name="Oval 306"/>
            <p:cNvSpPr>
              <a:spLocks noChangeArrowheads="1"/>
            </p:cNvSpPr>
            <p:nvPr/>
          </p:nvSpPr>
          <p:spPr bwMode="auto">
            <a:xfrm>
              <a:off x="4512826" y="536662"/>
              <a:ext cx="360363" cy="363537"/>
            </a:xfrm>
            <a:prstGeom prst="ellipse">
              <a:avLst/>
            </a:prstGeom>
            <a:solidFill>
              <a:srgbClr val="000000"/>
            </a:solidFill>
            <a:ln w="9525" algn="ctr">
              <a:noFill/>
              <a:round/>
              <a:headEnd/>
              <a:tailEnd/>
            </a:ln>
          </p:spPr>
          <p:txBody>
            <a:bodyPr wrap="none" anchor="ctr"/>
            <a:lstStyle/>
            <a:p>
              <a:endParaRPr lang="en-US" sz="1400">
                <a:solidFill>
                  <a:srgbClr val="000000"/>
                </a:solidFill>
              </a:endParaRPr>
            </a:p>
          </p:txBody>
        </p:sp>
        <p:sp>
          <p:nvSpPr>
            <p:cNvPr id="216" name="Oval 307"/>
            <p:cNvSpPr>
              <a:spLocks noChangeArrowheads="1"/>
            </p:cNvSpPr>
            <p:nvPr/>
          </p:nvSpPr>
          <p:spPr bwMode="auto">
            <a:xfrm>
              <a:off x="4512826" y="2509924"/>
              <a:ext cx="360363" cy="361950"/>
            </a:xfrm>
            <a:prstGeom prst="ellipse">
              <a:avLst/>
            </a:prstGeom>
            <a:solidFill>
              <a:srgbClr val="000000"/>
            </a:solidFill>
            <a:ln w="9525" algn="ctr">
              <a:noFill/>
              <a:round/>
              <a:headEnd/>
              <a:tailEnd/>
            </a:ln>
          </p:spPr>
          <p:txBody>
            <a:bodyPr wrap="none" anchor="ctr"/>
            <a:lstStyle/>
            <a:p>
              <a:endParaRPr lang="en-US" sz="1400">
                <a:solidFill>
                  <a:srgbClr val="000000"/>
                </a:solidFill>
              </a:endParaRPr>
            </a:p>
          </p:txBody>
        </p:sp>
        <p:sp>
          <p:nvSpPr>
            <p:cNvPr id="217" name="Oval 308"/>
            <p:cNvSpPr>
              <a:spLocks noChangeArrowheads="1"/>
            </p:cNvSpPr>
            <p:nvPr/>
          </p:nvSpPr>
          <p:spPr bwMode="auto">
            <a:xfrm>
              <a:off x="5506601" y="1533612"/>
              <a:ext cx="361950" cy="361950"/>
            </a:xfrm>
            <a:prstGeom prst="ellipse">
              <a:avLst/>
            </a:prstGeom>
            <a:solidFill>
              <a:srgbClr val="000000"/>
            </a:solidFill>
            <a:ln w="9525" algn="ctr">
              <a:noFill/>
              <a:round/>
              <a:headEnd/>
              <a:tailEnd/>
            </a:ln>
          </p:spPr>
          <p:txBody>
            <a:bodyPr wrap="none" anchor="ctr"/>
            <a:lstStyle/>
            <a:p>
              <a:endParaRPr lang="en-US" sz="1400">
                <a:solidFill>
                  <a:srgbClr val="000000"/>
                </a:solidFill>
              </a:endParaRPr>
            </a:p>
          </p:txBody>
        </p:sp>
        <p:sp>
          <p:nvSpPr>
            <p:cNvPr id="218" name="Oval 309"/>
            <p:cNvSpPr>
              <a:spLocks noChangeArrowheads="1"/>
            </p:cNvSpPr>
            <p:nvPr/>
          </p:nvSpPr>
          <p:spPr bwMode="auto">
            <a:xfrm>
              <a:off x="5190689" y="831937"/>
              <a:ext cx="361950" cy="361950"/>
            </a:xfrm>
            <a:prstGeom prst="ellipse">
              <a:avLst/>
            </a:prstGeom>
            <a:solidFill>
              <a:srgbClr val="000000"/>
            </a:solidFill>
            <a:ln w="9525" algn="ctr">
              <a:noFill/>
              <a:round/>
              <a:headEnd/>
              <a:tailEnd/>
            </a:ln>
          </p:spPr>
          <p:txBody>
            <a:bodyPr wrap="none" anchor="ctr"/>
            <a:lstStyle/>
            <a:p>
              <a:endParaRPr lang="en-US" sz="1400">
                <a:solidFill>
                  <a:srgbClr val="000000"/>
                </a:solidFill>
              </a:endParaRPr>
            </a:p>
          </p:txBody>
        </p:sp>
        <p:sp>
          <p:nvSpPr>
            <p:cNvPr id="219" name="Oval 310"/>
            <p:cNvSpPr>
              <a:spLocks noChangeArrowheads="1"/>
            </p:cNvSpPr>
            <p:nvPr/>
          </p:nvSpPr>
          <p:spPr bwMode="auto">
            <a:xfrm>
              <a:off x="3795276" y="831937"/>
              <a:ext cx="360363" cy="361950"/>
            </a:xfrm>
            <a:prstGeom prst="ellipse">
              <a:avLst/>
            </a:prstGeom>
            <a:solidFill>
              <a:srgbClr val="000000"/>
            </a:solidFill>
            <a:ln w="9525" algn="ctr">
              <a:noFill/>
              <a:round/>
              <a:headEnd/>
              <a:tailEnd/>
            </a:ln>
          </p:spPr>
          <p:txBody>
            <a:bodyPr wrap="none" anchor="ctr"/>
            <a:lstStyle/>
            <a:p>
              <a:endParaRPr lang="en-US" sz="1400">
                <a:solidFill>
                  <a:srgbClr val="000000"/>
                </a:solidFill>
              </a:endParaRPr>
            </a:p>
          </p:txBody>
        </p:sp>
        <p:sp>
          <p:nvSpPr>
            <p:cNvPr id="220" name="Oval 311"/>
            <p:cNvSpPr>
              <a:spLocks noChangeArrowheads="1"/>
            </p:cNvSpPr>
            <p:nvPr/>
          </p:nvSpPr>
          <p:spPr bwMode="auto">
            <a:xfrm>
              <a:off x="3814326" y="2222587"/>
              <a:ext cx="360363" cy="361950"/>
            </a:xfrm>
            <a:prstGeom prst="ellipse">
              <a:avLst/>
            </a:prstGeom>
            <a:solidFill>
              <a:srgbClr val="000000"/>
            </a:solidFill>
            <a:ln w="9525" algn="ctr">
              <a:noFill/>
              <a:round/>
              <a:headEnd/>
              <a:tailEnd/>
            </a:ln>
          </p:spPr>
          <p:txBody>
            <a:bodyPr wrap="none" anchor="ctr"/>
            <a:lstStyle/>
            <a:p>
              <a:endParaRPr lang="en-US" sz="1400">
                <a:solidFill>
                  <a:srgbClr val="000000"/>
                </a:solidFill>
              </a:endParaRPr>
            </a:p>
          </p:txBody>
        </p:sp>
        <p:grpSp>
          <p:nvGrpSpPr>
            <p:cNvPr id="221" name="Group 312"/>
            <p:cNvGrpSpPr>
              <a:grpSpLocks/>
            </p:cNvGrpSpPr>
            <p:nvPr/>
          </p:nvGrpSpPr>
          <p:grpSpPr bwMode="auto">
            <a:xfrm>
              <a:off x="5247839" y="898612"/>
              <a:ext cx="239712" cy="239712"/>
              <a:chOff x="3092" y="2594"/>
              <a:chExt cx="182" cy="182"/>
            </a:xfrm>
          </p:grpSpPr>
          <p:sp>
            <p:nvSpPr>
              <p:cNvPr id="260" name="Oval 31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261" name="Line 31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z="1400">
                  <a:solidFill>
                    <a:srgbClr val="000000"/>
                  </a:solidFill>
                </a:endParaRPr>
              </a:p>
            </p:txBody>
          </p:sp>
        </p:grpSp>
        <p:grpSp>
          <p:nvGrpSpPr>
            <p:cNvPr id="222" name="Group 315"/>
            <p:cNvGrpSpPr>
              <a:grpSpLocks/>
            </p:cNvGrpSpPr>
            <p:nvPr/>
          </p:nvGrpSpPr>
          <p:grpSpPr bwMode="auto">
            <a:xfrm>
              <a:off x="4579501" y="598574"/>
              <a:ext cx="239713" cy="239713"/>
              <a:chOff x="3092" y="2594"/>
              <a:chExt cx="182" cy="182"/>
            </a:xfrm>
          </p:grpSpPr>
          <p:sp>
            <p:nvSpPr>
              <p:cNvPr id="258" name="Oval 316"/>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259" name="Line 317"/>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z="1400">
                  <a:solidFill>
                    <a:srgbClr val="000000"/>
                  </a:solidFill>
                </a:endParaRPr>
              </a:p>
            </p:txBody>
          </p:sp>
        </p:grpSp>
        <p:grpSp>
          <p:nvGrpSpPr>
            <p:cNvPr id="223" name="Group 319"/>
            <p:cNvGrpSpPr>
              <a:grpSpLocks/>
            </p:cNvGrpSpPr>
            <p:nvPr/>
          </p:nvGrpSpPr>
          <p:grpSpPr bwMode="auto">
            <a:xfrm>
              <a:off x="4568389" y="2543262"/>
              <a:ext cx="238125" cy="239712"/>
              <a:chOff x="3092" y="2594"/>
              <a:chExt cx="182" cy="182"/>
            </a:xfrm>
          </p:grpSpPr>
          <p:sp>
            <p:nvSpPr>
              <p:cNvPr id="256" name="Oval 320"/>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257" name="Line 321"/>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z="1400">
                  <a:solidFill>
                    <a:srgbClr val="000000"/>
                  </a:solidFill>
                </a:endParaRPr>
              </a:p>
            </p:txBody>
          </p:sp>
        </p:grpSp>
        <p:grpSp>
          <p:nvGrpSpPr>
            <p:cNvPr id="224" name="Group 322"/>
            <p:cNvGrpSpPr>
              <a:grpSpLocks/>
            </p:cNvGrpSpPr>
            <p:nvPr/>
          </p:nvGrpSpPr>
          <p:grpSpPr bwMode="auto">
            <a:xfrm>
              <a:off x="3869889" y="887499"/>
              <a:ext cx="238125" cy="241300"/>
              <a:chOff x="3092" y="2594"/>
              <a:chExt cx="182" cy="182"/>
            </a:xfrm>
          </p:grpSpPr>
          <p:sp>
            <p:nvSpPr>
              <p:cNvPr id="254" name="Oval 32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255" name="Line 32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z="1400">
                  <a:solidFill>
                    <a:srgbClr val="000000"/>
                  </a:solidFill>
                </a:endParaRPr>
              </a:p>
            </p:txBody>
          </p:sp>
        </p:grpSp>
        <p:grpSp>
          <p:nvGrpSpPr>
            <p:cNvPr id="225" name="Group 325"/>
            <p:cNvGrpSpPr>
              <a:grpSpLocks/>
            </p:cNvGrpSpPr>
            <p:nvPr/>
          </p:nvGrpSpPr>
          <p:grpSpPr bwMode="auto">
            <a:xfrm>
              <a:off x="3879414" y="2259099"/>
              <a:ext cx="239712" cy="241300"/>
              <a:chOff x="3092" y="2594"/>
              <a:chExt cx="182" cy="182"/>
            </a:xfrm>
          </p:grpSpPr>
          <p:sp>
            <p:nvSpPr>
              <p:cNvPr id="252" name="Oval 326"/>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253" name="Line 327"/>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z="1400">
                  <a:solidFill>
                    <a:srgbClr val="000000"/>
                  </a:solidFill>
                </a:endParaRPr>
              </a:p>
            </p:txBody>
          </p:sp>
        </p:grpSp>
        <p:sp>
          <p:nvSpPr>
            <p:cNvPr id="226" name="Oval 328"/>
            <p:cNvSpPr>
              <a:spLocks noChangeArrowheads="1"/>
            </p:cNvSpPr>
            <p:nvPr/>
          </p:nvSpPr>
          <p:spPr bwMode="auto">
            <a:xfrm>
              <a:off x="3506351" y="1533612"/>
              <a:ext cx="360363" cy="361950"/>
            </a:xfrm>
            <a:prstGeom prst="ellipse">
              <a:avLst/>
            </a:prstGeom>
            <a:solidFill>
              <a:srgbClr val="000000"/>
            </a:solidFill>
            <a:ln w="9525" algn="ctr">
              <a:noFill/>
              <a:round/>
              <a:headEnd/>
              <a:tailEnd/>
            </a:ln>
          </p:spPr>
          <p:txBody>
            <a:bodyPr wrap="none" anchor="ctr"/>
            <a:lstStyle/>
            <a:p>
              <a:endParaRPr lang="en-US" sz="1400">
                <a:solidFill>
                  <a:srgbClr val="000000"/>
                </a:solidFill>
              </a:endParaRPr>
            </a:p>
          </p:txBody>
        </p:sp>
        <p:grpSp>
          <p:nvGrpSpPr>
            <p:cNvPr id="227" name="Group 329"/>
            <p:cNvGrpSpPr>
              <a:grpSpLocks/>
            </p:cNvGrpSpPr>
            <p:nvPr/>
          </p:nvGrpSpPr>
          <p:grpSpPr bwMode="auto">
            <a:xfrm>
              <a:off x="3587314" y="1579649"/>
              <a:ext cx="241300" cy="239713"/>
              <a:chOff x="3092" y="2594"/>
              <a:chExt cx="182" cy="182"/>
            </a:xfrm>
          </p:grpSpPr>
          <p:sp>
            <p:nvSpPr>
              <p:cNvPr id="250" name="Oval 330"/>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251" name="Line 331"/>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z="1400">
                  <a:solidFill>
                    <a:srgbClr val="000000"/>
                  </a:solidFill>
                </a:endParaRPr>
              </a:p>
            </p:txBody>
          </p:sp>
        </p:grpSp>
        <p:grpSp>
          <p:nvGrpSpPr>
            <p:cNvPr id="228" name="Group 332"/>
            <p:cNvGrpSpPr>
              <a:grpSpLocks/>
            </p:cNvGrpSpPr>
            <p:nvPr/>
          </p:nvGrpSpPr>
          <p:grpSpPr bwMode="auto">
            <a:xfrm>
              <a:off x="5560576" y="1598699"/>
              <a:ext cx="238125" cy="239713"/>
              <a:chOff x="3092" y="2594"/>
              <a:chExt cx="182" cy="182"/>
            </a:xfrm>
          </p:grpSpPr>
          <p:sp>
            <p:nvSpPr>
              <p:cNvPr id="248" name="Oval 33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249" name="Line 33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z="1400">
                  <a:solidFill>
                    <a:srgbClr val="000000"/>
                  </a:solidFill>
                </a:endParaRPr>
              </a:p>
            </p:txBody>
          </p:sp>
        </p:grpSp>
        <p:sp>
          <p:nvSpPr>
            <p:cNvPr id="229" name="WordArt 335"/>
            <p:cNvSpPr>
              <a:spLocks noChangeArrowheads="1" noChangeShapeType="1" noTextEdit="1"/>
            </p:cNvSpPr>
            <p:nvPr/>
          </p:nvSpPr>
          <p:spPr bwMode="auto">
            <a:xfrm>
              <a:off x="4305300" y="1427249"/>
              <a:ext cx="534551" cy="461963"/>
            </a:xfrm>
            <a:prstGeom prst="rect">
              <a:avLst/>
            </a:prstGeom>
          </p:spPr>
          <p:txBody>
            <a:bodyPr wrap="none" fromWordArt="1">
              <a:prstTxWarp prst="textPlain">
                <a:avLst>
                  <a:gd name="adj" fmla="val 50000"/>
                </a:avLst>
              </a:prstTxWarp>
            </a:bodyPr>
            <a:lstStyle/>
            <a:p>
              <a:pPr algn="ctr"/>
              <a:r>
                <a:rPr lang="en-US" sz="2800" kern="10" dirty="0" err="1" smtClean="0">
                  <a:ln w="9525">
                    <a:solidFill>
                      <a:srgbClr val="000000"/>
                    </a:solidFill>
                    <a:round/>
                    <a:headEnd/>
                    <a:tailEnd/>
                  </a:ln>
                  <a:solidFill>
                    <a:srgbClr val="FFFFFF"/>
                  </a:solidFill>
                  <a:effectLst>
                    <a:outerShdw dist="45791" dir="3378596" algn="ctr" rotWithShape="0">
                      <a:srgbClr val="000000">
                        <a:alpha val="50000"/>
                      </a:srgbClr>
                    </a:outerShdw>
                  </a:effectLst>
                  <a:latin typeface="Arial Black"/>
                </a:rPr>
                <a:t>Cl</a:t>
              </a:r>
              <a:endParaRPr lang="en-US" sz="2800" kern="10" dirty="0">
                <a:ln w="9525">
                  <a:solidFill>
                    <a:srgbClr val="000000"/>
                  </a:solidFill>
                  <a:round/>
                  <a:headEnd/>
                  <a:tailEnd/>
                </a:ln>
                <a:solidFill>
                  <a:srgbClr val="FFFFFF"/>
                </a:solidFill>
                <a:effectLst>
                  <a:outerShdw dist="45791" dir="3378596" algn="ctr" rotWithShape="0">
                    <a:srgbClr val="000000">
                      <a:alpha val="50000"/>
                    </a:srgbClr>
                  </a:outerShdw>
                </a:effectLst>
                <a:latin typeface="Arial Black"/>
              </a:endParaRPr>
            </a:p>
          </p:txBody>
        </p:sp>
        <p:sp>
          <p:nvSpPr>
            <p:cNvPr id="230" name="Oval 36"/>
            <p:cNvSpPr>
              <a:spLocks noChangeArrowheads="1"/>
            </p:cNvSpPr>
            <p:nvPr/>
          </p:nvSpPr>
          <p:spPr bwMode="auto">
            <a:xfrm>
              <a:off x="5212914" y="2224174"/>
              <a:ext cx="358775" cy="360363"/>
            </a:xfrm>
            <a:prstGeom prst="ellipse">
              <a:avLst/>
            </a:prstGeom>
            <a:solidFill>
              <a:srgbClr val="000000"/>
            </a:solidFill>
            <a:ln w="9525" algn="ctr">
              <a:noFill/>
              <a:round/>
              <a:headEnd/>
              <a:tailEnd/>
            </a:ln>
          </p:spPr>
          <p:txBody>
            <a:bodyPr wrap="none" anchor="ctr"/>
            <a:lstStyle/>
            <a:p>
              <a:endParaRPr lang="en-US" sz="1400">
                <a:solidFill>
                  <a:srgbClr val="000000"/>
                </a:solidFill>
              </a:endParaRPr>
            </a:p>
          </p:txBody>
        </p:sp>
        <p:grpSp>
          <p:nvGrpSpPr>
            <p:cNvPr id="231" name="Group 52"/>
            <p:cNvGrpSpPr>
              <a:grpSpLocks/>
            </p:cNvGrpSpPr>
            <p:nvPr/>
          </p:nvGrpSpPr>
          <p:grpSpPr bwMode="auto">
            <a:xfrm>
              <a:off x="5268476" y="2274974"/>
              <a:ext cx="239713" cy="239713"/>
              <a:chOff x="3092" y="2594"/>
              <a:chExt cx="182" cy="182"/>
            </a:xfrm>
          </p:grpSpPr>
          <p:sp>
            <p:nvSpPr>
              <p:cNvPr id="246" name="Oval 5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247" name="Line 5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z="1400">
                  <a:solidFill>
                    <a:srgbClr val="000000"/>
                  </a:solidFill>
                </a:endParaRPr>
              </a:p>
            </p:txBody>
          </p:sp>
        </p:grpSp>
        <p:sp>
          <p:nvSpPr>
            <p:cNvPr id="232" name="Oval 95"/>
            <p:cNvSpPr>
              <a:spLocks noChangeArrowheads="1"/>
            </p:cNvSpPr>
            <p:nvPr/>
          </p:nvSpPr>
          <p:spPr bwMode="auto">
            <a:xfrm>
              <a:off x="5892364" y="2557549"/>
              <a:ext cx="361950" cy="361950"/>
            </a:xfrm>
            <a:prstGeom prst="ellipse">
              <a:avLst/>
            </a:prstGeom>
            <a:solidFill>
              <a:srgbClr val="000000"/>
            </a:solidFill>
            <a:ln w="9525" algn="ctr">
              <a:noFill/>
              <a:round/>
              <a:headEnd/>
              <a:tailEnd/>
            </a:ln>
          </p:spPr>
          <p:txBody>
            <a:bodyPr wrap="none" anchor="ctr"/>
            <a:lstStyle/>
            <a:p>
              <a:endParaRPr lang="en-US" sz="1400">
                <a:solidFill>
                  <a:srgbClr val="000000"/>
                </a:solidFill>
              </a:endParaRPr>
            </a:p>
          </p:txBody>
        </p:sp>
        <p:grpSp>
          <p:nvGrpSpPr>
            <p:cNvPr id="233" name="Group 117"/>
            <p:cNvGrpSpPr>
              <a:grpSpLocks/>
            </p:cNvGrpSpPr>
            <p:nvPr/>
          </p:nvGrpSpPr>
          <p:grpSpPr bwMode="auto">
            <a:xfrm>
              <a:off x="5962214" y="2616287"/>
              <a:ext cx="239712" cy="239712"/>
              <a:chOff x="3092" y="2594"/>
              <a:chExt cx="182" cy="182"/>
            </a:xfrm>
          </p:grpSpPr>
          <p:sp>
            <p:nvSpPr>
              <p:cNvPr id="244" name="Oval 118"/>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245" name="Line 119"/>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z="1400">
                  <a:solidFill>
                    <a:srgbClr val="000000"/>
                  </a:solidFill>
                </a:endParaRPr>
              </a:p>
            </p:txBody>
          </p:sp>
        </p:grpSp>
        <p:sp>
          <p:nvSpPr>
            <p:cNvPr id="234" name="Oval 237"/>
            <p:cNvSpPr>
              <a:spLocks noChangeArrowheads="1"/>
            </p:cNvSpPr>
            <p:nvPr/>
          </p:nvSpPr>
          <p:spPr bwMode="auto">
            <a:xfrm>
              <a:off x="5887601" y="3843424"/>
              <a:ext cx="361950" cy="360363"/>
            </a:xfrm>
            <a:prstGeom prst="ellipse">
              <a:avLst/>
            </a:prstGeom>
            <a:solidFill>
              <a:srgbClr val="000000"/>
            </a:solidFill>
            <a:ln w="9525" algn="ctr">
              <a:noFill/>
              <a:round/>
              <a:headEnd/>
              <a:tailEnd/>
            </a:ln>
          </p:spPr>
          <p:txBody>
            <a:bodyPr wrap="none" anchor="ctr"/>
            <a:lstStyle/>
            <a:p>
              <a:endParaRPr lang="en-US" sz="1400">
                <a:solidFill>
                  <a:srgbClr val="000000"/>
                </a:solidFill>
              </a:endParaRPr>
            </a:p>
          </p:txBody>
        </p:sp>
        <p:grpSp>
          <p:nvGrpSpPr>
            <p:cNvPr id="235" name="Group 243"/>
            <p:cNvGrpSpPr>
              <a:grpSpLocks/>
            </p:cNvGrpSpPr>
            <p:nvPr/>
          </p:nvGrpSpPr>
          <p:grpSpPr bwMode="auto">
            <a:xfrm>
              <a:off x="5955864" y="3892637"/>
              <a:ext cx="239712" cy="239712"/>
              <a:chOff x="3092" y="2594"/>
              <a:chExt cx="182" cy="182"/>
            </a:xfrm>
          </p:grpSpPr>
          <p:sp>
            <p:nvSpPr>
              <p:cNvPr id="242" name="Oval 244"/>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243" name="Line 245"/>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z="1400">
                  <a:solidFill>
                    <a:srgbClr val="000000"/>
                  </a:solidFill>
                </a:endParaRPr>
              </a:p>
            </p:txBody>
          </p:sp>
        </p:grpSp>
        <p:sp>
          <p:nvSpPr>
            <p:cNvPr id="236" name="Oval 168"/>
            <p:cNvSpPr>
              <a:spLocks noChangeArrowheads="1"/>
            </p:cNvSpPr>
            <p:nvPr/>
          </p:nvSpPr>
          <p:spPr bwMode="auto">
            <a:xfrm>
              <a:off x="4492189" y="3805324"/>
              <a:ext cx="361950" cy="361950"/>
            </a:xfrm>
            <a:prstGeom prst="ellipse">
              <a:avLst/>
            </a:prstGeom>
            <a:solidFill>
              <a:srgbClr val="000000"/>
            </a:solidFill>
            <a:ln w="9525" algn="ctr">
              <a:noFill/>
              <a:round/>
              <a:headEnd/>
              <a:tailEnd/>
            </a:ln>
          </p:spPr>
          <p:txBody>
            <a:bodyPr wrap="none" anchor="ctr"/>
            <a:lstStyle/>
            <a:p>
              <a:endParaRPr lang="en-US" sz="1400">
                <a:solidFill>
                  <a:srgbClr val="000000"/>
                </a:solidFill>
              </a:endParaRPr>
            </a:p>
          </p:txBody>
        </p:sp>
        <p:grpSp>
          <p:nvGrpSpPr>
            <p:cNvPr id="237" name="Group 192"/>
            <p:cNvGrpSpPr>
              <a:grpSpLocks/>
            </p:cNvGrpSpPr>
            <p:nvPr/>
          </p:nvGrpSpPr>
          <p:grpSpPr bwMode="auto">
            <a:xfrm>
              <a:off x="4546164" y="3870412"/>
              <a:ext cx="238125" cy="239712"/>
              <a:chOff x="3092" y="2594"/>
              <a:chExt cx="182" cy="182"/>
            </a:xfrm>
          </p:grpSpPr>
          <p:sp>
            <p:nvSpPr>
              <p:cNvPr id="240" name="Oval 193"/>
              <p:cNvSpPr>
                <a:spLocks noChangeArrowheads="1"/>
              </p:cNvSpPr>
              <p:nvPr/>
            </p:nvSpPr>
            <p:spPr bwMode="auto">
              <a:xfrm>
                <a:off x="3092" y="2594"/>
                <a:ext cx="182" cy="182"/>
              </a:xfrm>
              <a:prstGeom prst="ellipse">
                <a:avLst/>
              </a:prstGeom>
              <a:gradFill rotWithShape="1">
                <a:gsLst>
                  <a:gs pos="0">
                    <a:srgbClr val="969696"/>
                  </a:gs>
                  <a:gs pos="100000">
                    <a:srgbClr val="454545"/>
                  </a:gs>
                </a:gsLst>
                <a:path path="shape">
                  <a:fillToRect l="50000" t="50000" r="50000" b="50000"/>
                </a:path>
              </a:gradFill>
              <a:ln w="9525">
                <a:solidFill>
                  <a:schemeClr val="tx1"/>
                </a:solidFill>
                <a:round/>
                <a:headEnd/>
                <a:tailEnd/>
              </a:ln>
            </p:spPr>
            <p:txBody>
              <a:bodyPr wrap="none" anchor="ctr"/>
              <a:lstStyle/>
              <a:p>
                <a:endParaRPr lang="en-US" sz="1400">
                  <a:solidFill>
                    <a:srgbClr val="000000"/>
                  </a:solidFill>
                </a:endParaRPr>
              </a:p>
            </p:txBody>
          </p:sp>
          <p:sp>
            <p:nvSpPr>
              <p:cNvPr id="241" name="Line 194"/>
              <p:cNvSpPr>
                <a:spLocks noChangeShapeType="1"/>
              </p:cNvSpPr>
              <p:nvPr/>
            </p:nvSpPr>
            <p:spPr bwMode="auto">
              <a:xfrm>
                <a:off x="3138" y="2683"/>
                <a:ext cx="92" cy="0"/>
              </a:xfrm>
              <a:prstGeom prst="line">
                <a:avLst/>
              </a:prstGeom>
              <a:noFill/>
              <a:ln w="57150">
                <a:solidFill>
                  <a:schemeClr val="bg1"/>
                </a:solidFill>
                <a:round/>
                <a:headEnd/>
                <a:tailEnd/>
              </a:ln>
            </p:spPr>
            <p:txBody>
              <a:bodyPr/>
              <a:lstStyle/>
              <a:p>
                <a:endParaRPr lang="en-US" sz="1400">
                  <a:solidFill>
                    <a:srgbClr val="000000"/>
                  </a:solidFill>
                </a:endParaRPr>
              </a:p>
            </p:txBody>
          </p:sp>
        </p:grpSp>
        <p:sp>
          <p:nvSpPr>
            <p:cNvPr id="238" name="WordArt 336"/>
            <p:cNvSpPr>
              <a:spLocks noChangeArrowheads="1" noChangeShapeType="1" noTextEdit="1"/>
            </p:cNvSpPr>
            <p:nvPr/>
          </p:nvSpPr>
          <p:spPr bwMode="auto">
            <a:xfrm>
              <a:off x="3390463" y="3749762"/>
              <a:ext cx="552887" cy="461962"/>
            </a:xfrm>
            <a:prstGeom prst="rect">
              <a:avLst/>
            </a:prstGeom>
          </p:spPr>
          <p:txBody>
            <a:bodyPr wrap="none" fromWordArt="1">
              <a:prstTxWarp prst="textPlain">
                <a:avLst>
                  <a:gd name="adj" fmla="val 50000"/>
                </a:avLst>
              </a:prstTxWarp>
            </a:bodyPr>
            <a:lstStyle/>
            <a:p>
              <a:pPr algn="ctr"/>
              <a:r>
                <a:rPr lang="en-US" sz="2800" kern="10" dirty="0" err="1" smtClean="0">
                  <a:ln w="9525">
                    <a:solidFill>
                      <a:srgbClr val="000000"/>
                    </a:solidFill>
                    <a:round/>
                    <a:headEnd/>
                    <a:tailEnd/>
                  </a:ln>
                  <a:solidFill>
                    <a:srgbClr val="FFFFFF"/>
                  </a:solidFill>
                  <a:effectLst>
                    <a:outerShdw dist="45791" dir="3378596" algn="ctr" rotWithShape="0">
                      <a:srgbClr val="000000">
                        <a:alpha val="50000"/>
                      </a:srgbClr>
                    </a:outerShdw>
                  </a:effectLst>
                  <a:latin typeface="Arial Black"/>
                </a:rPr>
                <a:t>Cl</a:t>
              </a:r>
              <a:endParaRPr lang="en-US" sz="2800" kern="10" dirty="0">
                <a:ln w="9525">
                  <a:solidFill>
                    <a:srgbClr val="000000"/>
                  </a:solidFill>
                  <a:round/>
                  <a:headEnd/>
                  <a:tailEnd/>
                </a:ln>
                <a:solidFill>
                  <a:srgbClr val="FFFFFF"/>
                </a:solidFill>
                <a:effectLst>
                  <a:outerShdw dist="45791" dir="3378596" algn="ctr" rotWithShape="0">
                    <a:srgbClr val="000000">
                      <a:alpha val="50000"/>
                    </a:srgbClr>
                  </a:outerShdw>
                </a:effectLst>
                <a:latin typeface="Arial Black"/>
              </a:endParaRPr>
            </a:p>
          </p:txBody>
        </p:sp>
        <p:sp>
          <p:nvSpPr>
            <p:cNvPr id="239" name="WordArt 336"/>
            <p:cNvSpPr>
              <a:spLocks noChangeArrowheads="1" noChangeShapeType="1" noTextEdit="1"/>
            </p:cNvSpPr>
            <p:nvPr/>
          </p:nvSpPr>
          <p:spPr bwMode="auto">
            <a:xfrm>
              <a:off x="5800288" y="4711787"/>
              <a:ext cx="552887" cy="461962"/>
            </a:xfrm>
            <a:prstGeom prst="rect">
              <a:avLst/>
            </a:prstGeom>
          </p:spPr>
          <p:txBody>
            <a:bodyPr wrap="none" fromWordArt="1">
              <a:prstTxWarp prst="textPlain">
                <a:avLst>
                  <a:gd name="adj" fmla="val 50000"/>
                </a:avLst>
              </a:prstTxWarp>
            </a:bodyPr>
            <a:lstStyle/>
            <a:p>
              <a:pPr algn="ctr"/>
              <a:r>
                <a:rPr lang="en-US" sz="2800" kern="10" dirty="0" err="1" smtClean="0">
                  <a:ln w="9525">
                    <a:solidFill>
                      <a:srgbClr val="000000"/>
                    </a:solidFill>
                    <a:round/>
                    <a:headEnd/>
                    <a:tailEnd/>
                  </a:ln>
                  <a:solidFill>
                    <a:srgbClr val="FFFFFF"/>
                  </a:solidFill>
                  <a:effectLst>
                    <a:outerShdw dist="45791" dir="3378596" algn="ctr" rotWithShape="0">
                      <a:srgbClr val="000000">
                        <a:alpha val="50000"/>
                      </a:srgbClr>
                    </a:outerShdw>
                  </a:effectLst>
                  <a:latin typeface="Arial Black"/>
                </a:rPr>
                <a:t>Cl</a:t>
              </a:r>
              <a:endParaRPr lang="en-US" sz="2800" kern="10" dirty="0">
                <a:ln w="9525">
                  <a:solidFill>
                    <a:srgbClr val="000000"/>
                  </a:solidFill>
                  <a:round/>
                  <a:headEnd/>
                  <a:tailEnd/>
                </a:ln>
                <a:solidFill>
                  <a:srgbClr val="FFFFFF"/>
                </a:solidFill>
                <a:effectLst>
                  <a:outerShdw dist="45791" dir="3378596" algn="ctr" rotWithShape="0">
                    <a:srgbClr val="000000">
                      <a:alpha val="50000"/>
                    </a:srgbClr>
                  </a:outerShdw>
                </a:effectLst>
                <a:latin typeface="Arial Black"/>
              </a:endParaRPr>
            </a:p>
          </p:txBody>
        </p:sp>
      </p:grpSp>
    </p:spTree>
  </p:cSld>
  <p:clrMapOvr>
    <a:masterClrMapping/>
  </p:clrMapOvr>
  <p:transition spd="slow">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5812" name="Picture 4" descr="Image result for Electronegativity"/>
          <p:cNvPicPr>
            <a:picLocks noChangeAspect="1" noChangeArrowheads="1"/>
          </p:cNvPicPr>
          <p:nvPr/>
        </p:nvPicPr>
        <p:blipFill>
          <a:blip r:embed="rId2" cstate="print"/>
          <a:srcRect t="25175" b="13861"/>
          <a:stretch>
            <a:fillRect/>
          </a:stretch>
        </p:blipFill>
        <p:spPr bwMode="auto">
          <a:xfrm>
            <a:off x="0" y="2675467"/>
            <a:ext cx="9144000" cy="4182533"/>
          </a:xfrm>
          <a:prstGeom prst="rect">
            <a:avLst/>
          </a:prstGeom>
          <a:noFill/>
        </p:spPr>
      </p:pic>
      <p:sp>
        <p:nvSpPr>
          <p:cNvPr id="7" name="TextBox 6"/>
          <p:cNvSpPr txBox="1"/>
          <p:nvPr/>
        </p:nvSpPr>
        <p:spPr>
          <a:xfrm>
            <a:off x="1786468" y="2977453"/>
            <a:ext cx="4216399" cy="1269578"/>
          </a:xfrm>
          <a:prstGeom prst="rect">
            <a:avLst/>
          </a:prstGeom>
          <a:noFill/>
        </p:spPr>
        <p:txBody>
          <a:bodyPr wrap="square" rtlCol="0">
            <a:spAutoFit/>
          </a:bodyPr>
          <a:lstStyle/>
          <a:p>
            <a:pPr>
              <a:lnSpc>
                <a:spcPct val="85000"/>
              </a:lnSpc>
            </a:pPr>
            <a:r>
              <a:rPr lang="en-US" i="1" dirty="0" smtClean="0"/>
              <a:t>Regarding the question about CCl</a:t>
            </a:r>
            <a:r>
              <a:rPr lang="en-US" i="1" baseline="-25000" dirty="0" smtClean="0"/>
              <a:t>4</a:t>
            </a:r>
            <a:r>
              <a:rPr lang="en-US" i="1" dirty="0" smtClean="0"/>
              <a:t> being polar, C is 2.5 and </a:t>
            </a:r>
            <a:r>
              <a:rPr lang="en-US" i="1" dirty="0" err="1" smtClean="0"/>
              <a:t>Cl</a:t>
            </a:r>
            <a:r>
              <a:rPr lang="en-US" i="1" dirty="0" smtClean="0"/>
              <a:t> is 3.0.  Difference is 0.5 so the bond is </a:t>
            </a:r>
            <a:r>
              <a:rPr lang="en-US" i="1" dirty="0" smtClean="0">
                <a:solidFill>
                  <a:srgbClr val="C00000"/>
                </a:solidFill>
              </a:rPr>
              <a:t>polar</a:t>
            </a:r>
            <a:r>
              <a:rPr lang="en-US" i="1" dirty="0" smtClean="0"/>
              <a:t> (partial </a:t>
            </a:r>
            <a:r>
              <a:rPr lang="en-US" i="1" dirty="0" smtClean="0">
                <a:solidFill>
                  <a:srgbClr val="C00000"/>
                </a:solidFill>
              </a:rPr>
              <a:t>+ and - sides</a:t>
            </a:r>
            <a:r>
              <a:rPr lang="en-US" i="1" dirty="0" smtClean="0"/>
              <a:t>) and </a:t>
            </a:r>
            <a:r>
              <a:rPr lang="en-US" i="1" dirty="0" smtClean="0">
                <a:solidFill>
                  <a:srgbClr val="008EC0"/>
                </a:solidFill>
              </a:rPr>
              <a:t>covalent</a:t>
            </a:r>
            <a:r>
              <a:rPr lang="en-US" i="1" dirty="0" smtClean="0"/>
              <a:t> (electrons are </a:t>
            </a:r>
            <a:r>
              <a:rPr lang="en-US" i="1" dirty="0" smtClean="0">
                <a:solidFill>
                  <a:srgbClr val="008EC0"/>
                </a:solidFill>
              </a:rPr>
              <a:t>shared</a:t>
            </a:r>
            <a:r>
              <a:rPr lang="en-US" i="1" dirty="0" smtClean="0"/>
              <a:t>).</a:t>
            </a:r>
            <a:endParaRPr lang="en-US" i="1" dirty="0"/>
          </a:p>
        </p:txBody>
      </p:sp>
      <p:sp>
        <p:nvSpPr>
          <p:cNvPr id="8" name="TextBox 7"/>
          <p:cNvSpPr txBox="1"/>
          <p:nvPr/>
        </p:nvSpPr>
        <p:spPr>
          <a:xfrm>
            <a:off x="156634" y="689957"/>
            <a:ext cx="8830733" cy="563231"/>
          </a:xfrm>
          <a:prstGeom prst="rect">
            <a:avLst/>
          </a:prstGeom>
          <a:noFill/>
        </p:spPr>
        <p:txBody>
          <a:bodyPr wrap="square" rtlCol="0">
            <a:spAutoFit/>
          </a:bodyPr>
          <a:lstStyle/>
          <a:p>
            <a:pPr>
              <a:lnSpc>
                <a:spcPct val="85000"/>
              </a:lnSpc>
            </a:pPr>
            <a:r>
              <a:rPr lang="en-US" dirty="0" smtClean="0"/>
              <a:t>If the difference is less than 0.2, then the bond is called </a:t>
            </a:r>
            <a:r>
              <a:rPr lang="en-US" dirty="0" err="1" smtClean="0">
                <a:solidFill>
                  <a:srgbClr val="C00000"/>
                </a:solidFill>
              </a:rPr>
              <a:t>nonpolar</a:t>
            </a:r>
            <a:r>
              <a:rPr lang="en-US" dirty="0" smtClean="0"/>
              <a:t> </a:t>
            </a:r>
            <a:r>
              <a:rPr lang="en-US" dirty="0" smtClean="0">
                <a:solidFill>
                  <a:srgbClr val="008EC0"/>
                </a:solidFill>
              </a:rPr>
              <a:t>covalent</a:t>
            </a:r>
            <a:r>
              <a:rPr lang="en-US" dirty="0" smtClean="0"/>
              <a:t> (</a:t>
            </a:r>
            <a:r>
              <a:rPr lang="en-US" dirty="0" smtClean="0">
                <a:solidFill>
                  <a:srgbClr val="00B0F0"/>
                </a:solidFill>
              </a:rPr>
              <a:t>sharing</a:t>
            </a:r>
            <a:r>
              <a:rPr lang="en-US" dirty="0" smtClean="0"/>
              <a:t> electrons </a:t>
            </a:r>
            <a:r>
              <a:rPr lang="en-US" dirty="0" smtClean="0">
                <a:solidFill>
                  <a:srgbClr val="C00000"/>
                </a:solidFill>
              </a:rPr>
              <a:t>evenly</a:t>
            </a:r>
            <a:r>
              <a:rPr lang="en-US" dirty="0" smtClean="0"/>
              <a:t>).  </a:t>
            </a:r>
            <a:endParaRPr lang="en-US" i="1" dirty="0"/>
          </a:p>
        </p:txBody>
      </p:sp>
      <p:sp>
        <p:nvSpPr>
          <p:cNvPr id="9" name="TextBox 8"/>
          <p:cNvSpPr txBox="1"/>
          <p:nvPr/>
        </p:nvSpPr>
        <p:spPr>
          <a:xfrm>
            <a:off x="148167" y="1265686"/>
            <a:ext cx="8847667" cy="798680"/>
          </a:xfrm>
          <a:prstGeom prst="rect">
            <a:avLst/>
          </a:prstGeom>
          <a:noFill/>
        </p:spPr>
        <p:txBody>
          <a:bodyPr wrap="square" rtlCol="0">
            <a:spAutoFit/>
          </a:bodyPr>
          <a:lstStyle/>
          <a:p>
            <a:pPr>
              <a:lnSpc>
                <a:spcPct val="85000"/>
              </a:lnSpc>
            </a:pPr>
            <a:r>
              <a:rPr lang="en-US" dirty="0" smtClean="0"/>
              <a:t>If the difference is between 0.3 and 1.4, the bond is </a:t>
            </a:r>
            <a:r>
              <a:rPr lang="en-US" dirty="0" smtClean="0">
                <a:solidFill>
                  <a:srgbClr val="C00000"/>
                </a:solidFill>
              </a:rPr>
              <a:t>polar</a:t>
            </a:r>
            <a:r>
              <a:rPr lang="en-US" dirty="0" smtClean="0"/>
              <a:t> but still </a:t>
            </a:r>
            <a:r>
              <a:rPr lang="en-US" dirty="0" smtClean="0">
                <a:solidFill>
                  <a:srgbClr val="00B0F0"/>
                </a:solidFill>
              </a:rPr>
              <a:t>covalent</a:t>
            </a:r>
            <a:r>
              <a:rPr lang="en-US" dirty="0" smtClean="0"/>
              <a:t> (</a:t>
            </a:r>
            <a:r>
              <a:rPr lang="en-US" dirty="0" smtClean="0">
                <a:solidFill>
                  <a:srgbClr val="00B0F0"/>
                </a:solidFill>
              </a:rPr>
              <a:t>sharing</a:t>
            </a:r>
            <a:r>
              <a:rPr lang="en-US" dirty="0" smtClean="0"/>
              <a:t> electrons but </a:t>
            </a:r>
            <a:r>
              <a:rPr lang="en-US" dirty="0" smtClean="0">
                <a:solidFill>
                  <a:srgbClr val="C00000"/>
                </a:solidFill>
              </a:rPr>
              <a:t>not evenly</a:t>
            </a:r>
            <a:r>
              <a:rPr lang="en-US" dirty="0" smtClean="0"/>
              <a:t>).  One side will be partially positive and one side partially negative.</a:t>
            </a:r>
            <a:endParaRPr lang="en-US" i="1" dirty="0"/>
          </a:p>
        </p:txBody>
      </p:sp>
      <p:sp>
        <p:nvSpPr>
          <p:cNvPr id="10" name="Rectangle 9"/>
          <p:cNvSpPr/>
          <p:nvPr/>
        </p:nvSpPr>
        <p:spPr>
          <a:xfrm>
            <a:off x="1722196" y="0"/>
            <a:ext cx="576734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Table of Electronegativity</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TextBox 10"/>
          <p:cNvSpPr txBox="1"/>
          <p:nvPr/>
        </p:nvSpPr>
        <p:spPr>
          <a:xfrm>
            <a:off x="165101" y="2120824"/>
            <a:ext cx="8813799" cy="798680"/>
          </a:xfrm>
          <a:prstGeom prst="rect">
            <a:avLst/>
          </a:prstGeom>
          <a:noFill/>
        </p:spPr>
        <p:txBody>
          <a:bodyPr wrap="square" rtlCol="0">
            <a:spAutoFit/>
          </a:bodyPr>
          <a:lstStyle/>
          <a:p>
            <a:pPr>
              <a:lnSpc>
                <a:spcPct val="85000"/>
              </a:lnSpc>
            </a:pPr>
            <a:r>
              <a:rPr lang="en-US" dirty="0" smtClean="0"/>
              <a:t>If the difference is greater than 1.4, the bond is </a:t>
            </a:r>
            <a:r>
              <a:rPr lang="en-US" dirty="0" smtClean="0">
                <a:solidFill>
                  <a:srgbClr val="C00000"/>
                </a:solidFill>
              </a:rPr>
              <a:t>ionic</a:t>
            </a:r>
            <a:r>
              <a:rPr lang="en-US" dirty="0" smtClean="0"/>
              <a:t> (electrons </a:t>
            </a:r>
            <a:r>
              <a:rPr lang="en-US" dirty="0" smtClean="0">
                <a:solidFill>
                  <a:srgbClr val="C00000"/>
                </a:solidFill>
              </a:rPr>
              <a:t>not shared</a:t>
            </a:r>
            <a:r>
              <a:rPr lang="en-US" dirty="0" smtClean="0"/>
              <a:t> but taken by and kept by the element that is more electronegative). Bond is very </a:t>
            </a:r>
            <a:r>
              <a:rPr lang="en-US" dirty="0" smtClean="0">
                <a:solidFill>
                  <a:srgbClr val="C00000"/>
                </a:solidFill>
              </a:rPr>
              <a:t>polar</a:t>
            </a:r>
            <a:r>
              <a:rPr lang="en-US" dirty="0" smtClean="0"/>
              <a:t> because of  </a:t>
            </a:r>
            <a:r>
              <a:rPr lang="en-US" dirty="0" smtClean="0">
                <a:solidFill>
                  <a:srgbClr val="C00000"/>
                </a:solidFill>
              </a:rPr>
              <a:t>+ and – sides</a:t>
            </a:r>
            <a:r>
              <a:rPr lang="en-US" dirty="0" smtClean="0"/>
              <a:t>.</a:t>
            </a:r>
            <a:endParaRPr lang="en-US" i="1" dirty="0"/>
          </a:p>
        </p:txBody>
      </p:sp>
    </p:spTree>
  </p:cSld>
  <p:clrMapOvr>
    <a:masterClrMapping/>
  </p:clrMapOvr>
  <p:transition spd="slow">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84" name="Text Box 89"/>
          <p:cNvSpPr txBox="1">
            <a:spLocks noChangeArrowheads="1"/>
          </p:cNvSpPr>
          <p:nvPr/>
        </p:nvSpPr>
        <p:spPr bwMode="auto">
          <a:xfrm>
            <a:off x="1865313" y="4560888"/>
            <a:ext cx="846137" cy="923330"/>
          </a:xfrm>
          <a:prstGeom prst="rect">
            <a:avLst/>
          </a:prstGeom>
          <a:noFill/>
          <a:ln w="9525" algn="ctr">
            <a:noFill/>
            <a:miter lim="800000"/>
            <a:headEnd/>
            <a:tailEnd/>
          </a:ln>
        </p:spPr>
        <p:txBody>
          <a:bodyPr>
            <a:spAutoFit/>
          </a:bodyPr>
          <a:lstStyle/>
          <a:p>
            <a:pPr>
              <a:spcBef>
                <a:spcPct val="50000"/>
              </a:spcBef>
            </a:pPr>
            <a:r>
              <a:rPr lang="en-US" sz="5400" dirty="0" err="1" smtClean="0">
                <a:solidFill>
                  <a:srgbClr val="000000"/>
                </a:solidFill>
              </a:rPr>
              <a:t>Cl</a:t>
            </a:r>
            <a:endParaRPr lang="en-US" sz="5400" dirty="0">
              <a:solidFill>
                <a:srgbClr val="000000"/>
              </a:solidFill>
            </a:endParaRPr>
          </a:p>
        </p:txBody>
      </p:sp>
      <p:sp>
        <p:nvSpPr>
          <p:cNvPr id="43085" name="Text Box 90"/>
          <p:cNvSpPr txBox="1">
            <a:spLocks noChangeArrowheads="1"/>
          </p:cNvSpPr>
          <p:nvPr/>
        </p:nvSpPr>
        <p:spPr bwMode="auto">
          <a:xfrm>
            <a:off x="1811338" y="3122613"/>
            <a:ext cx="846137" cy="1189037"/>
          </a:xfrm>
          <a:prstGeom prst="rect">
            <a:avLst/>
          </a:prstGeom>
          <a:noFill/>
          <a:ln w="9525" algn="ctr">
            <a:noFill/>
            <a:miter lim="800000"/>
            <a:headEnd/>
            <a:tailEnd/>
          </a:ln>
        </p:spPr>
        <p:txBody>
          <a:bodyPr>
            <a:spAutoFit/>
          </a:bodyPr>
          <a:lstStyle/>
          <a:p>
            <a:pPr>
              <a:spcBef>
                <a:spcPct val="50000"/>
              </a:spcBef>
            </a:pPr>
            <a:r>
              <a:rPr lang="en-US" sz="7200">
                <a:solidFill>
                  <a:srgbClr val="000000"/>
                </a:solidFill>
              </a:rPr>
              <a:t>C</a:t>
            </a:r>
          </a:p>
        </p:txBody>
      </p:sp>
      <p:sp>
        <p:nvSpPr>
          <p:cNvPr id="43086" name="Text Box 94"/>
          <p:cNvSpPr txBox="1">
            <a:spLocks noChangeArrowheads="1"/>
          </p:cNvSpPr>
          <p:nvPr/>
        </p:nvSpPr>
        <p:spPr bwMode="auto">
          <a:xfrm>
            <a:off x="3013075" y="3290888"/>
            <a:ext cx="846138" cy="923330"/>
          </a:xfrm>
          <a:prstGeom prst="rect">
            <a:avLst/>
          </a:prstGeom>
          <a:noFill/>
          <a:ln w="9525" algn="ctr">
            <a:noFill/>
            <a:miter lim="800000"/>
            <a:headEnd/>
            <a:tailEnd/>
          </a:ln>
        </p:spPr>
        <p:txBody>
          <a:bodyPr>
            <a:spAutoFit/>
          </a:bodyPr>
          <a:lstStyle/>
          <a:p>
            <a:pPr>
              <a:spcBef>
                <a:spcPct val="50000"/>
              </a:spcBef>
            </a:pPr>
            <a:r>
              <a:rPr lang="en-US" sz="5400" dirty="0" err="1" smtClean="0">
                <a:solidFill>
                  <a:srgbClr val="000000"/>
                </a:solidFill>
              </a:rPr>
              <a:t>Cl</a:t>
            </a:r>
            <a:endParaRPr lang="en-US" sz="5400" dirty="0">
              <a:solidFill>
                <a:srgbClr val="000000"/>
              </a:solidFill>
            </a:endParaRPr>
          </a:p>
        </p:txBody>
      </p:sp>
      <p:sp>
        <p:nvSpPr>
          <p:cNvPr id="43087" name="Oval 95"/>
          <p:cNvSpPr>
            <a:spLocks noChangeArrowheads="1"/>
          </p:cNvSpPr>
          <p:nvPr/>
        </p:nvSpPr>
        <p:spPr bwMode="auto">
          <a:xfrm>
            <a:off x="3506788" y="4129088"/>
            <a:ext cx="192087" cy="192087"/>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088" name="Oval 96"/>
          <p:cNvSpPr>
            <a:spLocks noChangeArrowheads="1"/>
          </p:cNvSpPr>
          <p:nvPr/>
        </p:nvSpPr>
        <p:spPr bwMode="auto">
          <a:xfrm>
            <a:off x="3511550" y="3127375"/>
            <a:ext cx="192088" cy="192088"/>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089" name="Oval 97"/>
          <p:cNvSpPr>
            <a:spLocks noChangeArrowheads="1"/>
          </p:cNvSpPr>
          <p:nvPr/>
        </p:nvSpPr>
        <p:spPr bwMode="auto">
          <a:xfrm>
            <a:off x="3246438" y="3121025"/>
            <a:ext cx="192087" cy="192088"/>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090" name="Oval 98"/>
          <p:cNvSpPr>
            <a:spLocks noChangeArrowheads="1"/>
          </p:cNvSpPr>
          <p:nvPr/>
        </p:nvSpPr>
        <p:spPr bwMode="auto">
          <a:xfrm>
            <a:off x="3803650" y="3494088"/>
            <a:ext cx="192088" cy="192087"/>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091" name="Oval 99"/>
          <p:cNvSpPr>
            <a:spLocks noChangeArrowheads="1"/>
          </p:cNvSpPr>
          <p:nvPr/>
        </p:nvSpPr>
        <p:spPr bwMode="auto">
          <a:xfrm>
            <a:off x="3803650" y="3762375"/>
            <a:ext cx="192088" cy="192088"/>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092" name="Oval 101"/>
          <p:cNvSpPr>
            <a:spLocks noChangeArrowheads="1"/>
          </p:cNvSpPr>
          <p:nvPr/>
        </p:nvSpPr>
        <p:spPr bwMode="auto">
          <a:xfrm>
            <a:off x="3224213" y="4121150"/>
            <a:ext cx="192087" cy="192088"/>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093" name="Text Box 102"/>
          <p:cNvSpPr txBox="1">
            <a:spLocks noChangeArrowheads="1"/>
          </p:cNvSpPr>
          <p:nvPr/>
        </p:nvSpPr>
        <p:spPr bwMode="auto">
          <a:xfrm>
            <a:off x="1852613" y="2012950"/>
            <a:ext cx="1109662" cy="923330"/>
          </a:xfrm>
          <a:prstGeom prst="rect">
            <a:avLst/>
          </a:prstGeom>
          <a:noFill/>
          <a:ln w="9525" algn="ctr">
            <a:noFill/>
            <a:miter lim="800000"/>
            <a:headEnd/>
            <a:tailEnd/>
          </a:ln>
        </p:spPr>
        <p:txBody>
          <a:bodyPr wrap="square">
            <a:spAutoFit/>
          </a:bodyPr>
          <a:lstStyle/>
          <a:p>
            <a:pPr>
              <a:spcBef>
                <a:spcPct val="50000"/>
              </a:spcBef>
            </a:pPr>
            <a:r>
              <a:rPr lang="en-US" sz="5400" dirty="0" err="1" smtClean="0">
                <a:solidFill>
                  <a:srgbClr val="000000"/>
                </a:solidFill>
              </a:rPr>
              <a:t>Cl</a:t>
            </a:r>
            <a:endParaRPr lang="en-US" sz="5400" dirty="0">
              <a:solidFill>
                <a:srgbClr val="000000"/>
              </a:solidFill>
            </a:endParaRPr>
          </a:p>
        </p:txBody>
      </p:sp>
      <p:sp>
        <p:nvSpPr>
          <p:cNvPr id="43094" name="Oval 104"/>
          <p:cNvSpPr>
            <a:spLocks noChangeArrowheads="1"/>
          </p:cNvSpPr>
          <p:nvPr/>
        </p:nvSpPr>
        <p:spPr bwMode="auto">
          <a:xfrm>
            <a:off x="2265363" y="1906588"/>
            <a:ext cx="192087" cy="192087"/>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095" name="Oval 105"/>
          <p:cNvSpPr>
            <a:spLocks noChangeArrowheads="1"/>
          </p:cNvSpPr>
          <p:nvPr/>
        </p:nvSpPr>
        <p:spPr bwMode="auto">
          <a:xfrm>
            <a:off x="2000250" y="1900238"/>
            <a:ext cx="192088" cy="192087"/>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096" name="Oval 106"/>
          <p:cNvSpPr>
            <a:spLocks noChangeArrowheads="1"/>
          </p:cNvSpPr>
          <p:nvPr/>
        </p:nvSpPr>
        <p:spPr bwMode="auto">
          <a:xfrm>
            <a:off x="2557463" y="2273300"/>
            <a:ext cx="192087" cy="192088"/>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097" name="Oval 107"/>
          <p:cNvSpPr>
            <a:spLocks noChangeArrowheads="1"/>
          </p:cNvSpPr>
          <p:nvPr/>
        </p:nvSpPr>
        <p:spPr bwMode="auto">
          <a:xfrm>
            <a:off x="2557463" y="2541588"/>
            <a:ext cx="192087" cy="192087"/>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098" name="Oval 108"/>
          <p:cNvSpPr>
            <a:spLocks noChangeArrowheads="1"/>
          </p:cNvSpPr>
          <p:nvPr/>
        </p:nvSpPr>
        <p:spPr bwMode="auto">
          <a:xfrm>
            <a:off x="1760538" y="2239963"/>
            <a:ext cx="192087" cy="192087"/>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099" name="Oval 109"/>
          <p:cNvSpPr>
            <a:spLocks noChangeArrowheads="1"/>
          </p:cNvSpPr>
          <p:nvPr/>
        </p:nvSpPr>
        <p:spPr bwMode="auto">
          <a:xfrm>
            <a:off x="1762125" y="2532063"/>
            <a:ext cx="192088" cy="192087"/>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100" name="Oval 111"/>
          <p:cNvSpPr>
            <a:spLocks noChangeArrowheads="1"/>
          </p:cNvSpPr>
          <p:nvPr/>
        </p:nvSpPr>
        <p:spPr bwMode="auto">
          <a:xfrm>
            <a:off x="2273300" y="5399088"/>
            <a:ext cx="192088" cy="192087"/>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101" name="Oval 113"/>
          <p:cNvSpPr>
            <a:spLocks noChangeArrowheads="1"/>
          </p:cNvSpPr>
          <p:nvPr/>
        </p:nvSpPr>
        <p:spPr bwMode="auto">
          <a:xfrm>
            <a:off x="1768475" y="5060950"/>
            <a:ext cx="192088" cy="192088"/>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102" name="Oval 114"/>
          <p:cNvSpPr>
            <a:spLocks noChangeArrowheads="1"/>
          </p:cNvSpPr>
          <p:nvPr/>
        </p:nvSpPr>
        <p:spPr bwMode="auto">
          <a:xfrm>
            <a:off x="2570163" y="4792663"/>
            <a:ext cx="192087" cy="192087"/>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103" name="Oval 115"/>
          <p:cNvSpPr>
            <a:spLocks noChangeArrowheads="1"/>
          </p:cNvSpPr>
          <p:nvPr/>
        </p:nvSpPr>
        <p:spPr bwMode="auto">
          <a:xfrm>
            <a:off x="2570163" y="5060950"/>
            <a:ext cx="192087" cy="192088"/>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104" name="Oval 116"/>
          <p:cNvSpPr>
            <a:spLocks noChangeArrowheads="1"/>
          </p:cNvSpPr>
          <p:nvPr/>
        </p:nvSpPr>
        <p:spPr bwMode="auto">
          <a:xfrm>
            <a:off x="1758950" y="4773613"/>
            <a:ext cx="192088" cy="192087"/>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105" name="Oval 117"/>
          <p:cNvSpPr>
            <a:spLocks noChangeArrowheads="1"/>
          </p:cNvSpPr>
          <p:nvPr/>
        </p:nvSpPr>
        <p:spPr bwMode="auto">
          <a:xfrm>
            <a:off x="1990725" y="5391150"/>
            <a:ext cx="192088" cy="192088"/>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106" name="Text Box 118"/>
          <p:cNvSpPr txBox="1">
            <a:spLocks noChangeArrowheads="1"/>
          </p:cNvSpPr>
          <p:nvPr/>
        </p:nvSpPr>
        <p:spPr bwMode="auto">
          <a:xfrm>
            <a:off x="595313" y="3276600"/>
            <a:ext cx="846137" cy="923330"/>
          </a:xfrm>
          <a:prstGeom prst="rect">
            <a:avLst/>
          </a:prstGeom>
          <a:noFill/>
          <a:ln w="9525" algn="ctr">
            <a:noFill/>
            <a:miter lim="800000"/>
            <a:headEnd/>
            <a:tailEnd/>
          </a:ln>
        </p:spPr>
        <p:txBody>
          <a:bodyPr>
            <a:spAutoFit/>
          </a:bodyPr>
          <a:lstStyle/>
          <a:p>
            <a:pPr>
              <a:spcBef>
                <a:spcPct val="50000"/>
              </a:spcBef>
            </a:pPr>
            <a:r>
              <a:rPr lang="en-US" sz="5400" dirty="0" err="1" smtClean="0">
                <a:solidFill>
                  <a:srgbClr val="000000"/>
                </a:solidFill>
              </a:rPr>
              <a:t>Cl</a:t>
            </a:r>
            <a:endParaRPr lang="en-US" sz="5400" dirty="0">
              <a:solidFill>
                <a:srgbClr val="000000"/>
              </a:solidFill>
            </a:endParaRPr>
          </a:p>
        </p:txBody>
      </p:sp>
      <p:sp>
        <p:nvSpPr>
          <p:cNvPr id="43107" name="Oval 119"/>
          <p:cNvSpPr>
            <a:spLocks noChangeArrowheads="1"/>
          </p:cNvSpPr>
          <p:nvPr/>
        </p:nvSpPr>
        <p:spPr bwMode="auto">
          <a:xfrm>
            <a:off x="1012825" y="4152900"/>
            <a:ext cx="192088" cy="192088"/>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108" name="Oval 120"/>
          <p:cNvSpPr>
            <a:spLocks noChangeArrowheads="1"/>
          </p:cNvSpPr>
          <p:nvPr/>
        </p:nvSpPr>
        <p:spPr bwMode="auto">
          <a:xfrm>
            <a:off x="1017588" y="3151188"/>
            <a:ext cx="192087" cy="192087"/>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109" name="Oval 121"/>
          <p:cNvSpPr>
            <a:spLocks noChangeArrowheads="1"/>
          </p:cNvSpPr>
          <p:nvPr/>
        </p:nvSpPr>
        <p:spPr bwMode="auto">
          <a:xfrm>
            <a:off x="752475" y="3144838"/>
            <a:ext cx="192088" cy="192087"/>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110" name="Oval 123"/>
          <p:cNvSpPr>
            <a:spLocks noChangeArrowheads="1"/>
          </p:cNvSpPr>
          <p:nvPr/>
        </p:nvSpPr>
        <p:spPr bwMode="auto">
          <a:xfrm>
            <a:off x="508000" y="3759200"/>
            <a:ext cx="192088" cy="192088"/>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111" name="Oval 124"/>
          <p:cNvSpPr>
            <a:spLocks noChangeArrowheads="1"/>
          </p:cNvSpPr>
          <p:nvPr/>
        </p:nvSpPr>
        <p:spPr bwMode="auto">
          <a:xfrm>
            <a:off x="509588" y="3484563"/>
            <a:ext cx="192087" cy="192087"/>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112" name="Oval 125"/>
          <p:cNvSpPr>
            <a:spLocks noChangeArrowheads="1"/>
          </p:cNvSpPr>
          <p:nvPr/>
        </p:nvSpPr>
        <p:spPr bwMode="auto">
          <a:xfrm>
            <a:off x="730250" y="4144963"/>
            <a:ext cx="192088" cy="192087"/>
          </a:xfrm>
          <a:prstGeom prst="ellipse">
            <a:avLst/>
          </a:prstGeom>
          <a:solidFill>
            <a:schemeClr val="tx1">
              <a:alpha val="81175"/>
            </a:schemeClr>
          </a:solidFill>
          <a:ln w="9525" algn="ctr">
            <a:noFill/>
            <a:round/>
            <a:headEnd/>
            <a:tailEnd/>
          </a:ln>
        </p:spPr>
        <p:txBody>
          <a:bodyPr wrap="none" anchor="ctr"/>
          <a:lstStyle/>
          <a:p>
            <a:endParaRPr lang="en-US">
              <a:solidFill>
                <a:srgbClr val="000000"/>
              </a:solidFill>
            </a:endParaRPr>
          </a:p>
        </p:txBody>
      </p:sp>
      <p:sp>
        <p:nvSpPr>
          <p:cNvPr id="43113" name="Rectangle 126"/>
          <p:cNvSpPr>
            <a:spLocks noChangeArrowheads="1"/>
          </p:cNvSpPr>
          <p:nvPr/>
        </p:nvSpPr>
        <p:spPr bwMode="auto">
          <a:xfrm>
            <a:off x="2193925" y="2878138"/>
            <a:ext cx="122238" cy="409575"/>
          </a:xfrm>
          <a:prstGeom prst="rect">
            <a:avLst/>
          </a:prstGeom>
          <a:gradFill rotWithShape="1">
            <a:gsLst>
              <a:gs pos="0">
                <a:srgbClr val="000000"/>
              </a:gs>
              <a:gs pos="100000">
                <a:srgbClr val="2368E3"/>
              </a:gs>
            </a:gsLst>
            <a:lin ang="5400000" scaled="1"/>
          </a:gradFill>
          <a:ln w="9525" algn="ctr">
            <a:noFill/>
            <a:miter lim="800000"/>
            <a:headEnd/>
            <a:tailEnd/>
          </a:ln>
        </p:spPr>
        <p:txBody>
          <a:bodyPr wrap="none" anchor="ctr"/>
          <a:lstStyle/>
          <a:p>
            <a:endParaRPr lang="en-US">
              <a:solidFill>
                <a:srgbClr val="000000"/>
              </a:solidFill>
            </a:endParaRPr>
          </a:p>
        </p:txBody>
      </p:sp>
      <p:sp>
        <p:nvSpPr>
          <p:cNvPr id="43114" name="Rectangle 127"/>
          <p:cNvSpPr>
            <a:spLocks noChangeArrowheads="1"/>
          </p:cNvSpPr>
          <p:nvPr/>
        </p:nvSpPr>
        <p:spPr bwMode="auto">
          <a:xfrm flipV="1">
            <a:off x="2146300" y="4154488"/>
            <a:ext cx="122238" cy="409575"/>
          </a:xfrm>
          <a:prstGeom prst="rect">
            <a:avLst/>
          </a:prstGeom>
          <a:gradFill rotWithShape="1">
            <a:gsLst>
              <a:gs pos="0">
                <a:srgbClr val="000000"/>
              </a:gs>
              <a:gs pos="100000">
                <a:srgbClr val="2368E3"/>
              </a:gs>
            </a:gsLst>
            <a:lin ang="5400000" scaled="1"/>
          </a:gradFill>
          <a:ln w="9525" algn="ctr">
            <a:noFill/>
            <a:miter lim="800000"/>
            <a:headEnd/>
            <a:tailEnd/>
          </a:ln>
        </p:spPr>
        <p:txBody>
          <a:bodyPr wrap="none" anchor="ctr"/>
          <a:lstStyle/>
          <a:p>
            <a:endParaRPr lang="en-US">
              <a:solidFill>
                <a:srgbClr val="000000"/>
              </a:solidFill>
            </a:endParaRPr>
          </a:p>
        </p:txBody>
      </p:sp>
      <p:sp>
        <p:nvSpPr>
          <p:cNvPr id="43115" name="Rectangle 128"/>
          <p:cNvSpPr>
            <a:spLocks noChangeArrowheads="1"/>
          </p:cNvSpPr>
          <p:nvPr/>
        </p:nvSpPr>
        <p:spPr bwMode="auto">
          <a:xfrm rot="16200000" flipV="1">
            <a:off x="2796382" y="3559969"/>
            <a:ext cx="122237" cy="409575"/>
          </a:xfrm>
          <a:prstGeom prst="rect">
            <a:avLst/>
          </a:prstGeom>
          <a:gradFill rotWithShape="1">
            <a:gsLst>
              <a:gs pos="0">
                <a:srgbClr val="000000"/>
              </a:gs>
              <a:gs pos="100000">
                <a:srgbClr val="2368E3"/>
              </a:gs>
            </a:gsLst>
            <a:lin ang="5400000" scaled="1"/>
          </a:gradFill>
          <a:ln w="9525" algn="ctr">
            <a:noFill/>
            <a:miter lim="800000"/>
            <a:headEnd/>
            <a:tailEnd/>
          </a:ln>
        </p:spPr>
        <p:txBody>
          <a:bodyPr wrap="none" anchor="ctr"/>
          <a:lstStyle/>
          <a:p>
            <a:endParaRPr lang="en-US">
              <a:solidFill>
                <a:srgbClr val="000000"/>
              </a:solidFill>
            </a:endParaRPr>
          </a:p>
        </p:txBody>
      </p:sp>
      <p:sp>
        <p:nvSpPr>
          <p:cNvPr id="43116" name="Rectangle 129"/>
          <p:cNvSpPr>
            <a:spLocks noChangeArrowheads="1"/>
          </p:cNvSpPr>
          <p:nvPr/>
        </p:nvSpPr>
        <p:spPr bwMode="auto">
          <a:xfrm rot="5400000" flipH="1" flipV="1">
            <a:off x="1574007" y="3566319"/>
            <a:ext cx="122237" cy="409575"/>
          </a:xfrm>
          <a:prstGeom prst="rect">
            <a:avLst/>
          </a:prstGeom>
          <a:gradFill rotWithShape="1">
            <a:gsLst>
              <a:gs pos="0">
                <a:srgbClr val="000000"/>
              </a:gs>
              <a:gs pos="100000">
                <a:srgbClr val="2368E3"/>
              </a:gs>
            </a:gsLst>
            <a:lin ang="5400000" scaled="1"/>
          </a:gradFill>
          <a:ln w="9525" algn="ctr">
            <a:noFill/>
            <a:miter lim="800000"/>
            <a:headEnd/>
            <a:tailEnd/>
          </a:ln>
        </p:spPr>
        <p:txBody>
          <a:bodyPr wrap="none" anchor="ctr"/>
          <a:lstStyle/>
          <a:p>
            <a:endParaRPr lang="en-US">
              <a:solidFill>
                <a:srgbClr val="000000"/>
              </a:solidFill>
            </a:endParaRPr>
          </a:p>
        </p:txBody>
      </p:sp>
      <p:sp>
        <p:nvSpPr>
          <p:cNvPr id="94" name="Rectangle 93"/>
          <p:cNvSpPr/>
          <p:nvPr/>
        </p:nvSpPr>
        <p:spPr>
          <a:xfrm>
            <a:off x="143933" y="138884"/>
            <a:ext cx="9000067"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rPr>
              <a:t>Each bond is polar, but the whole molecule is not because the symmetry of the CCl</a:t>
            </a:r>
            <a:r>
              <a:rPr lang="en-US" sz="3600" b="1" spc="50" baseline="-2500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rPr>
              <a:t>4</a:t>
            </a:r>
            <a:r>
              <a:rPr lang="en-US" sz="3600" b="1" spc="5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rPr>
              <a:t> makes all sides the same.</a:t>
            </a:r>
            <a:endParaRPr lang="en-US" sz="3600" b="1"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endParaRPr>
          </a:p>
        </p:txBody>
      </p:sp>
      <p:grpSp>
        <p:nvGrpSpPr>
          <p:cNvPr id="48" name="Group 47"/>
          <p:cNvGrpSpPr/>
          <p:nvPr/>
        </p:nvGrpSpPr>
        <p:grpSpPr>
          <a:xfrm>
            <a:off x="1320800" y="2847975"/>
            <a:ext cx="1716405" cy="1781175"/>
            <a:chOff x="1320800" y="2847975"/>
            <a:chExt cx="1716405" cy="1781175"/>
          </a:xfrm>
        </p:grpSpPr>
        <p:sp>
          <p:nvSpPr>
            <p:cNvPr id="36" name="AutoShape 12"/>
            <p:cNvSpPr>
              <a:spLocks noChangeArrowheads="1"/>
            </p:cNvSpPr>
            <p:nvPr/>
          </p:nvSpPr>
          <p:spPr bwMode="auto">
            <a:xfrm>
              <a:off x="1577975" y="3454401"/>
              <a:ext cx="260349" cy="260350"/>
            </a:xfrm>
            <a:prstGeom prst="plus">
              <a:avLst>
                <a:gd name="adj" fmla="val 40889"/>
              </a:avLst>
            </a:prstGeom>
            <a:solidFill>
              <a:srgbClr val="FF0000"/>
            </a:solidFill>
            <a:ln w="9525">
              <a:solidFill>
                <a:srgbClr val="FFFFFF"/>
              </a:solidFill>
              <a:miter lim="800000"/>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pitchFamily="18" charset="0"/>
              </a:endParaRPr>
            </a:p>
          </p:txBody>
        </p:sp>
        <p:sp>
          <p:nvSpPr>
            <p:cNvPr id="37" name="Rectangle 13"/>
            <p:cNvSpPr>
              <a:spLocks noChangeArrowheads="1"/>
            </p:cNvSpPr>
            <p:nvPr/>
          </p:nvSpPr>
          <p:spPr bwMode="auto">
            <a:xfrm>
              <a:off x="1320800" y="3600450"/>
              <a:ext cx="182880" cy="66675"/>
            </a:xfrm>
            <a:prstGeom prst="rect">
              <a:avLst/>
            </a:prstGeom>
            <a:solidFill>
              <a:srgbClr val="000000"/>
            </a:solidFill>
            <a:ln w="28575">
              <a:solidFill>
                <a:srgbClr val="FFFFFF"/>
              </a:solidFill>
              <a:miter lim="800000"/>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pitchFamily="18" charset="0"/>
              </a:endParaRPr>
            </a:p>
          </p:txBody>
        </p:sp>
        <p:sp>
          <p:nvSpPr>
            <p:cNvPr id="38" name="AutoShape 12"/>
            <p:cNvSpPr>
              <a:spLocks noChangeArrowheads="1"/>
            </p:cNvSpPr>
            <p:nvPr/>
          </p:nvSpPr>
          <p:spPr bwMode="auto">
            <a:xfrm>
              <a:off x="2511425" y="3844926"/>
              <a:ext cx="260349" cy="260350"/>
            </a:xfrm>
            <a:prstGeom prst="plus">
              <a:avLst>
                <a:gd name="adj" fmla="val 40889"/>
              </a:avLst>
            </a:prstGeom>
            <a:solidFill>
              <a:srgbClr val="FF0000"/>
            </a:solidFill>
            <a:ln w="9525">
              <a:solidFill>
                <a:srgbClr val="FFFFFF"/>
              </a:solidFill>
              <a:miter lim="800000"/>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pitchFamily="18" charset="0"/>
              </a:endParaRPr>
            </a:p>
          </p:txBody>
        </p:sp>
        <p:sp>
          <p:nvSpPr>
            <p:cNvPr id="39" name="Rectangle 13"/>
            <p:cNvSpPr>
              <a:spLocks noChangeArrowheads="1"/>
            </p:cNvSpPr>
            <p:nvPr/>
          </p:nvSpPr>
          <p:spPr bwMode="auto">
            <a:xfrm>
              <a:off x="2854325" y="3962400"/>
              <a:ext cx="182880" cy="66675"/>
            </a:xfrm>
            <a:prstGeom prst="rect">
              <a:avLst/>
            </a:prstGeom>
            <a:solidFill>
              <a:srgbClr val="000000"/>
            </a:solidFill>
            <a:ln w="28575">
              <a:solidFill>
                <a:srgbClr val="FFFFFF"/>
              </a:solidFill>
              <a:miter lim="800000"/>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pitchFamily="18" charset="0"/>
              </a:endParaRPr>
            </a:p>
          </p:txBody>
        </p:sp>
        <p:sp>
          <p:nvSpPr>
            <p:cNvPr id="40" name="Rectangle 13"/>
            <p:cNvSpPr>
              <a:spLocks noChangeArrowheads="1"/>
            </p:cNvSpPr>
            <p:nvPr/>
          </p:nvSpPr>
          <p:spPr bwMode="auto">
            <a:xfrm>
              <a:off x="1901825" y="4562475"/>
              <a:ext cx="182880" cy="66675"/>
            </a:xfrm>
            <a:prstGeom prst="rect">
              <a:avLst/>
            </a:prstGeom>
            <a:solidFill>
              <a:srgbClr val="000000"/>
            </a:solidFill>
            <a:ln w="28575">
              <a:solidFill>
                <a:srgbClr val="FFFFFF"/>
              </a:solidFill>
              <a:miter lim="800000"/>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pitchFamily="18" charset="0"/>
              </a:endParaRPr>
            </a:p>
          </p:txBody>
        </p:sp>
        <p:sp>
          <p:nvSpPr>
            <p:cNvPr id="41" name="AutoShape 12"/>
            <p:cNvSpPr>
              <a:spLocks noChangeArrowheads="1"/>
            </p:cNvSpPr>
            <p:nvPr/>
          </p:nvSpPr>
          <p:spPr bwMode="auto">
            <a:xfrm>
              <a:off x="2311400" y="3140076"/>
              <a:ext cx="260349" cy="260350"/>
            </a:xfrm>
            <a:prstGeom prst="plus">
              <a:avLst>
                <a:gd name="adj" fmla="val 40889"/>
              </a:avLst>
            </a:prstGeom>
            <a:solidFill>
              <a:srgbClr val="FF0000"/>
            </a:solidFill>
            <a:ln w="9525">
              <a:solidFill>
                <a:srgbClr val="FFFFFF"/>
              </a:solidFill>
              <a:miter lim="800000"/>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pitchFamily="18" charset="0"/>
              </a:endParaRPr>
            </a:p>
          </p:txBody>
        </p:sp>
        <p:sp>
          <p:nvSpPr>
            <p:cNvPr id="42" name="Rectangle 13"/>
            <p:cNvSpPr>
              <a:spLocks noChangeArrowheads="1"/>
            </p:cNvSpPr>
            <p:nvPr/>
          </p:nvSpPr>
          <p:spPr bwMode="auto">
            <a:xfrm>
              <a:off x="2378075" y="2847975"/>
              <a:ext cx="182880" cy="66675"/>
            </a:xfrm>
            <a:prstGeom prst="rect">
              <a:avLst/>
            </a:prstGeom>
            <a:solidFill>
              <a:srgbClr val="000000"/>
            </a:solidFill>
            <a:ln w="28575">
              <a:solidFill>
                <a:srgbClr val="FFFFFF"/>
              </a:solidFill>
              <a:miter lim="800000"/>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pitchFamily="18" charset="0"/>
              </a:endParaRPr>
            </a:p>
          </p:txBody>
        </p:sp>
        <p:sp>
          <p:nvSpPr>
            <p:cNvPr id="43" name="AutoShape 12"/>
            <p:cNvSpPr>
              <a:spLocks noChangeArrowheads="1"/>
            </p:cNvSpPr>
            <p:nvPr/>
          </p:nvSpPr>
          <p:spPr bwMode="auto">
            <a:xfrm>
              <a:off x="1854200" y="4064001"/>
              <a:ext cx="260349" cy="260350"/>
            </a:xfrm>
            <a:prstGeom prst="plus">
              <a:avLst>
                <a:gd name="adj" fmla="val 40889"/>
              </a:avLst>
            </a:prstGeom>
            <a:solidFill>
              <a:srgbClr val="FF0000"/>
            </a:solidFill>
            <a:ln w="9525">
              <a:solidFill>
                <a:srgbClr val="FFFFFF"/>
              </a:solidFill>
              <a:miter lim="800000"/>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pitchFamily="18" charset="0"/>
              </a:endParaRPr>
            </a:p>
          </p:txBody>
        </p:sp>
      </p:grpSp>
      <p:pic>
        <p:nvPicPr>
          <p:cNvPr id="457730" name="Picture 2" descr="Image result for is carbon tetrachloride polar"/>
          <p:cNvPicPr>
            <a:picLocks noChangeAspect="1" noChangeArrowheads="1"/>
          </p:cNvPicPr>
          <p:nvPr/>
        </p:nvPicPr>
        <p:blipFill>
          <a:blip r:embed="rId2" cstate="print"/>
          <a:srcRect/>
          <a:stretch>
            <a:fillRect/>
          </a:stretch>
        </p:blipFill>
        <p:spPr bwMode="auto">
          <a:xfrm>
            <a:off x="4471103" y="2028825"/>
            <a:ext cx="4527854" cy="3838575"/>
          </a:xfrm>
          <a:prstGeom prst="rect">
            <a:avLst/>
          </a:prstGeom>
          <a:noFill/>
        </p:spPr>
      </p:pic>
      <p:sp>
        <p:nvSpPr>
          <p:cNvPr id="45" name="Rectangle 44"/>
          <p:cNvSpPr/>
          <p:nvPr/>
        </p:nvSpPr>
        <p:spPr bwMode="auto">
          <a:xfrm>
            <a:off x="8115300" y="3200400"/>
            <a:ext cx="1028700" cy="10668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6" name="TextBox 45"/>
          <p:cNvSpPr txBox="1"/>
          <p:nvPr/>
        </p:nvSpPr>
        <p:spPr>
          <a:xfrm>
            <a:off x="488761" y="5713309"/>
            <a:ext cx="3399906" cy="584775"/>
          </a:xfrm>
          <a:prstGeom prst="rect">
            <a:avLst/>
          </a:prstGeom>
          <a:noFill/>
        </p:spPr>
        <p:txBody>
          <a:bodyPr wrap="square" rtlCol="0">
            <a:spAutoFit/>
          </a:bodyPr>
          <a:lstStyle/>
          <a:p>
            <a:r>
              <a:rPr lang="en-US" sz="3200" dirty="0" err="1" smtClean="0">
                <a:solidFill>
                  <a:srgbClr val="FF0000"/>
                </a:solidFill>
              </a:rPr>
              <a:t>Cl</a:t>
            </a:r>
            <a:r>
              <a:rPr lang="en-US" sz="3200" dirty="0" smtClean="0">
                <a:solidFill>
                  <a:srgbClr val="FF0000"/>
                </a:solidFill>
              </a:rPr>
              <a:t>=3.0      C=2.5</a:t>
            </a:r>
            <a:endParaRPr lang="en-US" sz="3200" dirty="0">
              <a:solidFill>
                <a:srgbClr val="FF0000"/>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20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7730"/>
                                        </p:tgtEl>
                                        <p:attrNameLst>
                                          <p:attrName>style.visibility</p:attrName>
                                        </p:attrNameLst>
                                      </p:cBhvr>
                                      <p:to>
                                        <p:strVal val="visible"/>
                                      </p:to>
                                    </p:set>
                                    <p:animEffect transition="in" filter="fade">
                                      <p:cBhvr>
                                        <p:cTn id="12" dur="2000"/>
                                        <p:tgtEl>
                                          <p:spTgt spid="4577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fade">
                                      <p:cBhvr>
                                        <p:cTn id="17" dur="2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5812" name="Picture 4" descr="Image result for Electronegativity"/>
          <p:cNvPicPr>
            <a:picLocks noChangeAspect="1" noChangeArrowheads="1"/>
          </p:cNvPicPr>
          <p:nvPr/>
        </p:nvPicPr>
        <p:blipFill>
          <a:blip r:embed="rId2" cstate="print"/>
          <a:srcRect t="4720"/>
          <a:stretch>
            <a:fillRect/>
          </a:stretch>
        </p:blipFill>
        <p:spPr bwMode="auto">
          <a:xfrm>
            <a:off x="0" y="0"/>
            <a:ext cx="9144000" cy="6536806"/>
          </a:xfrm>
          <a:prstGeom prst="rect">
            <a:avLst/>
          </a:prstGeom>
          <a:noFill/>
        </p:spPr>
      </p:pic>
      <p:sp>
        <p:nvSpPr>
          <p:cNvPr id="3" name="TextBox 2"/>
          <p:cNvSpPr txBox="1"/>
          <p:nvPr/>
        </p:nvSpPr>
        <p:spPr>
          <a:xfrm>
            <a:off x="666750" y="676275"/>
            <a:ext cx="8172449" cy="1015663"/>
          </a:xfrm>
          <a:prstGeom prst="rect">
            <a:avLst/>
          </a:prstGeom>
          <a:noFill/>
        </p:spPr>
        <p:txBody>
          <a:bodyPr wrap="square" rtlCol="0">
            <a:spAutoFit/>
          </a:bodyPr>
          <a:lstStyle/>
          <a:p>
            <a:r>
              <a:rPr lang="en-US" sz="2000" dirty="0" smtClean="0"/>
              <a:t>Compounds that contains nitrogen, oxygen, </a:t>
            </a:r>
            <a:r>
              <a:rPr lang="en-US" sz="2000" dirty="0" err="1" smtClean="0"/>
              <a:t>fluroine</a:t>
            </a:r>
            <a:r>
              <a:rPr lang="en-US" sz="2000" dirty="0" smtClean="0"/>
              <a:t>, chlorine, or bromine are likely polar.  At least the bonds will be polar, but the whole compound may not be if it symmetrical.</a:t>
            </a:r>
            <a:endParaRPr lang="en-US" sz="2000" dirty="0"/>
          </a:p>
        </p:txBody>
      </p:sp>
      <p:sp>
        <p:nvSpPr>
          <p:cNvPr id="4" name="TextBox 3"/>
          <p:cNvSpPr txBox="1"/>
          <p:nvPr/>
        </p:nvSpPr>
        <p:spPr>
          <a:xfrm>
            <a:off x="180975" y="5591175"/>
            <a:ext cx="8813396" cy="830997"/>
          </a:xfrm>
          <a:prstGeom prst="rect">
            <a:avLst/>
          </a:prstGeom>
          <a:solidFill>
            <a:schemeClr val="bg1"/>
          </a:solidFill>
        </p:spPr>
        <p:txBody>
          <a:bodyPr wrap="square" rtlCol="0">
            <a:spAutoFit/>
          </a:bodyPr>
          <a:lstStyle/>
          <a:p>
            <a:r>
              <a:rPr lang="en-US" sz="2400" dirty="0" smtClean="0"/>
              <a:t>Diatomic molecules are not polar because the same element has equal pull on electrons.:   N</a:t>
            </a:r>
            <a:r>
              <a:rPr lang="en-US" sz="2400" baseline="-25000" dirty="0" smtClean="0"/>
              <a:t>2</a:t>
            </a:r>
            <a:r>
              <a:rPr lang="en-US" sz="2400" dirty="0" smtClean="0"/>
              <a:t>, O</a:t>
            </a:r>
            <a:r>
              <a:rPr lang="en-US" sz="2400" baseline="-25000" dirty="0" smtClean="0"/>
              <a:t>2</a:t>
            </a:r>
            <a:r>
              <a:rPr lang="en-US" sz="2400" dirty="0" smtClean="0"/>
              <a:t>, F</a:t>
            </a:r>
            <a:r>
              <a:rPr lang="en-US" sz="2400" baseline="-25000" dirty="0" smtClean="0"/>
              <a:t>2</a:t>
            </a:r>
            <a:r>
              <a:rPr lang="en-US" sz="2400" dirty="0" smtClean="0"/>
              <a:t>, or Cl</a:t>
            </a:r>
            <a:r>
              <a:rPr lang="en-US" sz="2400" baseline="-25000" dirty="0" smtClean="0"/>
              <a:t>2</a:t>
            </a:r>
            <a:r>
              <a:rPr lang="en-US" sz="2400" dirty="0" smtClean="0"/>
              <a:t>.</a:t>
            </a:r>
            <a:endParaRPr lang="en-US" sz="2400" dirty="0"/>
          </a:p>
        </p:txBody>
      </p:sp>
    </p:spTree>
  </p:cSld>
  <p:clrMapOvr>
    <a:masterClrMapping/>
  </p:clrMapOvr>
  <p:transition spd="slow">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533" name="Freeform 157"/>
          <p:cNvSpPr>
            <a:spLocks/>
          </p:cNvSpPr>
          <p:nvPr/>
        </p:nvSpPr>
        <p:spPr bwMode="auto">
          <a:xfrm>
            <a:off x="2522538" y="3778250"/>
            <a:ext cx="2511425" cy="2335213"/>
          </a:xfrm>
          <a:custGeom>
            <a:avLst/>
            <a:gdLst/>
            <a:ahLst/>
            <a:cxnLst>
              <a:cxn ang="0">
                <a:pos x="650" y="1448"/>
              </a:cxn>
              <a:cxn ang="0">
                <a:pos x="120" y="1132"/>
              </a:cxn>
              <a:cxn ang="0">
                <a:pos x="75" y="473"/>
              </a:cxn>
              <a:cxn ang="0">
                <a:pos x="371" y="129"/>
              </a:cxn>
              <a:cxn ang="0">
                <a:pos x="891" y="8"/>
              </a:cxn>
              <a:cxn ang="0">
                <a:pos x="1477" y="175"/>
              </a:cxn>
              <a:cxn ang="0">
                <a:pos x="1523" y="742"/>
              </a:cxn>
              <a:cxn ang="0">
                <a:pos x="1282" y="1272"/>
              </a:cxn>
              <a:cxn ang="0">
                <a:pos x="650" y="1448"/>
              </a:cxn>
            </a:cxnLst>
            <a:rect l="0" t="0" r="r" b="b"/>
            <a:pathLst>
              <a:path w="1582" h="1471">
                <a:moveTo>
                  <a:pt x="650" y="1448"/>
                </a:moveTo>
                <a:cubicBezTo>
                  <a:pt x="456" y="1425"/>
                  <a:pt x="240" y="1336"/>
                  <a:pt x="120" y="1132"/>
                </a:cubicBezTo>
                <a:cubicBezTo>
                  <a:pt x="0" y="928"/>
                  <a:pt x="33" y="640"/>
                  <a:pt x="75" y="473"/>
                </a:cubicBezTo>
                <a:cubicBezTo>
                  <a:pt x="117" y="306"/>
                  <a:pt x="235" y="206"/>
                  <a:pt x="371" y="129"/>
                </a:cubicBezTo>
                <a:cubicBezTo>
                  <a:pt x="507" y="52"/>
                  <a:pt x="707" y="0"/>
                  <a:pt x="891" y="8"/>
                </a:cubicBezTo>
                <a:cubicBezTo>
                  <a:pt x="1075" y="16"/>
                  <a:pt x="1372" y="53"/>
                  <a:pt x="1477" y="175"/>
                </a:cubicBezTo>
                <a:cubicBezTo>
                  <a:pt x="1582" y="297"/>
                  <a:pt x="1555" y="559"/>
                  <a:pt x="1523" y="742"/>
                </a:cubicBezTo>
                <a:cubicBezTo>
                  <a:pt x="1491" y="925"/>
                  <a:pt x="1427" y="1154"/>
                  <a:pt x="1282" y="1272"/>
                </a:cubicBezTo>
                <a:cubicBezTo>
                  <a:pt x="1137" y="1390"/>
                  <a:pt x="844" y="1471"/>
                  <a:pt x="650" y="1448"/>
                </a:cubicBezTo>
                <a:close/>
              </a:path>
            </a:pathLst>
          </a:custGeom>
          <a:noFill/>
          <a:ln w="9525" cap="flat" cmpd="sng">
            <a:solidFill>
              <a:schemeClr val="folHlink"/>
            </a:solidFill>
            <a:prstDash val="solid"/>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9378" name="Oval 2"/>
          <p:cNvSpPr>
            <a:spLocks noChangeArrowheads="1"/>
          </p:cNvSpPr>
          <p:nvPr/>
        </p:nvSpPr>
        <p:spPr bwMode="auto">
          <a:xfrm>
            <a:off x="5665788" y="3851275"/>
            <a:ext cx="2271712" cy="2271713"/>
          </a:xfrm>
          <a:prstGeom prst="ellipse">
            <a:avLst/>
          </a:prstGeom>
          <a:gradFill rotWithShape="1">
            <a:gsLst>
              <a:gs pos="0">
                <a:srgbClr val="C0C0C0">
                  <a:alpha val="78999"/>
                </a:srgbClr>
              </a:gs>
              <a:gs pos="100000">
                <a:srgbClr val="C0C0C0">
                  <a:gamma/>
                  <a:shade val="46275"/>
                  <a:invGamma/>
                  <a:alpha val="25000"/>
                </a:srgbClr>
              </a:gs>
            </a:gsLst>
            <a:path path="shape">
              <a:fillToRect l="50000" t="50000" r="50000" b="50000"/>
            </a:path>
          </a:gradFill>
          <a:ln w="9525">
            <a:noFill/>
            <a:round/>
            <a:headEnd/>
            <a:tailEnd/>
          </a:ln>
          <a:effectLst/>
        </p:spPr>
        <p:txBody>
          <a:bodyPr wrap="none" anchor="ctr"/>
          <a:lstStyle/>
          <a:p>
            <a:pPr algn="ctr" eaLnBrk="0" hangingPunct="0"/>
            <a:endParaRPr lang="en-US" sz="5400" smtClean="0">
              <a:solidFill>
                <a:srgbClr val="FFFFFF"/>
              </a:solidFill>
              <a:latin typeface="Times New Roman" pitchFamily="18" charset="0"/>
            </a:endParaRPr>
          </a:p>
        </p:txBody>
      </p:sp>
      <p:sp>
        <p:nvSpPr>
          <p:cNvPr id="229380" name="Oval 4"/>
          <p:cNvSpPr>
            <a:spLocks noChangeArrowheads="1"/>
          </p:cNvSpPr>
          <p:nvPr/>
        </p:nvSpPr>
        <p:spPr bwMode="auto">
          <a:xfrm>
            <a:off x="2571750" y="3814763"/>
            <a:ext cx="2271713" cy="2271712"/>
          </a:xfrm>
          <a:prstGeom prst="ellipse">
            <a:avLst/>
          </a:prstGeom>
          <a:gradFill rotWithShape="1">
            <a:gsLst>
              <a:gs pos="0">
                <a:srgbClr val="C0C0C0">
                  <a:alpha val="78999"/>
                </a:srgbClr>
              </a:gs>
              <a:gs pos="100000">
                <a:srgbClr val="C0C0C0">
                  <a:gamma/>
                  <a:shade val="46275"/>
                  <a:invGamma/>
                  <a:alpha val="25000"/>
                </a:srgbClr>
              </a:gs>
            </a:gsLst>
            <a:path path="shape">
              <a:fillToRect l="50000" t="50000" r="50000" b="50000"/>
            </a:path>
          </a:gradFill>
          <a:ln w="9525">
            <a:noFill/>
            <a:round/>
            <a:headEnd/>
            <a:tailEnd/>
          </a:ln>
          <a:effectLst/>
        </p:spPr>
        <p:txBody>
          <a:bodyPr wrap="none" anchor="ctr"/>
          <a:lstStyle/>
          <a:p>
            <a:pPr algn="ctr" eaLnBrk="0" hangingPunct="0"/>
            <a:endParaRPr lang="en-US" sz="5400" smtClean="0">
              <a:solidFill>
                <a:srgbClr val="FFFFFF"/>
              </a:solidFill>
              <a:latin typeface="Times New Roman" pitchFamily="18" charset="0"/>
            </a:endParaRPr>
          </a:p>
        </p:txBody>
      </p:sp>
      <p:grpSp>
        <p:nvGrpSpPr>
          <p:cNvPr id="2" name="Group 6"/>
          <p:cNvGrpSpPr>
            <a:grpSpLocks/>
          </p:cNvGrpSpPr>
          <p:nvPr/>
        </p:nvGrpSpPr>
        <p:grpSpPr bwMode="auto">
          <a:xfrm>
            <a:off x="3319463" y="4830763"/>
            <a:ext cx="236537" cy="236537"/>
            <a:chOff x="963" y="2604"/>
            <a:chExt cx="149" cy="149"/>
          </a:xfrm>
        </p:grpSpPr>
        <p:sp>
          <p:nvSpPr>
            <p:cNvPr id="229383" name="Oval 7"/>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9384" name="AutoShape 8"/>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3" name="Group 9"/>
          <p:cNvGrpSpPr>
            <a:grpSpLocks/>
          </p:cNvGrpSpPr>
          <p:nvPr/>
        </p:nvGrpSpPr>
        <p:grpSpPr bwMode="auto">
          <a:xfrm>
            <a:off x="3709988" y="4830763"/>
            <a:ext cx="236537" cy="236537"/>
            <a:chOff x="963" y="2604"/>
            <a:chExt cx="149" cy="149"/>
          </a:xfrm>
        </p:grpSpPr>
        <p:sp>
          <p:nvSpPr>
            <p:cNvPr id="229386" name="Oval 10"/>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9387" name="AutoShape 11"/>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4" name="Group 12"/>
          <p:cNvGrpSpPr>
            <a:grpSpLocks/>
          </p:cNvGrpSpPr>
          <p:nvPr/>
        </p:nvGrpSpPr>
        <p:grpSpPr bwMode="auto">
          <a:xfrm>
            <a:off x="3490913" y="5116513"/>
            <a:ext cx="236537" cy="236537"/>
            <a:chOff x="963" y="2604"/>
            <a:chExt cx="149" cy="149"/>
          </a:xfrm>
        </p:grpSpPr>
        <p:sp>
          <p:nvSpPr>
            <p:cNvPr id="229389" name="Oval 13"/>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9390" name="AutoShape 14"/>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5" name="Group 15"/>
          <p:cNvGrpSpPr>
            <a:grpSpLocks/>
          </p:cNvGrpSpPr>
          <p:nvPr/>
        </p:nvGrpSpPr>
        <p:grpSpPr bwMode="auto">
          <a:xfrm>
            <a:off x="3286125" y="5116513"/>
            <a:ext cx="236538" cy="236537"/>
            <a:chOff x="963" y="2604"/>
            <a:chExt cx="149" cy="149"/>
          </a:xfrm>
        </p:grpSpPr>
        <p:sp>
          <p:nvSpPr>
            <p:cNvPr id="229392" name="Oval 16"/>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9393" name="AutoShape 17"/>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6" name="Group 38"/>
          <p:cNvGrpSpPr>
            <a:grpSpLocks/>
          </p:cNvGrpSpPr>
          <p:nvPr/>
        </p:nvGrpSpPr>
        <p:grpSpPr bwMode="auto">
          <a:xfrm>
            <a:off x="3519488" y="4830763"/>
            <a:ext cx="236537" cy="236537"/>
            <a:chOff x="963" y="2604"/>
            <a:chExt cx="149" cy="149"/>
          </a:xfrm>
        </p:grpSpPr>
        <p:sp>
          <p:nvSpPr>
            <p:cNvPr id="229415" name="Oval 39"/>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9416" name="AutoShape 40"/>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7" name="Group 41"/>
          <p:cNvGrpSpPr>
            <a:grpSpLocks/>
          </p:cNvGrpSpPr>
          <p:nvPr/>
        </p:nvGrpSpPr>
        <p:grpSpPr bwMode="auto">
          <a:xfrm>
            <a:off x="3714750" y="5116513"/>
            <a:ext cx="236538" cy="236537"/>
            <a:chOff x="963" y="2604"/>
            <a:chExt cx="149" cy="149"/>
          </a:xfrm>
        </p:grpSpPr>
        <p:sp>
          <p:nvSpPr>
            <p:cNvPr id="229418" name="Oval 42"/>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9419" name="AutoShape 43"/>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229433" name="AutoShape 57"/>
          <p:cNvSpPr>
            <a:spLocks noChangeArrowheads="1"/>
          </p:cNvSpPr>
          <p:nvPr/>
        </p:nvSpPr>
        <p:spPr bwMode="auto">
          <a:xfrm>
            <a:off x="5121275" y="5338763"/>
            <a:ext cx="366713" cy="366712"/>
          </a:xfrm>
          <a:prstGeom prst="plus">
            <a:avLst>
              <a:gd name="adj" fmla="val 40889"/>
            </a:avLst>
          </a:prstGeom>
          <a:solidFill>
            <a:schemeClr val="hlink"/>
          </a:solidFill>
          <a:ln w="9525">
            <a:solidFill>
              <a:schemeClr val="tx1"/>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nvGrpSpPr>
          <p:cNvPr id="8" name="Group 111"/>
          <p:cNvGrpSpPr>
            <a:grpSpLocks/>
          </p:cNvGrpSpPr>
          <p:nvPr/>
        </p:nvGrpSpPr>
        <p:grpSpPr bwMode="auto">
          <a:xfrm>
            <a:off x="6605588" y="4899025"/>
            <a:ext cx="236537" cy="236538"/>
            <a:chOff x="963" y="2604"/>
            <a:chExt cx="149" cy="149"/>
          </a:xfrm>
        </p:grpSpPr>
        <p:sp>
          <p:nvSpPr>
            <p:cNvPr id="229488" name="Oval 112"/>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9489" name="AutoShape 113"/>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9" name="Group 117"/>
          <p:cNvGrpSpPr>
            <a:grpSpLocks/>
          </p:cNvGrpSpPr>
          <p:nvPr/>
        </p:nvGrpSpPr>
        <p:grpSpPr bwMode="auto">
          <a:xfrm>
            <a:off x="6777038" y="5184775"/>
            <a:ext cx="236537" cy="236538"/>
            <a:chOff x="963" y="2604"/>
            <a:chExt cx="149" cy="149"/>
          </a:xfrm>
        </p:grpSpPr>
        <p:sp>
          <p:nvSpPr>
            <p:cNvPr id="229494" name="Oval 118"/>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9495" name="AutoShape 119"/>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0" name="Group 120"/>
          <p:cNvGrpSpPr>
            <a:grpSpLocks/>
          </p:cNvGrpSpPr>
          <p:nvPr/>
        </p:nvGrpSpPr>
        <p:grpSpPr bwMode="auto">
          <a:xfrm>
            <a:off x="6572250" y="5184775"/>
            <a:ext cx="236538" cy="236538"/>
            <a:chOff x="963" y="2604"/>
            <a:chExt cx="149" cy="149"/>
          </a:xfrm>
        </p:grpSpPr>
        <p:sp>
          <p:nvSpPr>
            <p:cNvPr id="229497" name="Oval 121"/>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9498" name="AutoShape 122"/>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1" name="Group 133"/>
          <p:cNvGrpSpPr>
            <a:grpSpLocks/>
          </p:cNvGrpSpPr>
          <p:nvPr/>
        </p:nvGrpSpPr>
        <p:grpSpPr bwMode="auto">
          <a:xfrm>
            <a:off x="6804025" y="4899025"/>
            <a:ext cx="236538" cy="236538"/>
            <a:chOff x="963" y="2604"/>
            <a:chExt cx="149" cy="149"/>
          </a:xfrm>
        </p:grpSpPr>
        <p:sp>
          <p:nvSpPr>
            <p:cNvPr id="229510" name="Oval 134"/>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9511" name="AutoShape 135"/>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2" name="Group 136"/>
          <p:cNvGrpSpPr>
            <a:grpSpLocks/>
          </p:cNvGrpSpPr>
          <p:nvPr/>
        </p:nvGrpSpPr>
        <p:grpSpPr bwMode="auto">
          <a:xfrm>
            <a:off x="7000875" y="5184775"/>
            <a:ext cx="236538" cy="236538"/>
            <a:chOff x="963" y="2604"/>
            <a:chExt cx="149" cy="149"/>
          </a:xfrm>
        </p:grpSpPr>
        <p:sp>
          <p:nvSpPr>
            <p:cNvPr id="229513" name="Oval 137"/>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9514" name="AutoShape 138"/>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3" name="Group 154"/>
          <p:cNvGrpSpPr>
            <a:grpSpLocks/>
          </p:cNvGrpSpPr>
          <p:nvPr/>
        </p:nvGrpSpPr>
        <p:grpSpPr bwMode="auto">
          <a:xfrm>
            <a:off x="7000875" y="4899025"/>
            <a:ext cx="236538" cy="236538"/>
            <a:chOff x="963" y="2604"/>
            <a:chExt cx="149" cy="149"/>
          </a:xfrm>
        </p:grpSpPr>
        <p:sp>
          <p:nvSpPr>
            <p:cNvPr id="229531" name="Oval 155"/>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9532" name="AutoShape 156"/>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229534" name="Freeform 158"/>
          <p:cNvSpPr>
            <a:spLocks/>
          </p:cNvSpPr>
          <p:nvPr/>
        </p:nvSpPr>
        <p:spPr bwMode="auto">
          <a:xfrm flipH="1">
            <a:off x="5461000" y="3827463"/>
            <a:ext cx="2511425" cy="2335212"/>
          </a:xfrm>
          <a:custGeom>
            <a:avLst/>
            <a:gdLst/>
            <a:ahLst/>
            <a:cxnLst>
              <a:cxn ang="0">
                <a:pos x="650" y="1448"/>
              </a:cxn>
              <a:cxn ang="0">
                <a:pos x="120" y="1132"/>
              </a:cxn>
              <a:cxn ang="0">
                <a:pos x="75" y="473"/>
              </a:cxn>
              <a:cxn ang="0">
                <a:pos x="371" y="129"/>
              </a:cxn>
              <a:cxn ang="0">
                <a:pos x="891" y="8"/>
              </a:cxn>
              <a:cxn ang="0">
                <a:pos x="1477" y="175"/>
              </a:cxn>
              <a:cxn ang="0">
                <a:pos x="1523" y="742"/>
              </a:cxn>
              <a:cxn ang="0">
                <a:pos x="1282" y="1272"/>
              </a:cxn>
              <a:cxn ang="0">
                <a:pos x="650" y="1448"/>
              </a:cxn>
            </a:cxnLst>
            <a:rect l="0" t="0" r="r" b="b"/>
            <a:pathLst>
              <a:path w="1582" h="1471">
                <a:moveTo>
                  <a:pt x="650" y="1448"/>
                </a:moveTo>
                <a:cubicBezTo>
                  <a:pt x="456" y="1425"/>
                  <a:pt x="240" y="1336"/>
                  <a:pt x="120" y="1132"/>
                </a:cubicBezTo>
                <a:cubicBezTo>
                  <a:pt x="0" y="928"/>
                  <a:pt x="33" y="640"/>
                  <a:pt x="75" y="473"/>
                </a:cubicBezTo>
                <a:cubicBezTo>
                  <a:pt x="117" y="306"/>
                  <a:pt x="235" y="206"/>
                  <a:pt x="371" y="129"/>
                </a:cubicBezTo>
                <a:cubicBezTo>
                  <a:pt x="507" y="52"/>
                  <a:pt x="707" y="0"/>
                  <a:pt x="891" y="8"/>
                </a:cubicBezTo>
                <a:cubicBezTo>
                  <a:pt x="1075" y="16"/>
                  <a:pt x="1372" y="53"/>
                  <a:pt x="1477" y="175"/>
                </a:cubicBezTo>
                <a:cubicBezTo>
                  <a:pt x="1582" y="297"/>
                  <a:pt x="1555" y="559"/>
                  <a:pt x="1523" y="742"/>
                </a:cubicBezTo>
                <a:cubicBezTo>
                  <a:pt x="1491" y="925"/>
                  <a:pt x="1427" y="1154"/>
                  <a:pt x="1282" y="1272"/>
                </a:cubicBezTo>
                <a:cubicBezTo>
                  <a:pt x="1137" y="1390"/>
                  <a:pt x="844" y="1471"/>
                  <a:pt x="650" y="1448"/>
                </a:cubicBezTo>
                <a:close/>
              </a:path>
            </a:pathLst>
          </a:custGeom>
          <a:noFill/>
          <a:ln w="9525" cap="flat" cmpd="sng">
            <a:solidFill>
              <a:schemeClr val="folHlink"/>
            </a:solidFill>
            <a:prstDash val="solid"/>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9432" name="Oval 56"/>
          <p:cNvSpPr>
            <a:spLocks noChangeArrowheads="1"/>
          </p:cNvSpPr>
          <p:nvPr/>
        </p:nvSpPr>
        <p:spPr bwMode="auto">
          <a:xfrm>
            <a:off x="4168775" y="2692400"/>
            <a:ext cx="2271713" cy="2271713"/>
          </a:xfrm>
          <a:prstGeom prst="ellipse">
            <a:avLst/>
          </a:prstGeom>
          <a:gradFill rotWithShape="1">
            <a:gsLst>
              <a:gs pos="0">
                <a:schemeClr val="hlink">
                  <a:alpha val="78999"/>
                </a:schemeClr>
              </a:gs>
              <a:gs pos="100000">
                <a:schemeClr val="hlink">
                  <a:gamma/>
                  <a:shade val="46275"/>
                  <a:invGamma/>
                  <a:alpha val="25000"/>
                </a:schemeClr>
              </a:gs>
            </a:gsLst>
            <a:path path="shape">
              <a:fillToRect l="50000" t="50000" r="50000" b="50000"/>
            </a:path>
          </a:gradFill>
          <a:ln w="9525">
            <a:solidFill>
              <a:srgbClr val="E08888"/>
            </a:solidFill>
            <a:round/>
            <a:headEnd/>
            <a:tailEnd/>
          </a:ln>
          <a:effectLst/>
        </p:spPr>
        <p:txBody>
          <a:bodyPr wrap="none" anchor="ctr"/>
          <a:lstStyle/>
          <a:p>
            <a:pPr algn="ctr" eaLnBrk="0" hangingPunct="0"/>
            <a:endParaRPr lang="en-US" sz="5400" smtClean="0">
              <a:solidFill>
                <a:srgbClr val="FFFFFF"/>
              </a:solidFill>
              <a:latin typeface="Times New Roman" pitchFamily="18" charset="0"/>
            </a:endParaRPr>
          </a:p>
        </p:txBody>
      </p:sp>
      <p:sp>
        <p:nvSpPr>
          <p:cNvPr id="229434" name="Rectangle 58"/>
          <p:cNvSpPr>
            <a:spLocks noChangeArrowheads="1"/>
          </p:cNvSpPr>
          <p:nvPr/>
        </p:nvSpPr>
        <p:spPr bwMode="auto">
          <a:xfrm>
            <a:off x="5091113" y="2411413"/>
            <a:ext cx="428625" cy="88900"/>
          </a:xfrm>
          <a:prstGeom prst="rect">
            <a:avLst/>
          </a:prstGeom>
          <a:solidFill>
            <a:schemeClr val="bg2"/>
          </a:solidFill>
          <a:ln w="9525">
            <a:solidFill>
              <a:schemeClr val="tx1"/>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nvGrpSpPr>
          <p:cNvPr id="14" name="Group 59"/>
          <p:cNvGrpSpPr>
            <a:grpSpLocks/>
          </p:cNvGrpSpPr>
          <p:nvPr/>
        </p:nvGrpSpPr>
        <p:grpSpPr bwMode="auto">
          <a:xfrm>
            <a:off x="5162550" y="3417888"/>
            <a:ext cx="236538" cy="236537"/>
            <a:chOff x="963" y="2604"/>
            <a:chExt cx="149" cy="149"/>
          </a:xfrm>
        </p:grpSpPr>
        <p:sp>
          <p:nvSpPr>
            <p:cNvPr id="229436" name="Oval 60"/>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9437" name="AutoShape 61"/>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5" name="Group 62"/>
          <p:cNvGrpSpPr>
            <a:grpSpLocks/>
          </p:cNvGrpSpPr>
          <p:nvPr/>
        </p:nvGrpSpPr>
        <p:grpSpPr bwMode="auto">
          <a:xfrm>
            <a:off x="5410200" y="3560763"/>
            <a:ext cx="236538" cy="236537"/>
            <a:chOff x="963" y="2604"/>
            <a:chExt cx="149" cy="149"/>
          </a:xfrm>
        </p:grpSpPr>
        <p:sp>
          <p:nvSpPr>
            <p:cNvPr id="229439" name="Oval 63"/>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9440" name="AutoShape 64"/>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6" name="Group 65"/>
          <p:cNvGrpSpPr>
            <a:grpSpLocks/>
          </p:cNvGrpSpPr>
          <p:nvPr/>
        </p:nvGrpSpPr>
        <p:grpSpPr bwMode="auto">
          <a:xfrm>
            <a:off x="5000625" y="3732213"/>
            <a:ext cx="236538" cy="236537"/>
            <a:chOff x="963" y="2604"/>
            <a:chExt cx="149" cy="149"/>
          </a:xfrm>
        </p:grpSpPr>
        <p:sp>
          <p:nvSpPr>
            <p:cNvPr id="229442" name="Oval 66"/>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9443" name="AutoShape 67"/>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7" name="Group 68"/>
          <p:cNvGrpSpPr>
            <a:grpSpLocks/>
          </p:cNvGrpSpPr>
          <p:nvPr/>
        </p:nvGrpSpPr>
        <p:grpSpPr bwMode="auto">
          <a:xfrm>
            <a:off x="5191125" y="3560763"/>
            <a:ext cx="236538" cy="236537"/>
            <a:chOff x="963" y="2604"/>
            <a:chExt cx="149" cy="149"/>
          </a:xfrm>
        </p:grpSpPr>
        <p:sp>
          <p:nvSpPr>
            <p:cNvPr id="229445" name="Oval 69"/>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9446" name="AutoShape 70"/>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8" name="Group 71"/>
          <p:cNvGrpSpPr>
            <a:grpSpLocks/>
          </p:cNvGrpSpPr>
          <p:nvPr/>
        </p:nvGrpSpPr>
        <p:grpSpPr bwMode="auto">
          <a:xfrm>
            <a:off x="5372100" y="3779838"/>
            <a:ext cx="236538" cy="236537"/>
            <a:chOff x="963" y="2604"/>
            <a:chExt cx="149" cy="149"/>
          </a:xfrm>
        </p:grpSpPr>
        <p:sp>
          <p:nvSpPr>
            <p:cNvPr id="229448" name="Oval 72"/>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9449" name="AutoShape 73"/>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9" name="Group 74"/>
          <p:cNvGrpSpPr>
            <a:grpSpLocks/>
          </p:cNvGrpSpPr>
          <p:nvPr/>
        </p:nvGrpSpPr>
        <p:grpSpPr bwMode="auto">
          <a:xfrm>
            <a:off x="5226050" y="3798888"/>
            <a:ext cx="227013" cy="227012"/>
            <a:chOff x="963" y="2604"/>
            <a:chExt cx="149" cy="149"/>
          </a:xfrm>
        </p:grpSpPr>
        <p:sp>
          <p:nvSpPr>
            <p:cNvPr id="229451" name="Oval 75"/>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9452" name="AutoShape 76"/>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0" name="Group 77"/>
          <p:cNvGrpSpPr>
            <a:grpSpLocks/>
          </p:cNvGrpSpPr>
          <p:nvPr/>
        </p:nvGrpSpPr>
        <p:grpSpPr bwMode="auto">
          <a:xfrm>
            <a:off x="4943475" y="3560763"/>
            <a:ext cx="236538" cy="236537"/>
            <a:chOff x="963" y="2604"/>
            <a:chExt cx="149" cy="149"/>
          </a:xfrm>
        </p:grpSpPr>
        <p:sp>
          <p:nvSpPr>
            <p:cNvPr id="229454" name="Oval 78"/>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9455" name="AutoShape 79"/>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1" name="Group 80"/>
          <p:cNvGrpSpPr>
            <a:grpSpLocks/>
          </p:cNvGrpSpPr>
          <p:nvPr/>
        </p:nvGrpSpPr>
        <p:grpSpPr bwMode="auto">
          <a:xfrm>
            <a:off x="5103813" y="3946525"/>
            <a:ext cx="236537" cy="236538"/>
            <a:chOff x="963" y="2604"/>
            <a:chExt cx="149" cy="149"/>
          </a:xfrm>
        </p:grpSpPr>
        <p:sp>
          <p:nvSpPr>
            <p:cNvPr id="229457" name="Oval 81"/>
            <p:cNvSpPr>
              <a:spLocks noChangeArrowheads="1"/>
            </p:cNvSpPr>
            <p:nvPr/>
          </p:nvSpPr>
          <p:spPr bwMode="auto">
            <a:xfrm>
              <a:off x="963" y="2604"/>
              <a:ext cx="149" cy="149"/>
            </a:xfrm>
            <a:prstGeom prst="ellipse">
              <a:avLst/>
            </a:prstGeom>
            <a:solidFill>
              <a:schemeClr val="tx1"/>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9458" name="AutoShape 82"/>
            <p:cNvSpPr>
              <a:spLocks noChangeArrowheads="1"/>
            </p:cNvSpPr>
            <p:nvPr/>
          </p:nvSpPr>
          <p:spPr bwMode="auto">
            <a:xfrm>
              <a:off x="982" y="2622"/>
              <a:ext cx="112" cy="112"/>
            </a:xfrm>
            <a:prstGeom prst="plus">
              <a:avLst>
                <a:gd name="adj" fmla="val 40889"/>
              </a:avLst>
            </a:prstGeom>
            <a:solidFill>
              <a:srgbClr val="FF3300"/>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229535" name="Line 159"/>
          <p:cNvSpPr>
            <a:spLocks noChangeShapeType="1"/>
          </p:cNvSpPr>
          <p:nvPr/>
        </p:nvSpPr>
        <p:spPr bwMode="auto">
          <a:xfrm flipV="1">
            <a:off x="4143375" y="4144963"/>
            <a:ext cx="679450" cy="501650"/>
          </a:xfrm>
          <a:prstGeom prst="line">
            <a:avLst/>
          </a:prstGeom>
          <a:noFill/>
          <a:ln w="57150">
            <a:solidFill>
              <a:srgbClr val="8ADEDE"/>
            </a:solidFill>
            <a:round/>
            <a:headEnd/>
            <a:tailEnd type="triangle" w="med" len="med"/>
          </a:ln>
          <a:effectLst/>
        </p:spPr>
        <p:txBody>
          <a:bodyPr/>
          <a:lstStyle/>
          <a:p>
            <a:pPr eaLnBrk="0" hangingPunct="0"/>
            <a:endParaRPr lang="en-US" sz="2400" smtClean="0">
              <a:solidFill>
                <a:srgbClr val="FFFFFF"/>
              </a:solidFill>
              <a:latin typeface="Times New Roman" pitchFamily="18" charset="0"/>
            </a:endParaRPr>
          </a:p>
        </p:txBody>
      </p:sp>
      <p:sp>
        <p:nvSpPr>
          <p:cNvPr id="229536" name="Line 160"/>
          <p:cNvSpPr>
            <a:spLocks noChangeShapeType="1"/>
          </p:cNvSpPr>
          <p:nvPr/>
        </p:nvSpPr>
        <p:spPr bwMode="auto">
          <a:xfrm flipH="1" flipV="1">
            <a:off x="5740400" y="4208463"/>
            <a:ext cx="679450" cy="501650"/>
          </a:xfrm>
          <a:prstGeom prst="line">
            <a:avLst/>
          </a:prstGeom>
          <a:noFill/>
          <a:ln w="57150">
            <a:solidFill>
              <a:srgbClr val="8ADEDE"/>
            </a:solidFill>
            <a:round/>
            <a:headEnd/>
            <a:tailEnd type="triangle" w="med" len="med"/>
          </a:ln>
          <a:effectLst/>
        </p:spPr>
        <p:txBody>
          <a:bodyPr/>
          <a:lstStyle/>
          <a:p>
            <a:pPr eaLnBrk="0" hangingPunct="0"/>
            <a:endParaRPr lang="en-US" sz="2400" smtClean="0">
              <a:solidFill>
                <a:srgbClr val="FFFFFF"/>
              </a:solidFill>
              <a:latin typeface="Times New Roman" pitchFamily="18" charset="0"/>
            </a:endParaRPr>
          </a:p>
        </p:txBody>
      </p:sp>
      <p:sp>
        <p:nvSpPr>
          <p:cNvPr id="229537" name="Oval 161"/>
          <p:cNvSpPr>
            <a:spLocks noChangeArrowheads="1"/>
          </p:cNvSpPr>
          <p:nvPr/>
        </p:nvSpPr>
        <p:spPr bwMode="auto">
          <a:xfrm>
            <a:off x="1808163" y="2136775"/>
            <a:ext cx="1027112" cy="1028700"/>
          </a:xfrm>
          <a:prstGeom prst="ellipse">
            <a:avLst/>
          </a:prstGeom>
          <a:gradFill rotWithShape="1">
            <a:gsLst>
              <a:gs pos="0">
                <a:srgbClr val="FF0000"/>
              </a:gs>
              <a:gs pos="100000">
                <a:srgbClr val="FF0000">
                  <a:gamma/>
                  <a:shade val="63529"/>
                  <a:invGamma/>
                </a:srgbClr>
              </a:gs>
            </a:gsLst>
            <a:path path="shape">
              <a:fillToRect l="50000" t="50000" r="50000" b="50000"/>
            </a:path>
          </a:gradFill>
          <a:ln w="9525" algn="ctr">
            <a:solidFill>
              <a:srgbClr val="000000"/>
            </a:solidFill>
            <a:round/>
            <a:headEnd/>
            <a:tailEnd/>
          </a:ln>
          <a:effectLst/>
        </p:spPr>
        <p:txBody>
          <a:bodyPr wrap="none" anchor="ctr"/>
          <a:lstStyle/>
          <a:p>
            <a:pPr algn="ctr"/>
            <a:r>
              <a:rPr lang="en-US" sz="4000" smtClean="0">
                <a:solidFill>
                  <a:srgbClr val="FFFFFF"/>
                </a:solidFill>
                <a:latin typeface="Arial" pitchFamily="34" charset="0"/>
              </a:rPr>
              <a:t>O</a:t>
            </a:r>
          </a:p>
        </p:txBody>
      </p:sp>
      <p:sp>
        <p:nvSpPr>
          <p:cNvPr id="229538" name="Oval 162"/>
          <p:cNvSpPr>
            <a:spLocks noChangeArrowheads="1"/>
          </p:cNvSpPr>
          <p:nvPr/>
        </p:nvSpPr>
        <p:spPr bwMode="auto">
          <a:xfrm>
            <a:off x="2590800" y="2578100"/>
            <a:ext cx="1027113" cy="1028700"/>
          </a:xfrm>
          <a:prstGeom prst="ellipse">
            <a:avLst/>
          </a:prstGeom>
          <a:gradFill rotWithShape="1">
            <a:gsLst>
              <a:gs pos="0">
                <a:srgbClr val="969696"/>
              </a:gs>
              <a:gs pos="100000">
                <a:srgbClr val="969696">
                  <a:gamma/>
                  <a:shade val="63529"/>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4000" smtClean="0">
                <a:solidFill>
                  <a:srgbClr val="FFFFFF"/>
                </a:solidFill>
                <a:latin typeface="Arial" pitchFamily="34" charset="0"/>
              </a:rPr>
              <a:t>C</a:t>
            </a:r>
          </a:p>
        </p:txBody>
      </p:sp>
      <p:sp>
        <p:nvSpPr>
          <p:cNvPr id="229539" name="Oval 163"/>
          <p:cNvSpPr>
            <a:spLocks noChangeArrowheads="1"/>
          </p:cNvSpPr>
          <p:nvPr/>
        </p:nvSpPr>
        <p:spPr bwMode="auto">
          <a:xfrm>
            <a:off x="1004888" y="2627313"/>
            <a:ext cx="1027112" cy="1028700"/>
          </a:xfrm>
          <a:prstGeom prst="ellipse">
            <a:avLst/>
          </a:prstGeom>
          <a:gradFill rotWithShape="1">
            <a:gsLst>
              <a:gs pos="0">
                <a:srgbClr val="969696"/>
              </a:gs>
              <a:gs pos="100000">
                <a:srgbClr val="969696">
                  <a:gamma/>
                  <a:shade val="63529"/>
                  <a:invGamma/>
                </a:srgbClr>
              </a:gs>
            </a:gsLst>
            <a:path path="shape">
              <a:fillToRect l="50000" t="50000" r="50000" b="50000"/>
            </a:path>
          </a:gradFill>
          <a:ln w="9525">
            <a:solidFill>
              <a:srgbClr val="000000"/>
            </a:solidFill>
            <a:round/>
            <a:headEnd/>
            <a:tailEnd/>
          </a:ln>
          <a:effectLst/>
        </p:spPr>
        <p:txBody>
          <a:bodyPr wrap="none" anchor="ctr"/>
          <a:lstStyle/>
          <a:p>
            <a:pPr algn="ctr"/>
            <a:r>
              <a:rPr lang="en-US" sz="4000" smtClean="0">
                <a:solidFill>
                  <a:srgbClr val="FFFFFF"/>
                </a:solidFill>
                <a:latin typeface="Arial" pitchFamily="34" charset="0"/>
              </a:rPr>
              <a:t>C</a:t>
            </a:r>
          </a:p>
        </p:txBody>
      </p:sp>
      <p:sp>
        <p:nvSpPr>
          <p:cNvPr id="75" name="TextBox 74"/>
          <p:cNvSpPr txBox="1"/>
          <p:nvPr/>
        </p:nvSpPr>
        <p:spPr>
          <a:xfrm>
            <a:off x="330200" y="287655"/>
            <a:ext cx="8483196" cy="1200329"/>
          </a:xfrm>
          <a:prstGeom prst="rect">
            <a:avLst/>
          </a:prstGeom>
          <a:solidFill>
            <a:schemeClr val="bg1"/>
          </a:solidFill>
        </p:spPr>
        <p:txBody>
          <a:bodyPr wrap="square" rtlCol="0">
            <a:spAutoFit/>
          </a:bodyPr>
          <a:lstStyle/>
          <a:p>
            <a:r>
              <a:rPr lang="en-US" sz="2400" dirty="0" smtClean="0"/>
              <a:t>The higher electronegativity of oxygen causes compounds with oxygen and carbon bonds to be partially negative on the oxygen side.</a:t>
            </a:r>
            <a:endParaRPr lang="en-US" sz="2400" dirty="0"/>
          </a:p>
        </p:txBody>
      </p:sp>
    </p:spTree>
  </p:cSld>
  <p:clrMapOvr>
    <a:masterClrMapping/>
  </p:clrMapOvr>
  <p:transition spd="slow">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
          <p:cNvGrpSpPr>
            <a:grpSpLocks/>
          </p:cNvGrpSpPr>
          <p:nvPr/>
        </p:nvGrpSpPr>
        <p:grpSpPr bwMode="auto">
          <a:xfrm>
            <a:off x="2164666" y="3350804"/>
            <a:ext cx="1000125" cy="1000125"/>
            <a:chOff x="2565" y="2499"/>
            <a:chExt cx="630" cy="630"/>
          </a:xfrm>
        </p:grpSpPr>
        <p:sp>
          <p:nvSpPr>
            <p:cNvPr id="211980" name="Oval 12" descr="Bouquet"/>
            <p:cNvSpPr>
              <a:spLocks noChangeArrowheads="1"/>
            </p:cNvSpPr>
            <p:nvPr/>
          </p:nvSpPr>
          <p:spPr bwMode="auto">
            <a:xfrm>
              <a:off x="2565" y="2499"/>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1981" name="Oval 13"/>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4" name="Group 14"/>
          <p:cNvGrpSpPr>
            <a:grpSpLocks/>
          </p:cNvGrpSpPr>
          <p:nvPr/>
        </p:nvGrpSpPr>
        <p:grpSpPr bwMode="auto">
          <a:xfrm>
            <a:off x="5911166" y="3514316"/>
            <a:ext cx="1000125" cy="1000125"/>
            <a:chOff x="2565" y="2499"/>
            <a:chExt cx="630" cy="630"/>
          </a:xfrm>
        </p:grpSpPr>
        <p:sp>
          <p:nvSpPr>
            <p:cNvPr id="211983" name="Oval 15" descr="Bouquet"/>
            <p:cNvSpPr>
              <a:spLocks noChangeArrowheads="1"/>
            </p:cNvSpPr>
            <p:nvPr/>
          </p:nvSpPr>
          <p:spPr bwMode="auto">
            <a:xfrm>
              <a:off x="2565" y="2499"/>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1984" name="Oval 16"/>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5" name="Group 17"/>
          <p:cNvGrpSpPr>
            <a:grpSpLocks/>
          </p:cNvGrpSpPr>
          <p:nvPr/>
        </p:nvGrpSpPr>
        <p:grpSpPr bwMode="auto">
          <a:xfrm>
            <a:off x="5766704" y="4473166"/>
            <a:ext cx="1000125" cy="1000125"/>
            <a:chOff x="2565" y="2499"/>
            <a:chExt cx="630" cy="630"/>
          </a:xfrm>
        </p:grpSpPr>
        <p:sp>
          <p:nvSpPr>
            <p:cNvPr id="211986" name="Oval 18" descr="Bouquet"/>
            <p:cNvSpPr>
              <a:spLocks noChangeArrowheads="1"/>
            </p:cNvSpPr>
            <p:nvPr/>
          </p:nvSpPr>
          <p:spPr bwMode="auto">
            <a:xfrm>
              <a:off x="2565" y="2499"/>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1987" name="Oval 19"/>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6" name="Group 23"/>
          <p:cNvGrpSpPr>
            <a:grpSpLocks/>
          </p:cNvGrpSpPr>
          <p:nvPr/>
        </p:nvGrpSpPr>
        <p:grpSpPr bwMode="auto">
          <a:xfrm>
            <a:off x="908954" y="4692241"/>
            <a:ext cx="1000125" cy="1000125"/>
            <a:chOff x="2565" y="2499"/>
            <a:chExt cx="630" cy="630"/>
          </a:xfrm>
        </p:grpSpPr>
        <p:sp>
          <p:nvSpPr>
            <p:cNvPr id="211992" name="Oval 24" descr="Bouquet"/>
            <p:cNvSpPr>
              <a:spLocks noChangeArrowheads="1"/>
            </p:cNvSpPr>
            <p:nvPr/>
          </p:nvSpPr>
          <p:spPr bwMode="auto">
            <a:xfrm>
              <a:off x="2565" y="2499"/>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1993" name="Oval 25"/>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7" name="Group 29"/>
          <p:cNvGrpSpPr>
            <a:grpSpLocks/>
          </p:cNvGrpSpPr>
          <p:nvPr/>
        </p:nvGrpSpPr>
        <p:grpSpPr bwMode="auto">
          <a:xfrm>
            <a:off x="5068204" y="3280954"/>
            <a:ext cx="1000125" cy="1000125"/>
            <a:chOff x="2565" y="2499"/>
            <a:chExt cx="630" cy="630"/>
          </a:xfrm>
        </p:grpSpPr>
        <p:sp>
          <p:nvSpPr>
            <p:cNvPr id="211998" name="Oval 30" descr="Bouquet"/>
            <p:cNvSpPr>
              <a:spLocks noChangeArrowheads="1"/>
            </p:cNvSpPr>
            <p:nvPr/>
          </p:nvSpPr>
          <p:spPr bwMode="auto">
            <a:xfrm>
              <a:off x="2565" y="2499"/>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1999" name="Oval 31"/>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8" name="Group 32"/>
          <p:cNvGrpSpPr>
            <a:grpSpLocks/>
          </p:cNvGrpSpPr>
          <p:nvPr/>
        </p:nvGrpSpPr>
        <p:grpSpPr bwMode="auto">
          <a:xfrm>
            <a:off x="1437591" y="2742791"/>
            <a:ext cx="1000125" cy="1000125"/>
            <a:chOff x="2565" y="2499"/>
            <a:chExt cx="630" cy="630"/>
          </a:xfrm>
        </p:grpSpPr>
        <p:sp>
          <p:nvSpPr>
            <p:cNvPr id="212001" name="Oval 33" descr="Bouquet"/>
            <p:cNvSpPr>
              <a:spLocks noChangeArrowheads="1"/>
            </p:cNvSpPr>
            <p:nvPr/>
          </p:nvSpPr>
          <p:spPr bwMode="auto">
            <a:xfrm>
              <a:off x="2565" y="2499"/>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2002" name="Oval 34"/>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9" name="Group 35"/>
          <p:cNvGrpSpPr>
            <a:grpSpLocks/>
          </p:cNvGrpSpPr>
          <p:nvPr/>
        </p:nvGrpSpPr>
        <p:grpSpPr bwMode="auto">
          <a:xfrm>
            <a:off x="2642504" y="2853916"/>
            <a:ext cx="1000125" cy="1000125"/>
            <a:chOff x="2565" y="2499"/>
            <a:chExt cx="630" cy="630"/>
          </a:xfrm>
        </p:grpSpPr>
        <p:sp>
          <p:nvSpPr>
            <p:cNvPr id="212004" name="Oval 36" descr="Bouquet"/>
            <p:cNvSpPr>
              <a:spLocks noChangeArrowheads="1"/>
            </p:cNvSpPr>
            <p:nvPr/>
          </p:nvSpPr>
          <p:spPr bwMode="auto">
            <a:xfrm>
              <a:off x="2565" y="2499"/>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2005" name="Oval 37"/>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0" name="Group 38"/>
          <p:cNvGrpSpPr>
            <a:grpSpLocks/>
          </p:cNvGrpSpPr>
          <p:nvPr/>
        </p:nvGrpSpPr>
        <p:grpSpPr bwMode="auto">
          <a:xfrm>
            <a:off x="3287029" y="3088866"/>
            <a:ext cx="1000125" cy="1000125"/>
            <a:chOff x="2565" y="2499"/>
            <a:chExt cx="630" cy="630"/>
          </a:xfrm>
        </p:grpSpPr>
        <p:sp>
          <p:nvSpPr>
            <p:cNvPr id="212007" name="Oval 39" descr="Bouquet"/>
            <p:cNvSpPr>
              <a:spLocks noChangeArrowheads="1"/>
            </p:cNvSpPr>
            <p:nvPr/>
          </p:nvSpPr>
          <p:spPr bwMode="auto">
            <a:xfrm>
              <a:off x="2565" y="2499"/>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2008" name="Oval 40"/>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1" name="Group 41"/>
          <p:cNvGrpSpPr>
            <a:grpSpLocks/>
          </p:cNvGrpSpPr>
          <p:nvPr/>
        </p:nvGrpSpPr>
        <p:grpSpPr bwMode="auto">
          <a:xfrm>
            <a:off x="2371041" y="4200116"/>
            <a:ext cx="1000125" cy="1000125"/>
            <a:chOff x="2565" y="2499"/>
            <a:chExt cx="630" cy="630"/>
          </a:xfrm>
        </p:grpSpPr>
        <p:sp>
          <p:nvSpPr>
            <p:cNvPr id="212010" name="Oval 42" descr="Bouquet"/>
            <p:cNvSpPr>
              <a:spLocks noChangeArrowheads="1"/>
            </p:cNvSpPr>
            <p:nvPr/>
          </p:nvSpPr>
          <p:spPr bwMode="auto">
            <a:xfrm>
              <a:off x="2565" y="2499"/>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2011" name="Oval 43"/>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2" name="Group 44"/>
          <p:cNvGrpSpPr>
            <a:grpSpLocks/>
          </p:cNvGrpSpPr>
          <p:nvPr/>
        </p:nvGrpSpPr>
        <p:grpSpPr bwMode="auto">
          <a:xfrm>
            <a:off x="4225241" y="2704691"/>
            <a:ext cx="1000125" cy="1000125"/>
            <a:chOff x="2565" y="2499"/>
            <a:chExt cx="630" cy="630"/>
          </a:xfrm>
        </p:grpSpPr>
        <p:sp>
          <p:nvSpPr>
            <p:cNvPr id="212013" name="Oval 45" descr="Bouquet"/>
            <p:cNvSpPr>
              <a:spLocks noChangeArrowheads="1"/>
            </p:cNvSpPr>
            <p:nvPr/>
          </p:nvSpPr>
          <p:spPr bwMode="auto">
            <a:xfrm>
              <a:off x="2565" y="2499"/>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2014" name="Oval 46"/>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3" name="Group 47"/>
          <p:cNvGrpSpPr>
            <a:grpSpLocks/>
          </p:cNvGrpSpPr>
          <p:nvPr/>
        </p:nvGrpSpPr>
        <p:grpSpPr bwMode="auto">
          <a:xfrm>
            <a:off x="2059891" y="3307941"/>
            <a:ext cx="1000125" cy="1000125"/>
            <a:chOff x="2565" y="2499"/>
            <a:chExt cx="630" cy="630"/>
          </a:xfrm>
        </p:grpSpPr>
        <p:sp>
          <p:nvSpPr>
            <p:cNvPr id="212016" name="Oval 48" descr="Bouquet"/>
            <p:cNvSpPr>
              <a:spLocks noChangeArrowheads="1"/>
            </p:cNvSpPr>
            <p:nvPr/>
          </p:nvSpPr>
          <p:spPr bwMode="auto">
            <a:xfrm>
              <a:off x="2565" y="2499"/>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2017" name="Oval 49"/>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4" name="Group 50"/>
          <p:cNvGrpSpPr>
            <a:grpSpLocks/>
          </p:cNvGrpSpPr>
          <p:nvPr/>
        </p:nvGrpSpPr>
        <p:grpSpPr bwMode="auto">
          <a:xfrm>
            <a:off x="5304741" y="2588804"/>
            <a:ext cx="1000125" cy="1000125"/>
            <a:chOff x="2565" y="2499"/>
            <a:chExt cx="630" cy="630"/>
          </a:xfrm>
        </p:grpSpPr>
        <p:sp>
          <p:nvSpPr>
            <p:cNvPr id="212019" name="Oval 51" descr="Bouquet"/>
            <p:cNvSpPr>
              <a:spLocks noChangeArrowheads="1"/>
            </p:cNvSpPr>
            <p:nvPr/>
          </p:nvSpPr>
          <p:spPr bwMode="auto">
            <a:xfrm>
              <a:off x="2565" y="2499"/>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2020" name="Oval 52"/>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5" name="Group 53"/>
          <p:cNvGrpSpPr>
            <a:grpSpLocks/>
          </p:cNvGrpSpPr>
          <p:nvPr/>
        </p:nvGrpSpPr>
        <p:grpSpPr bwMode="auto">
          <a:xfrm>
            <a:off x="1448704" y="3881029"/>
            <a:ext cx="1000125" cy="1000125"/>
            <a:chOff x="2565" y="2499"/>
            <a:chExt cx="630" cy="630"/>
          </a:xfrm>
        </p:grpSpPr>
        <p:sp>
          <p:nvSpPr>
            <p:cNvPr id="212022" name="Oval 54" descr="Bouquet"/>
            <p:cNvSpPr>
              <a:spLocks noChangeArrowheads="1"/>
            </p:cNvSpPr>
            <p:nvPr/>
          </p:nvSpPr>
          <p:spPr bwMode="auto">
            <a:xfrm>
              <a:off x="2565" y="2499"/>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2023" name="Oval 55"/>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6" name="Group 56"/>
          <p:cNvGrpSpPr>
            <a:grpSpLocks/>
          </p:cNvGrpSpPr>
          <p:nvPr/>
        </p:nvGrpSpPr>
        <p:grpSpPr bwMode="auto">
          <a:xfrm>
            <a:off x="5177741" y="4146141"/>
            <a:ext cx="1000125" cy="1000125"/>
            <a:chOff x="2565" y="2499"/>
            <a:chExt cx="630" cy="630"/>
          </a:xfrm>
        </p:grpSpPr>
        <p:sp>
          <p:nvSpPr>
            <p:cNvPr id="212025" name="Oval 57" descr="Bouquet"/>
            <p:cNvSpPr>
              <a:spLocks noChangeArrowheads="1"/>
            </p:cNvSpPr>
            <p:nvPr/>
          </p:nvSpPr>
          <p:spPr bwMode="auto">
            <a:xfrm>
              <a:off x="2565" y="2499"/>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2026" name="Oval 58"/>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7" name="Group 65"/>
          <p:cNvGrpSpPr>
            <a:grpSpLocks/>
          </p:cNvGrpSpPr>
          <p:nvPr/>
        </p:nvGrpSpPr>
        <p:grpSpPr bwMode="auto">
          <a:xfrm>
            <a:off x="2652029" y="4974816"/>
            <a:ext cx="1000125" cy="1000125"/>
            <a:chOff x="2565" y="2499"/>
            <a:chExt cx="630" cy="630"/>
          </a:xfrm>
        </p:grpSpPr>
        <p:sp>
          <p:nvSpPr>
            <p:cNvPr id="212034" name="Oval 66" descr="Bouquet"/>
            <p:cNvSpPr>
              <a:spLocks noChangeArrowheads="1"/>
            </p:cNvSpPr>
            <p:nvPr/>
          </p:nvSpPr>
          <p:spPr bwMode="auto">
            <a:xfrm>
              <a:off x="2565" y="2499"/>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2035" name="Oval 67"/>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8" name="Group 71"/>
          <p:cNvGrpSpPr>
            <a:grpSpLocks/>
          </p:cNvGrpSpPr>
          <p:nvPr/>
        </p:nvGrpSpPr>
        <p:grpSpPr bwMode="auto">
          <a:xfrm>
            <a:off x="6582679" y="4423954"/>
            <a:ext cx="1000125" cy="1000125"/>
            <a:chOff x="2565" y="2499"/>
            <a:chExt cx="630" cy="630"/>
          </a:xfrm>
        </p:grpSpPr>
        <p:sp>
          <p:nvSpPr>
            <p:cNvPr id="212040" name="Oval 72" descr="Bouquet"/>
            <p:cNvSpPr>
              <a:spLocks noChangeArrowheads="1"/>
            </p:cNvSpPr>
            <p:nvPr/>
          </p:nvSpPr>
          <p:spPr bwMode="auto">
            <a:xfrm>
              <a:off x="2565" y="2499"/>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2041" name="Oval 73"/>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9" name="Group 74"/>
          <p:cNvGrpSpPr>
            <a:grpSpLocks/>
          </p:cNvGrpSpPr>
          <p:nvPr/>
        </p:nvGrpSpPr>
        <p:grpSpPr bwMode="auto">
          <a:xfrm>
            <a:off x="6871604" y="3539716"/>
            <a:ext cx="1000125" cy="1000125"/>
            <a:chOff x="2565" y="2499"/>
            <a:chExt cx="630" cy="630"/>
          </a:xfrm>
        </p:grpSpPr>
        <p:sp>
          <p:nvSpPr>
            <p:cNvPr id="212043" name="Oval 75" descr="Bouquet"/>
            <p:cNvSpPr>
              <a:spLocks noChangeArrowheads="1"/>
            </p:cNvSpPr>
            <p:nvPr/>
          </p:nvSpPr>
          <p:spPr bwMode="auto">
            <a:xfrm>
              <a:off x="2565" y="2499"/>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2044" name="Oval 76"/>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0" name="Group 77"/>
          <p:cNvGrpSpPr>
            <a:grpSpLocks/>
          </p:cNvGrpSpPr>
          <p:nvPr/>
        </p:nvGrpSpPr>
        <p:grpSpPr bwMode="auto">
          <a:xfrm>
            <a:off x="5144404" y="5030379"/>
            <a:ext cx="1000125" cy="1000125"/>
            <a:chOff x="2565" y="2499"/>
            <a:chExt cx="630" cy="630"/>
          </a:xfrm>
        </p:grpSpPr>
        <p:sp>
          <p:nvSpPr>
            <p:cNvPr id="212046" name="Oval 78" descr="Bouquet"/>
            <p:cNvSpPr>
              <a:spLocks noChangeArrowheads="1"/>
            </p:cNvSpPr>
            <p:nvPr/>
          </p:nvSpPr>
          <p:spPr bwMode="auto">
            <a:xfrm>
              <a:off x="2565" y="2499"/>
              <a:ext cx="630" cy="630"/>
            </a:xfrm>
            <a:prstGeom prst="ellipse">
              <a:avLst/>
            </a:prstGeom>
            <a:blipFill dpi="0" rotWithShape="1">
              <a:blip r:embed="rId2" cstate="print"/>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2047" name="Oval 79"/>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60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1" name="Group 80"/>
          <p:cNvGrpSpPr>
            <a:grpSpLocks/>
          </p:cNvGrpSpPr>
          <p:nvPr/>
        </p:nvGrpSpPr>
        <p:grpSpPr bwMode="auto">
          <a:xfrm>
            <a:off x="3507691" y="5041491"/>
            <a:ext cx="1000125" cy="1000125"/>
            <a:chOff x="2565" y="2499"/>
            <a:chExt cx="630" cy="630"/>
          </a:xfrm>
        </p:grpSpPr>
        <p:sp>
          <p:nvSpPr>
            <p:cNvPr id="212049" name="Oval 81" descr="Bouquet"/>
            <p:cNvSpPr>
              <a:spLocks noChangeArrowheads="1"/>
            </p:cNvSpPr>
            <p:nvPr/>
          </p:nvSpPr>
          <p:spPr bwMode="auto">
            <a:xfrm>
              <a:off x="2565" y="2499"/>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2050" name="Oval 82"/>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2" name="Group 59"/>
          <p:cNvGrpSpPr>
            <a:grpSpLocks/>
          </p:cNvGrpSpPr>
          <p:nvPr/>
        </p:nvGrpSpPr>
        <p:grpSpPr bwMode="auto">
          <a:xfrm>
            <a:off x="3131454" y="4044541"/>
            <a:ext cx="1000125" cy="1000125"/>
            <a:chOff x="2565" y="2499"/>
            <a:chExt cx="630" cy="630"/>
          </a:xfrm>
        </p:grpSpPr>
        <p:sp>
          <p:nvSpPr>
            <p:cNvPr id="212028" name="Oval 60" descr="Bouquet"/>
            <p:cNvSpPr>
              <a:spLocks noChangeArrowheads="1"/>
            </p:cNvSpPr>
            <p:nvPr/>
          </p:nvSpPr>
          <p:spPr bwMode="auto">
            <a:xfrm>
              <a:off x="2565" y="2499"/>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2029" name="Oval 61"/>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3" name="Group 68"/>
          <p:cNvGrpSpPr>
            <a:grpSpLocks/>
          </p:cNvGrpSpPr>
          <p:nvPr/>
        </p:nvGrpSpPr>
        <p:grpSpPr bwMode="auto">
          <a:xfrm>
            <a:off x="4388754" y="4620804"/>
            <a:ext cx="1000125" cy="1000125"/>
            <a:chOff x="2565" y="2499"/>
            <a:chExt cx="630" cy="630"/>
          </a:xfrm>
        </p:grpSpPr>
        <p:sp>
          <p:nvSpPr>
            <p:cNvPr id="212037" name="Oval 69" descr="Bouquet"/>
            <p:cNvSpPr>
              <a:spLocks noChangeArrowheads="1"/>
            </p:cNvSpPr>
            <p:nvPr/>
          </p:nvSpPr>
          <p:spPr bwMode="auto">
            <a:xfrm>
              <a:off x="2565" y="2499"/>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2038" name="Oval 70"/>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4" name="Group 111"/>
          <p:cNvGrpSpPr>
            <a:grpSpLocks/>
          </p:cNvGrpSpPr>
          <p:nvPr/>
        </p:nvGrpSpPr>
        <p:grpSpPr bwMode="auto">
          <a:xfrm>
            <a:off x="6173104" y="2838041"/>
            <a:ext cx="1000125" cy="1000125"/>
            <a:chOff x="3827" y="1828"/>
            <a:chExt cx="630" cy="630"/>
          </a:xfrm>
        </p:grpSpPr>
        <p:sp>
          <p:nvSpPr>
            <p:cNvPr id="211989" name="Oval 21" descr="Bouquet"/>
            <p:cNvSpPr>
              <a:spLocks noChangeArrowheads="1"/>
            </p:cNvSpPr>
            <p:nvPr/>
          </p:nvSpPr>
          <p:spPr bwMode="auto">
            <a:xfrm>
              <a:off x="3827" y="1828"/>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1990" name="Oval 22"/>
            <p:cNvSpPr>
              <a:spLocks noChangeArrowheads="1"/>
            </p:cNvSpPr>
            <p:nvPr/>
          </p:nvSpPr>
          <p:spPr bwMode="auto">
            <a:xfrm>
              <a:off x="3827" y="1828"/>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5" name="Group 62"/>
          <p:cNvGrpSpPr>
            <a:grpSpLocks/>
          </p:cNvGrpSpPr>
          <p:nvPr/>
        </p:nvGrpSpPr>
        <p:grpSpPr bwMode="auto">
          <a:xfrm>
            <a:off x="1753504" y="4563654"/>
            <a:ext cx="1000125" cy="1000125"/>
            <a:chOff x="2565" y="2499"/>
            <a:chExt cx="630" cy="630"/>
          </a:xfrm>
        </p:grpSpPr>
        <p:sp>
          <p:nvSpPr>
            <p:cNvPr id="212031" name="Oval 63" descr="Bouquet"/>
            <p:cNvSpPr>
              <a:spLocks noChangeArrowheads="1"/>
            </p:cNvSpPr>
            <p:nvPr/>
          </p:nvSpPr>
          <p:spPr bwMode="auto">
            <a:xfrm>
              <a:off x="2565" y="2499"/>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2032" name="Oval 64"/>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6" name="Group 83"/>
          <p:cNvGrpSpPr>
            <a:grpSpLocks/>
          </p:cNvGrpSpPr>
          <p:nvPr/>
        </p:nvGrpSpPr>
        <p:grpSpPr bwMode="auto">
          <a:xfrm rot="-529321">
            <a:off x="3358466" y="4071529"/>
            <a:ext cx="2543175" cy="422275"/>
            <a:chOff x="1356" y="1232"/>
            <a:chExt cx="3056" cy="507"/>
          </a:xfrm>
        </p:grpSpPr>
        <p:sp>
          <p:nvSpPr>
            <p:cNvPr id="212052" name="Rectangle 84"/>
            <p:cNvSpPr>
              <a:spLocks noChangeArrowheads="1"/>
            </p:cNvSpPr>
            <p:nvPr/>
          </p:nvSpPr>
          <p:spPr bwMode="auto">
            <a:xfrm>
              <a:off x="1356" y="1232"/>
              <a:ext cx="3056" cy="507"/>
            </a:xfrm>
            <a:prstGeom prst="rect">
              <a:avLst/>
            </a:prstGeom>
            <a:solidFill>
              <a:srgbClr val="DDDDDD"/>
            </a:solidFill>
            <a:ln w="38100">
              <a:solidFill>
                <a:srgbClr val="969696"/>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2053" name="Rectangle 85"/>
            <p:cNvSpPr>
              <a:spLocks noChangeArrowheads="1"/>
            </p:cNvSpPr>
            <p:nvPr/>
          </p:nvSpPr>
          <p:spPr bwMode="auto">
            <a:xfrm>
              <a:off x="3917" y="1249"/>
              <a:ext cx="487" cy="462"/>
            </a:xfrm>
            <a:prstGeom prst="rect">
              <a:avLst/>
            </a:prstGeom>
            <a:solidFill>
              <a:schemeClr val="hlink"/>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N</a:t>
              </a:r>
            </a:p>
          </p:txBody>
        </p:sp>
        <p:sp>
          <p:nvSpPr>
            <p:cNvPr id="212054" name="Rectangle 86"/>
            <p:cNvSpPr>
              <a:spLocks noChangeArrowheads="1"/>
            </p:cNvSpPr>
            <p:nvPr/>
          </p:nvSpPr>
          <p:spPr bwMode="auto">
            <a:xfrm>
              <a:off x="1373" y="1247"/>
              <a:ext cx="496" cy="488"/>
            </a:xfrm>
            <a:prstGeom prst="rect">
              <a:avLst/>
            </a:prstGeom>
            <a:solidFill>
              <a:schemeClr val="bg2"/>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S</a:t>
              </a:r>
            </a:p>
          </p:txBody>
        </p:sp>
      </p:grpSp>
      <p:grpSp>
        <p:nvGrpSpPr>
          <p:cNvPr id="27" name="Group 9"/>
          <p:cNvGrpSpPr>
            <a:grpSpLocks/>
          </p:cNvGrpSpPr>
          <p:nvPr/>
        </p:nvGrpSpPr>
        <p:grpSpPr bwMode="auto">
          <a:xfrm>
            <a:off x="4055379" y="3223804"/>
            <a:ext cx="1000125" cy="1000125"/>
            <a:chOff x="2565" y="2499"/>
            <a:chExt cx="630" cy="630"/>
          </a:xfrm>
        </p:grpSpPr>
        <p:sp>
          <p:nvSpPr>
            <p:cNvPr id="211976" name="Oval 8" descr="Bouquet"/>
            <p:cNvSpPr>
              <a:spLocks noChangeArrowheads="1"/>
            </p:cNvSpPr>
            <p:nvPr/>
          </p:nvSpPr>
          <p:spPr bwMode="auto">
            <a:xfrm>
              <a:off x="2565" y="2499"/>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1972" name="Oval 4"/>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8" name="Group 26"/>
          <p:cNvGrpSpPr>
            <a:grpSpLocks/>
          </p:cNvGrpSpPr>
          <p:nvPr/>
        </p:nvGrpSpPr>
        <p:grpSpPr bwMode="auto">
          <a:xfrm>
            <a:off x="3971241" y="4338229"/>
            <a:ext cx="1000125" cy="1000125"/>
            <a:chOff x="2565" y="2499"/>
            <a:chExt cx="630" cy="630"/>
          </a:xfrm>
        </p:grpSpPr>
        <p:sp>
          <p:nvSpPr>
            <p:cNvPr id="211995" name="Oval 27" descr="Bouquet"/>
            <p:cNvSpPr>
              <a:spLocks noChangeArrowheads="1"/>
            </p:cNvSpPr>
            <p:nvPr/>
          </p:nvSpPr>
          <p:spPr bwMode="auto">
            <a:xfrm>
              <a:off x="2565" y="2499"/>
              <a:ext cx="630" cy="630"/>
            </a:xfrm>
            <a:prstGeom prst="ellipse">
              <a:avLst/>
            </a:prstGeom>
            <a:blipFill dpi="0" rotWithShape="1">
              <a:blip r:embed="rId2" cstate="print"/>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1996" name="Oval 28"/>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60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85" name="TextBox 84"/>
          <p:cNvSpPr txBox="1"/>
          <p:nvPr/>
        </p:nvSpPr>
        <p:spPr>
          <a:xfrm>
            <a:off x="1076499" y="448883"/>
            <a:ext cx="7223760" cy="523220"/>
          </a:xfrm>
          <a:prstGeom prst="rect">
            <a:avLst/>
          </a:prstGeom>
          <a:noFill/>
        </p:spPr>
        <p:txBody>
          <a:bodyPr wrap="square" rtlCol="0">
            <a:spAutoFit/>
          </a:bodyPr>
          <a:lstStyle/>
          <a:p>
            <a:pPr algn="ctr"/>
            <a:r>
              <a:rPr lang="en-US" sz="2800" dirty="0" smtClean="0"/>
              <a:t>Lesson on how solubility works.</a:t>
            </a:r>
            <a:endParaRPr lang="en-US" sz="2800" dirty="0"/>
          </a:p>
        </p:txBody>
      </p:sp>
      <p:sp>
        <p:nvSpPr>
          <p:cNvPr id="87" name="TextBox 86"/>
          <p:cNvSpPr txBox="1"/>
          <p:nvPr/>
        </p:nvSpPr>
        <p:spPr>
          <a:xfrm>
            <a:off x="962890" y="1302324"/>
            <a:ext cx="7125393" cy="1200329"/>
          </a:xfrm>
          <a:prstGeom prst="rect">
            <a:avLst/>
          </a:prstGeom>
          <a:noFill/>
        </p:spPr>
        <p:txBody>
          <a:bodyPr wrap="square" rtlCol="0">
            <a:spAutoFit/>
          </a:bodyPr>
          <a:lstStyle/>
          <a:p>
            <a:pPr algn="ctr"/>
            <a:r>
              <a:rPr lang="en-US" sz="2400" dirty="0" smtClean="0">
                <a:solidFill>
                  <a:srgbClr val="FFFF99"/>
                </a:solidFill>
              </a:rPr>
              <a:t>Magnets can be called “polar” because they have north and south poles.   Glass marbles would be “non-polar” because all their sides are the same. </a:t>
            </a:r>
            <a:endParaRPr lang="en-US" sz="2400" dirty="0">
              <a:solidFill>
                <a:srgbClr val="FFFF99"/>
              </a:solidFill>
            </a:endParaRPr>
          </a:p>
        </p:txBody>
      </p:sp>
    </p:spTree>
  </p:cSld>
  <p:clrMapOvr>
    <a:masterClrMapping/>
  </p:clrMapOvr>
  <p:transition spd="slow">
    <p:strips dir="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807FCB"/>
        </a:solidFill>
        <a:effectLst/>
      </p:bgPr>
    </p:bg>
    <p:spTree>
      <p:nvGrpSpPr>
        <p:cNvPr id="1" name=""/>
        <p:cNvGrpSpPr/>
        <p:nvPr/>
      </p:nvGrpSpPr>
      <p:grpSpPr>
        <a:xfrm>
          <a:off x="0" y="0"/>
          <a:ext cx="0" cy="0"/>
          <a:chOff x="0" y="0"/>
          <a:chExt cx="0" cy="0"/>
        </a:xfrm>
      </p:grpSpPr>
      <p:grpSp>
        <p:nvGrpSpPr>
          <p:cNvPr id="100" name="Group 99"/>
          <p:cNvGrpSpPr/>
          <p:nvPr/>
        </p:nvGrpSpPr>
        <p:grpSpPr>
          <a:xfrm>
            <a:off x="907659" y="1379913"/>
            <a:ext cx="7089186" cy="5617528"/>
            <a:chOff x="907658" y="482503"/>
            <a:chExt cx="7877743" cy="6514938"/>
          </a:xfrm>
        </p:grpSpPr>
        <p:pic>
          <p:nvPicPr>
            <p:cNvPr id="228357" name="Picture 5" descr="glucose-cyclic-b"/>
            <p:cNvPicPr>
              <a:picLocks noChangeAspect="1" noChangeArrowheads="1"/>
            </p:cNvPicPr>
            <p:nvPr/>
          </p:nvPicPr>
          <p:blipFill>
            <a:blip r:embed="rId2" cstate="print"/>
            <a:srcRect/>
            <a:stretch>
              <a:fillRect/>
            </a:stretch>
          </p:blipFill>
          <p:spPr bwMode="auto">
            <a:xfrm>
              <a:off x="1363663" y="482503"/>
              <a:ext cx="6580187" cy="6492972"/>
            </a:xfrm>
            <a:prstGeom prst="rect">
              <a:avLst/>
            </a:prstGeom>
            <a:noFill/>
          </p:spPr>
        </p:pic>
        <p:grpSp>
          <p:nvGrpSpPr>
            <p:cNvPr id="2" name="Group 18"/>
            <p:cNvGrpSpPr>
              <a:grpSpLocks/>
            </p:cNvGrpSpPr>
            <p:nvPr/>
          </p:nvGrpSpPr>
          <p:grpSpPr bwMode="auto">
            <a:xfrm rot="-2486906">
              <a:off x="7529560" y="869400"/>
              <a:ext cx="1211981" cy="1093189"/>
              <a:chOff x="4550" y="325"/>
              <a:chExt cx="806" cy="727"/>
            </a:xfrm>
          </p:grpSpPr>
          <p:sp>
            <p:nvSpPr>
              <p:cNvPr id="228359" name="Oval 7"/>
              <p:cNvSpPr>
                <a:spLocks noChangeArrowheads="1"/>
              </p:cNvSpPr>
              <p:nvPr/>
            </p:nvSpPr>
            <p:spPr bwMode="auto">
              <a:xfrm rot="14865393">
                <a:off x="4699" y="325"/>
                <a:ext cx="580" cy="580"/>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algn="ctr" eaLnBrk="0" hangingPunct="0"/>
                <a:r>
                  <a:rPr lang="en-US" sz="4000" smtClean="0">
                    <a:solidFill>
                      <a:srgbClr val="FFFFFF"/>
                    </a:solidFill>
                    <a:latin typeface="Arial" pitchFamily="34" charset="0"/>
                  </a:rPr>
                  <a:t>O</a:t>
                </a:r>
              </a:p>
            </p:txBody>
          </p:sp>
          <p:sp>
            <p:nvSpPr>
              <p:cNvPr id="228360" name="Oval 8"/>
              <p:cNvSpPr>
                <a:spLocks noChangeArrowheads="1"/>
              </p:cNvSpPr>
              <p:nvPr/>
            </p:nvSpPr>
            <p:spPr bwMode="auto">
              <a:xfrm rot="14865393">
                <a:off x="4567" y="361"/>
                <a:ext cx="230" cy="230"/>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lgn="ctr">
                <a:solidFill>
                  <a:schemeClr val="tx1"/>
                </a:solidFill>
                <a:round/>
                <a:headEnd/>
                <a:tailEnd/>
              </a:ln>
              <a:effectLst/>
            </p:spPr>
            <p:txBody>
              <a:bodyPr rot="10800000" wrap="none" anchor="ctr"/>
              <a:lstStyle/>
              <a:p>
                <a:pPr algn="ctr" eaLnBrk="0" hangingPunct="0"/>
                <a:endParaRPr lang="en-US" sz="2000" smtClean="0">
                  <a:solidFill>
                    <a:srgbClr val="000000"/>
                  </a:solidFill>
                  <a:latin typeface="Arial" pitchFamily="34" charset="0"/>
                </a:endParaRPr>
              </a:p>
            </p:txBody>
          </p:sp>
          <p:sp>
            <p:nvSpPr>
              <p:cNvPr id="228361" name="Oval 9"/>
              <p:cNvSpPr>
                <a:spLocks noChangeArrowheads="1"/>
              </p:cNvSpPr>
              <p:nvPr/>
            </p:nvSpPr>
            <p:spPr bwMode="auto">
              <a:xfrm rot="14865393">
                <a:off x="4755" y="822"/>
                <a:ext cx="230" cy="230"/>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solidFill>
                  <a:schemeClr val="tx1"/>
                </a:solidFill>
                <a:round/>
                <a:headEnd/>
                <a:tailEnd/>
              </a:ln>
              <a:effectLst/>
            </p:spPr>
            <p:txBody>
              <a:bodyPr rot="10800000" wrap="none" anchor="ctr"/>
              <a:lstStyle/>
              <a:p>
                <a:pPr algn="ctr" eaLnBrk="0" hangingPunct="0"/>
                <a:endParaRPr lang="en-US" sz="2000" smtClean="0">
                  <a:solidFill>
                    <a:srgbClr val="000000"/>
                  </a:solidFill>
                  <a:latin typeface="Arial" pitchFamily="34" charset="0"/>
                </a:endParaRPr>
              </a:p>
            </p:txBody>
          </p:sp>
          <p:grpSp>
            <p:nvGrpSpPr>
              <p:cNvPr id="3" name="Group 10"/>
              <p:cNvGrpSpPr>
                <a:grpSpLocks/>
              </p:cNvGrpSpPr>
              <p:nvPr/>
            </p:nvGrpSpPr>
            <p:grpSpPr bwMode="auto">
              <a:xfrm rot="14865393">
                <a:off x="4828" y="893"/>
                <a:ext cx="81" cy="80"/>
                <a:chOff x="2833" y="3824"/>
                <a:chExt cx="149" cy="149"/>
              </a:xfrm>
            </p:grpSpPr>
            <p:sp>
              <p:nvSpPr>
                <p:cNvPr id="228363" name="Oval 11"/>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8364" name="AutoShape 12"/>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4" name="Group 13"/>
              <p:cNvGrpSpPr>
                <a:grpSpLocks/>
              </p:cNvGrpSpPr>
              <p:nvPr/>
            </p:nvGrpSpPr>
            <p:grpSpPr bwMode="auto">
              <a:xfrm rot="14865393">
                <a:off x="4639" y="429"/>
                <a:ext cx="80" cy="80"/>
                <a:chOff x="2833" y="3824"/>
                <a:chExt cx="149" cy="149"/>
              </a:xfrm>
            </p:grpSpPr>
            <p:sp>
              <p:nvSpPr>
                <p:cNvPr id="228366" name="Oval 14"/>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8367" name="AutoShape 15"/>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228368" name="AutoShape 16"/>
              <p:cNvSpPr>
                <a:spLocks noChangeArrowheads="1"/>
              </p:cNvSpPr>
              <p:nvPr/>
            </p:nvSpPr>
            <p:spPr bwMode="auto">
              <a:xfrm rot="14865393">
                <a:off x="4549" y="708"/>
                <a:ext cx="125" cy="124"/>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8369" name="Rectangle 17"/>
              <p:cNvSpPr>
                <a:spLocks noChangeArrowheads="1"/>
              </p:cNvSpPr>
              <p:nvPr/>
            </p:nvSpPr>
            <p:spPr bwMode="auto">
              <a:xfrm rot="14865393">
                <a:off x="5268" y="457"/>
                <a:ext cx="145" cy="30"/>
              </a:xfrm>
              <a:prstGeom prst="rect">
                <a:avLst/>
              </a:prstGeom>
              <a:solidFill>
                <a:srgbClr val="00E000"/>
              </a:solidFill>
              <a:ln w="9525">
                <a:solidFill>
                  <a:schemeClr val="bg2"/>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5" name="Group 19"/>
            <p:cNvGrpSpPr>
              <a:grpSpLocks/>
            </p:cNvGrpSpPr>
            <p:nvPr/>
          </p:nvGrpSpPr>
          <p:grpSpPr bwMode="auto">
            <a:xfrm rot="-6208659">
              <a:off x="7632815" y="3666883"/>
              <a:ext cx="1211982" cy="1093190"/>
              <a:chOff x="4550" y="325"/>
              <a:chExt cx="806" cy="727"/>
            </a:xfrm>
          </p:grpSpPr>
          <p:sp>
            <p:nvSpPr>
              <p:cNvPr id="228372" name="Oval 20"/>
              <p:cNvSpPr>
                <a:spLocks noChangeArrowheads="1"/>
              </p:cNvSpPr>
              <p:nvPr/>
            </p:nvSpPr>
            <p:spPr bwMode="auto">
              <a:xfrm rot="14865393">
                <a:off x="4699" y="325"/>
                <a:ext cx="580" cy="580"/>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algn="ctr" eaLnBrk="0" hangingPunct="0"/>
                <a:r>
                  <a:rPr lang="en-US" sz="4000" smtClean="0">
                    <a:solidFill>
                      <a:srgbClr val="FFFFFF"/>
                    </a:solidFill>
                    <a:latin typeface="Arial" pitchFamily="34" charset="0"/>
                  </a:rPr>
                  <a:t>O</a:t>
                </a:r>
              </a:p>
            </p:txBody>
          </p:sp>
          <p:sp>
            <p:nvSpPr>
              <p:cNvPr id="228373" name="Oval 21"/>
              <p:cNvSpPr>
                <a:spLocks noChangeArrowheads="1"/>
              </p:cNvSpPr>
              <p:nvPr/>
            </p:nvSpPr>
            <p:spPr bwMode="auto">
              <a:xfrm rot="14865393">
                <a:off x="4567" y="361"/>
                <a:ext cx="230" cy="230"/>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lgn="ctr">
                <a:solidFill>
                  <a:schemeClr val="tx1"/>
                </a:solidFill>
                <a:round/>
                <a:headEnd/>
                <a:tailEnd/>
              </a:ln>
              <a:effectLst/>
            </p:spPr>
            <p:txBody>
              <a:bodyPr rot="10800000" wrap="none" anchor="ctr"/>
              <a:lstStyle/>
              <a:p>
                <a:pPr algn="ctr" eaLnBrk="0" hangingPunct="0"/>
                <a:endParaRPr lang="en-US" sz="2000" smtClean="0">
                  <a:solidFill>
                    <a:srgbClr val="000000"/>
                  </a:solidFill>
                  <a:latin typeface="Arial" pitchFamily="34" charset="0"/>
                </a:endParaRPr>
              </a:p>
            </p:txBody>
          </p:sp>
          <p:sp>
            <p:nvSpPr>
              <p:cNvPr id="228374" name="Oval 22"/>
              <p:cNvSpPr>
                <a:spLocks noChangeArrowheads="1"/>
              </p:cNvSpPr>
              <p:nvPr/>
            </p:nvSpPr>
            <p:spPr bwMode="auto">
              <a:xfrm rot="14865393">
                <a:off x="4755" y="822"/>
                <a:ext cx="230" cy="230"/>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solidFill>
                  <a:schemeClr val="tx1"/>
                </a:solidFill>
                <a:round/>
                <a:headEnd/>
                <a:tailEnd/>
              </a:ln>
              <a:effectLst/>
            </p:spPr>
            <p:txBody>
              <a:bodyPr rot="10800000" wrap="none" anchor="ctr"/>
              <a:lstStyle/>
              <a:p>
                <a:pPr algn="ctr" eaLnBrk="0" hangingPunct="0"/>
                <a:endParaRPr lang="en-US" sz="2000" smtClean="0">
                  <a:solidFill>
                    <a:srgbClr val="000000"/>
                  </a:solidFill>
                  <a:latin typeface="Arial" pitchFamily="34" charset="0"/>
                </a:endParaRPr>
              </a:p>
            </p:txBody>
          </p:sp>
          <p:grpSp>
            <p:nvGrpSpPr>
              <p:cNvPr id="6" name="Group 23"/>
              <p:cNvGrpSpPr>
                <a:grpSpLocks/>
              </p:cNvGrpSpPr>
              <p:nvPr/>
            </p:nvGrpSpPr>
            <p:grpSpPr bwMode="auto">
              <a:xfrm rot="14865393">
                <a:off x="4828" y="893"/>
                <a:ext cx="81" cy="80"/>
                <a:chOff x="2833" y="3824"/>
                <a:chExt cx="149" cy="149"/>
              </a:xfrm>
            </p:grpSpPr>
            <p:sp>
              <p:nvSpPr>
                <p:cNvPr id="228376" name="Oval 24"/>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8377" name="AutoShape 25"/>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7" name="Group 26"/>
              <p:cNvGrpSpPr>
                <a:grpSpLocks/>
              </p:cNvGrpSpPr>
              <p:nvPr/>
            </p:nvGrpSpPr>
            <p:grpSpPr bwMode="auto">
              <a:xfrm rot="14865393">
                <a:off x="4639" y="429"/>
                <a:ext cx="80" cy="80"/>
                <a:chOff x="2833" y="3824"/>
                <a:chExt cx="149" cy="149"/>
              </a:xfrm>
            </p:grpSpPr>
            <p:sp>
              <p:nvSpPr>
                <p:cNvPr id="228379" name="Oval 27"/>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8380" name="AutoShape 28"/>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228381" name="AutoShape 29"/>
              <p:cNvSpPr>
                <a:spLocks noChangeArrowheads="1"/>
              </p:cNvSpPr>
              <p:nvPr/>
            </p:nvSpPr>
            <p:spPr bwMode="auto">
              <a:xfrm rot="14865393">
                <a:off x="4549" y="708"/>
                <a:ext cx="125" cy="124"/>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8382" name="Rectangle 30"/>
              <p:cNvSpPr>
                <a:spLocks noChangeArrowheads="1"/>
              </p:cNvSpPr>
              <p:nvPr/>
            </p:nvSpPr>
            <p:spPr bwMode="auto">
              <a:xfrm rot="14865393">
                <a:off x="5268" y="457"/>
                <a:ext cx="145" cy="30"/>
              </a:xfrm>
              <a:prstGeom prst="rect">
                <a:avLst/>
              </a:prstGeom>
              <a:solidFill>
                <a:srgbClr val="00E000"/>
              </a:solidFill>
              <a:ln w="9525">
                <a:solidFill>
                  <a:schemeClr val="bg2"/>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8" name="Group 31"/>
            <p:cNvGrpSpPr>
              <a:grpSpLocks/>
            </p:cNvGrpSpPr>
            <p:nvPr/>
          </p:nvGrpSpPr>
          <p:grpSpPr bwMode="auto">
            <a:xfrm rot="4312455">
              <a:off x="6351835" y="5481440"/>
              <a:ext cx="1211982" cy="1093189"/>
              <a:chOff x="4550" y="325"/>
              <a:chExt cx="806" cy="727"/>
            </a:xfrm>
          </p:grpSpPr>
          <p:sp>
            <p:nvSpPr>
              <p:cNvPr id="228384" name="Oval 32"/>
              <p:cNvSpPr>
                <a:spLocks noChangeArrowheads="1"/>
              </p:cNvSpPr>
              <p:nvPr/>
            </p:nvSpPr>
            <p:spPr bwMode="auto">
              <a:xfrm rot="14865393">
                <a:off x="4699" y="325"/>
                <a:ext cx="580" cy="580"/>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algn="ctr" eaLnBrk="0" hangingPunct="0"/>
                <a:r>
                  <a:rPr lang="en-US" sz="4000" smtClean="0">
                    <a:solidFill>
                      <a:srgbClr val="FFFFFF"/>
                    </a:solidFill>
                    <a:latin typeface="Arial" pitchFamily="34" charset="0"/>
                  </a:rPr>
                  <a:t>O</a:t>
                </a:r>
              </a:p>
            </p:txBody>
          </p:sp>
          <p:sp>
            <p:nvSpPr>
              <p:cNvPr id="228385" name="Oval 33"/>
              <p:cNvSpPr>
                <a:spLocks noChangeArrowheads="1"/>
              </p:cNvSpPr>
              <p:nvPr/>
            </p:nvSpPr>
            <p:spPr bwMode="auto">
              <a:xfrm rot="14865393">
                <a:off x="4567" y="361"/>
                <a:ext cx="230" cy="230"/>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lgn="ctr">
                <a:solidFill>
                  <a:schemeClr val="tx1"/>
                </a:solidFill>
                <a:round/>
                <a:headEnd/>
                <a:tailEnd/>
              </a:ln>
              <a:effectLst/>
            </p:spPr>
            <p:txBody>
              <a:bodyPr wrap="none" anchor="ctr"/>
              <a:lstStyle/>
              <a:p>
                <a:pPr algn="ctr" eaLnBrk="0" hangingPunct="0"/>
                <a:endParaRPr lang="en-US" sz="2000" smtClean="0">
                  <a:solidFill>
                    <a:srgbClr val="000000"/>
                  </a:solidFill>
                  <a:latin typeface="Arial" pitchFamily="34" charset="0"/>
                </a:endParaRPr>
              </a:p>
            </p:txBody>
          </p:sp>
          <p:sp>
            <p:nvSpPr>
              <p:cNvPr id="228386" name="Oval 34"/>
              <p:cNvSpPr>
                <a:spLocks noChangeArrowheads="1"/>
              </p:cNvSpPr>
              <p:nvPr/>
            </p:nvSpPr>
            <p:spPr bwMode="auto">
              <a:xfrm rot="14865393">
                <a:off x="4755" y="822"/>
                <a:ext cx="230" cy="230"/>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lgn="ctr" eaLnBrk="0" hangingPunct="0"/>
                <a:endParaRPr lang="en-US" sz="2000" smtClean="0">
                  <a:solidFill>
                    <a:srgbClr val="000000"/>
                  </a:solidFill>
                  <a:latin typeface="Arial" pitchFamily="34" charset="0"/>
                </a:endParaRPr>
              </a:p>
            </p:txBody>
          </p:sp>
          <p:grpSp>
            <p:nvGrpSpPr>
              <p:cNvPr id="9" name="Group 35"/>
              <p:cNvGrpSpPr>
                <a:grpSpLocks/>
              </p:cNvGrpSpPr>
              <p:nvPr/>
            </p:nvGrpSpPr>
            <p:grpSpPr bwMode="auto">
              <a:xfrm rot="14865393">
                <a:off x="4828" y="893"/>
                <a:ext cx="81" cy="80"/>
                <a:chOff x="2833" y="3824"/>
                <a:chExt cx="149" cy="149"/>
              </a:xfrm>
            </p:grpSpPr>
            <p:sp>
              <p:nvSpPr>
                <p:cNvPr id="228388" name="Oval 36"/>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8389" name="AutoShape 37"/>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0" name="Group 38"/>
              <p:cNvGrpSpPr>
                <a:grpSpLocks/>
              </p:cNvGrpSpPr>
              <p:nvPr/>
            </p:nvGrpSpPr>
            <p:grpSpPr bwMode="auto">
              <a:xfrm rot="14865393">
                <a:off x="4639" y="429"/>
                <a:ext cx="80" cy="80"/>
                <a:chOff x="2833" y="3824"/>
                <a:chExt cx="149" cy="149"/>
              </a:xfrm>
            </p:grpSpPr>
            <p:sp>
              <p:nvSpPr>
                <p:cNvPr id="228391" name="Oval 39"/>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8392" name="AutoShape 40"/>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228393" name="AutoShape 41"/>
              <p:cNvSpPr>
                <a:spLocks noChangeArrowheads="1"/>
              </p:cNvSpPr>
              <p:nvPr/>
            </p:nvSpPr>
            <p:spPr bwMode="auto">
              <a:xfrm rot="14865393">
                <a:off x="4549" y="708"/>
                <a:ext cx="125" cy="124"/>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8394" name="Rectangle 42"/>
              <p:cNvSpPr>
                <a:spLocks noChangeArrowheads="1"/>
              </p:cNvSpPr>
              <p:nvPr/>
            </p:nvSpPr>
            <p:spPr bwMode="auto">
              <a:xfrm rot="14865393">
                <a:off x="5268" y="457"/>
                <a:ext cx="145" cy="30"/>
              </a:xfrm>
              <a:prstGeom prst="rect">
                <a:avLst/>
              </a:prstGeom>
              <a:solidFill>
                <a:srgbClr val="00E000"/>
              </a:solidFill>
              <a:ln w="9525">
                <a:solidFill>
                  <a:schemeClr val="bg2"/>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1" name="Group 43"/>
            <p:cNvGrpSpPr>
              <a:grpSpLocks/>
            </p:cNvGrpSpPr>
            <p:nvPr/>
          </p:nvGrpSpPr>
          <p:grpSpPr bwMode="auto">
            <a:xfrm rot="-7488979">
              <a:off x="1309951" y="4183236"/>
              <a:ext cx="1211982" cy="1093189"/>
              <a:chOff x="4550" y="325"/>
              <a:chExt cx="806" cy="727"/>
            </a:xfrm>
          </p:grpSpPr>
          <p:sp>
            <p:nvSpPr>
              <p:cNvPr id="228396" name="Oval 44"/>
              <p:cNvSpPr>
                <a:spLocks noChangeArrowheads="1"/>
              </p:cNvSpPr>
              <p:nvPr/>
            </p:nvSpPr>
            <p:spPr bwMode="auto">
              <a:xfrm rot="14865393">
                <a:off x="4699" y="325"/>
                <a:ext cx="580" cy="580"/>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algn="ctr" eaLnBrk="0" hangingPunct="0"/>
                <a:r>
                  <a:rPr lang="en-US" sz="4000" smtClean="0">
                    <a:solidFill>
                      <a:srgbClr val="FFFFFF"/>
                    </a:solidFill>
                    <a:latin typeface="Arial" pitchFamily="34" charset="0"/>
                  </a:rPr>
                  <a:t>O</a:t>
                </a:r>
              </a:p>
            </p:txBody>
          </p:sp>
          <p:sp>
            <p:nvSpPr>
              <p:cNvPr id="228397" name="Oval 45"/>
              <p:cNvSpPr>
                <a:spLocks noChangeArrowheads="1"/>
              </p:cNvSpPr>
              <p:nvPr/>
            </p:nvSpPr>
            <p:spPr bwMode="auto">
              <a:xfrm rot="14865393">
                <a:off x="4567" y="361"/>
                <a:ext cx="230" cy="230"/>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lgn="ctr">
                <a:solidFill>
                  <a:schemeClr val="tx1"/>
                </a:solidFill>
                <a:round/>
                <a:headEnd/>
                <a:tailEnd/>
              </a:ln>
              <a:effectLst/>
            </p:spPr>
            <p:txBody>
              <a:bodyPr rot="10800000" vert="eaVert" wrap="none" anchor="ctr"/>
              <a:lstStyle/>
              <a:p>
                <a:pPr algn="ctr" eaLnBrk="0" hangingPunct="0"/>
                <a:endParaRPr lang="en-US" sz="2000" smtClean="0">
                  <a:solidFill>
                    <a:srgbClr val="000000"/>
                  </a:solidFill>
                  <a:latin typeface="Arial" pitchFamily="34" charset="0"/>
                </a:endParaRPr>
              </a:p>
            </p:txBody>
          </p:sp>
          <p:sp>
            <p:nvSpPr>
              <p:cNvPr id="228398" name="Oval 46"/>
              <p:cNvSpPr>
                <a:spLocks noChangeArrowheads="1"/>
              </p:cNvSpPr>
              <p:nvPr/>
            </p:nvSpPr>
            <p:spPr bwMode="auto">
              <a:xfrm rot="14865393">
                <a:off x="4755" y="822"/>
                <a:ext cx="230" cy="230"/>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solidFill>
                  <a:schemeClr val="tx1"/>
                </a:solidFill>
                <a:round/>
                <a:headEnd/>
                <a:tailEnd/>
              </a:ln>
              <a:effectLst/>
            </p:spPr>
            <p:txBody>
              <a:bodyPr rot="10800000" vert="eaVert" wrap="none" anchor="ctr"/>
              <a:lstStyle/>
              <a:p>
                <a:pPr algn="ctr" eaLnBrk="0" hangingPunct="0"/>
                <a:endParaRPr lang="en-US" sz="2000" smtClean="0">
                  <a:solidFill>
                    <a:srgbClr val="000000"/>
                  </a:solidFill>
                  <a:latin typeface="Arial" pitchFamily="34" charset="0"/>
                </a:endParaRPr>
              </a:p>
            </p:txBody>
          </p:sp>
          <p:grpSp>
            <p:nvGrpSpPr>
              <p:cNvPr id="12" name="Group 47"/>
              <p:cNvGrpSpPr>
                <a:grpSpLocks/>
              </p:cNvGrpSpPr>
              <p:nvPr/>
            </p:nvGrpSpPr>
            <p:grpSpPr bwMode="auto">
              <a:xfrm rot="14865393">
                <a:off x="4828" y="893"/>
                <a:ext cx="81" cy="80"/>
                <a:chOff x="2833" y="3824"/>
                <a:chExt cx="149" cy="149"/>
              </a:xfrm>
            </p:grpSpPr>
            <p:sp>
              <p:nvSpPr>
                <p:cNvPr id="228400" name="Oval 48"/>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8401" name="AutoShape 49"/>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3" name="Group 50"/>
              <p:cNvGrpSpPr>
                <a:grpSpLocks/>
              </p:cNvGrpSpPr>
              <p:nvPr/>
            </p:nvGrpSpPr>
            <p:grpSpPr bwMode="auto">
              <a:xfrm rot="14865393">
                <a:off x="4639" y="429"/>
                <a:ext cx="80" cy="80"/>
                <a:chOff x="2833" y="3824"/>
                <a:chExt cx="149" cy="149"/>
              </a:xfrm>
            </p:grpSpPr>
            <p:sp>
              <p:nvSpPr>
                <p:cNvPr id="228403" name="Oval 51"/>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8404" name="AutoShape 52"/>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228405" name="AutoShape 53"/>
              <p:cNvSpPr>
                <a:spLocks noChangeArrowheads="1"/>
              </p:cNvSpPr>
              <p:nvPr/>
            </p:nvSpPr>
            <p:spPr bwMode="auto">
              <a:xfrm rot="14865393">
                <a:off x="4549" y="708"/>
                <a:ext cx="125" cy="124"/>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8406" name="Rectangle 54"/>
              <p:cNvSpPr>
                <a:spLocks noChangeArrowheads="1"/>
              </p:cNvSpPr>
              <p:nvPr/>
            </p:nvSpPr>
            <p:spPr bwMode="auto">
              <a:xfrm rot="14865393">
                <a:off x="5268" y="457"/>
                <a:ext cx="145" cy="30"/>
              </a:xfrm>
              <a:prstGeom prst="rect">
                <a:avLst/>
              </a:prstGeom>
              <a:solidFill>
                <a:srgbClr val="00E000"/>
              </a:solidFill>
              <a:ln w="9525">
                <a:solidFill>
                  <a:schemeClr val="bg2"/>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4" name="Group 55"/>
            <p:cNvGrpSpPr>
              <a:grpSpLocks/>
            </p:cNvGrpSpPr>
            <p:nvPr/>
          </p:nvGrpSpPr>
          <p:grpSpPr bwMode="auto">
            <a:xfrm rot="-20435076">
              <a:off x="1396733" y="5904253"/>
              <a:ext cx="1211981" cy="1093188"/>
              <a:chOff x="4550" y="325"/>
              <a:chExt cx="806" cy="727"/>
            </a:xfrm>
          </p:grpSpPr>
          <p:sp>
            <p:nvSpPr>
              <p:cNvPr id="228408" name="Oval 56"/>
              <p:cNvSpPr>
                <a:spLocks noChangeArrowheads="1"/>
              </p:cNvSpPr>
              <p:nvPr/>
            </p:nvSpPr>
            <p:spPr bwMode="auto">
              <a:xfrm rot="14865393">
                <a:off x="4699" y="325"/>
                <a:ext cx="580" cy="580"/>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algn="ctr" eaLnBrk="0" hangingPunct="0"/>
                <a:r>
                  <a:rPr lang="en-US" sz="4000" smtClean="0">
                    <a:solidFill>
                      <a:srgbClr val="FFFFFF"/>
                    </a:solidFill>
                    <a:latin typeface="Arial" pitchFamily="34" charset="0"/>
                  </a:rPr>
                  <a:t>O</a:t>
                </a:r>
              </a:p>
            </p:txBody>
          </p:sp>
          <p:sp>
            <p:nvSpPr>
              <p:cNvPr id="228409" name="Oval 57"/>
              <p:cNvSpPr>
                <a:spLocks noChangeArrowheads="1"/>
              </p:cNvSpPr>
              <p:nvPr/>
            </p:nvSpPr>
            <p:spPr bwMode="auto">
              <a:xfrm rot="14865393">
                <a:off x="4567" y="361"/>
                <a:ext cx="230" cy="230"/>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lgn="ctr">
                <a:solidFill>
                  <a:schemeClr val="tx1"/>
                </a:solidFill>
                <a:round/>
                <a:headEnd/>
                <a:tailEnd/>
              </a:ln>
              <a:effectLst/>
            </p:spPr>
            <p:txBody>
              <a:bodyPr vert="eaVert" wrap="none" anchor="ctr"/>
              <a:lstStyle/>
              <a:p>
                <a:pPr algn="ctr" eaLnBrk="0" hangingPunct="0"/>
                <a:endParaRPr lang="en-US" sz="2000" smtClean="0">
                  <a:solidFill>
                    <a:srgbClr val="000000"/>
                  </a:solidFill>
                  <a:latin typeface="Arial" pitchFamily="34" charset="0"/>
                </a:endParaRPr>
              </a:p>
            </p:txBody>
          </p:sp>
          <p:sp>
            <p:nvSpPr>
              <p:cNvPr id="228410" name="Oval 58"/>
              <p:cNvSpPr>
                <a:spLocks noChangeArrowheads="1"/>
              </p:cNvSpPr>
              <p:nvPr/>
            </p:nvSpPr>
            <p:spPr bwMode="auto">
              <a:xfrm rot="14865393">
                <a:off x="4755" y="822"/>
                <a:ext cx="230" cy="230"/>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solidFill>
                  <a:schemeClr val="tx1"/>
                </a:solidFill>
                <a:round/>
                <a:headEnd/>
                <a:tailEnd/>
              </a:ln>
              <a:effectLst/>
            </p:spPr>
            <p:txBody>
              <a:bodyPr vert="eaVert" wrap="none" anchor="ctr"/>
              <a:lstStyle/>
              <a:p>
                <a:pPr algn="ctr" eaLnBrk="0" hangingPunct="0"/>
                <a:endParaRPr lang="en-US" sz="2000" smtClean="0">
                  <a:solidFill>
                    <a:srgbClr val="000000"/>
                  </a:solidFill>
                  <a:latin typeface="Arial" pitchFamily="34" charset="0"/>
                </a:endParaRPr>
              </a:p>
            </p:txBody>
          </p:sp>
          <p:grpSp>
            <p:nvGrpSpPr>
              <p:cNvPr id="15" name="Group 59"/>
              <p:cNvGrpSpPr>
                <a:grpSpLocks/>
              </p:cNvGrpSpPr>
              <p:nvPr/>
            </p:nvGrpSpPr>
            <p:grpSpPr bwMode="auto">
              <a:xfrm rot="14865393">
                <a:off x="4828" y="893"/>
                <a:ext cx="81" cy="80"/>
                <a:chOff x="2833" y="3824"/>
                <a:chExt cx="149" cy="149"/>
              </a:xfrm>
            </p:grpSpPr>
            <p:sp>
              <p:nvSpPr>
                <p:cNvPr id="228412" name="Oval 60"/>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8413" name="AutoShape 61"/>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6" name="Group 62"/>
              <p:cNvGrpSpPr>
                <a:grpSpLocks/>
              </p:cNvGrpSpPr>
              <p:nvPr/>
            </p:nvGrpSpPr>
            <p:grpSpPr bwMode="auto">
              <a:xfrm rot="14865393">
                <a:off x="4639" y="429"/>
                <a:ext cx="80" cy="80"/>
                <a:chOff x="2833" y="3824"/>
                <a:chExt cx="149" cy="149"/>
              </a:xfrm>
            </p:grpSpPr>
            <p:sp>
              <p:nvSpPr>
                <p:cNvPr id="228415" name="Oval 63"/>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8416" name="AutoShape 64"/>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228417" name="AutoShape 65"/>
              <p:cNvSpPr>
                <a:spLocks noChangeArrowheads="1"/>
              </p:cNvSpPr>
              <p:nvPr/>
            </p:nvSpPr>
            <p:spPr bwMode="auto">
              <a:xfrm rot="14865393">
                <a:off x="4549" y="708"/>
                <a:ext cx="125" cy="124"/>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8418" name="Rectangle 66"/>
              <p:cNvSpPr>
                <a:spLocks noChangeArrowheads="1"/>
              </p:cNvSpPr>
              <p:nvPr/>
            </p:nvSpPr>
            <p:spPr bwMode="auto">
              <a:xfrm rot="14865393">
                <a:off x="5268" y="457"/>
                <a:ext cx="145" cy="30"/>
              </a:xfrm>
              <a:prstGeom prst="rect">
                <a:avLst/>
              </a:prstGeom>
              <a:solidFill>
                <a:srgbClr val="00E000"/>
              </a:solidFill>
              <a:ln w="9525">
                <a:solidFill>
                  <a:schemeClr val="bg2"/>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7" name="Group 67"/>
            <p:cNvGrpSpPr>
              <a:grpSpLocks/>
            </p:cNvGrpSpPr>
            <p:nvPr/>
          </p:nvGrpSpPr>
          <p:grpSpPr bwMode="auto">
            <a:xfrm rot="-28198440">
              <a:off x="1538407" y="806652"/>
              <a:ext cx="1211981" cy="1093189"/>
              <a:chOff x="4550" y="325"/>
              <a:chExt cx="806" cy="727"/>
            </a:xfrm>
          </p:grpSpPr>
          <p:sp>
            <p:nvSpPr>
              <p:cNvPr id="228420" name="Oval 68"/>
              <p:cNvSpPr>
                <a:spLocks noChangeArrowheads="1"/>
              </p:cNvSpPr>
              <p:nvPr/>
            </p:nvSpPr>
            <p:spPr bwMode="auto">
              <a:xfrm rot="14865393">
                <a:off x="4699" y="325"/>
                <a:ext cx="580" cy="580"/>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algn="ctr" eaLnBrk="0" hangingPunct="0"/>
                <a:r>
                  <a:rPr lang="en-US" sz="4000" smtClean="0">
                    <a:solidFill>
                      <a:srgbClr val="FFFFFF"/>
                    </a:solidFill>
                    <a:latin typeface="Arial" pitchFamily="34" charset="0"/>
                  </a:rPr>
                  <a:t>O</a:t>
                </a:r>
              </a:p>
            </p:txBody>
          </p:sp>
          <p:sp>
            <p:nvSpPr>
              <p:cNvPr id="228421" name="Oval 69"/>
              <p:cNvSpPr>
                <a:spLocks noChangeArrowheads="1"/>
              </p:cNvSpPr>
              <p:nvPr/>
            </p:nvSpPr>
            <p:spPr bwMode="auto">
              <a:xfrm rot="14865393">
                <a:off x="4567" y="361"/>
                <a:ext cx="230" cy="230"/>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lgn="ctr">
                <a:solidFill>
                  <a:schemeClr val="tx1"/>
                </a:solidFill>
                <a:round/>
                <a:headEnd/>
                <a:tailEnd/>
              </a:ln>
              <a:effectLst/>
            </p:spPr>
            <p:txBody>
              <a:bodyPr rot="10800000" wrap="none" anchor="ctr"/>
              <a:lstStyle/>
              <a:p>
                <a:pPr algn="ctr" eaLnBrk="0" hangingPunct="0"/>
                <a:endParaRPr lang="en-US" sz="2000" smtClean="0">
                  <a:solidFill>
                    <a:srgbClr val="000000"/>
                  </a:solidFill>
                  <a:latin typeface="Arial" pitchFamily="34" charset="0"/>
                </a:endParaRPr>
              </a:p>
            </p:txBody>
          </p:sp>
          <p:sp>
            <p:nvSpPr>
              <p:cNvPr id="228422" name="Oval 70"/>
              <p:cNvSpPr>
                <a:spLocks noChangeArrowheads="1"/>
              </p:cNvSpPr>
              <p:nvPr/>
            </p:nvSpPr>
            <p:spPr bwMode="auto">
              <a:xfrm rot="14865393">
                <a:off x="4755" y="822"/>
                <a:ext cx="230" cy="230"/>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solidFill>
                  <a:schemeClr val="tx1"/>
                </a:solidFill>
                <a:round/>
                <a:headEnd/>
                <a:tailEnd/>
              </a:ln>
              <a:effectLst/>
            </p:spPr>
            <p:txBody>
              <a:bodyPr rot="10800000" wrap="none" anchor="ctr"/>
              <a:lstStyle/>
              <a:p>
                <a:pPr algn="ctr" eaLnBrk="0" hangingPunct="0"/>
                <a:endParaRPr lang="en-US" sz="2000" smtClean="0">
                  <a:solidFill>
                    <a:srgbClr val="000000"/>
                  </a:solidFill>
                  <a:latin typeface="Arial" pitchFamily="34" charset="0"/>
                </a:endParaRPr>
              </a:p>
            </p:txBody>
          </p:sp>
          <p:grpSp>
            <p:nvGrpSpPr>
              <p:cNvPr id="18" name="Group 71"/>
              <p:cNvGrpSpPr>
                <a:grpSpLocks/>
              </p:cNvGrpSpPr>
              <p:nvPr/>
            </p:nvGrpSpPr>
            <p:grpSpPr bwMode="auto">
              <a:xfrm rot="14865393">
                <a:off x="4828" y="893"/>
                <a:ext cx="81" cy="80"/>
                <a:chOff x="2833" y="3824"/>
                <a:chExt cx="149" cy="149"/>
              </a:xfrm>
            </p:grpSpPr>
            <p:sp>
              <p:nvSpPr>
                <p:cNvPr id="228424" name="Oval 72"/>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8425" name="AutoShape 73"/>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9" name="Group 74"/>
              <p:cNvGrpSpPr>
                <a:grpSpLocks/>
              </p:cNvGrpSpPr>
              <p:nvPr/>
            </p:nvGrpSpPr>
            <p:grpSpPr bwMode="auto">
              <a:xfrm rot="14865393">
                <a:off x="4639" y="429"/>
                <a:ext cx="80" cy="80"/>
                <a:chOff x="2833" y="3824"/>
                <a:chExt cx="149" cy="149"/>
              </a:xfrm>
            </p:grpSpPr>
            <p:sp>
              <p:nvSpPr>
                <p:cNvPr id="228427" name="Oval 75"/>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8428" name="AutoShape 76"/>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228429" name="AutoShape 77"/>
              <p:cNvSpPr>
                <a:spLocks noChangeArrowheads="1"/>
              </p:cNvSpPr>
              <p:nvPr/>
            </p:nvSpPr>
            <p:spPr bwMode="auto">
              <a:xfrm rot="14865393">
                <a:off x="4549" y="708"/>
                <a:ext cx="125" cy="124"/>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8430" name="Rectangle 78"/>
              <p:cNvSpPr>
                <a:spLocks noChangeArrowheads="1"/>
              </p:cNvSpPr>
              <p:nvPr/>
            </p:nvSpPr>
            <p:spPr bwMode="auto">
              <a:xfrm rot="14865393">
                <a:off x="5268" y="457"/>
                <a:ext cx="145" cy="30"/>
              </a:xfrm>
              <a:prstGeom prst="rect">
                <a:avLst/>
              </a:prstGeom>
              <a:solidFill>
                <a:srgbClr val="00E000"/>
              </a:solidFill>
              <a:ln w="9525">
                <a:solidFill>
                  <a:schemeClr val="bg2"/>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0" name="Group 79"/>
            <p:cNvGrpSpPr>
              <a:grpSpLocks/>
            </p:cNvGrpSpPr>
            <p:nvPr/>
          </p:nvGrpSpPr>
          <p:grpSpPr bwMode="auto">
            <a:xfrm rot="-41001079">
              <a:off x="907658" y="2414405"/>
              <a:ext cx="1211982" cy="1093189"/>
              <a:chOff x="4550" y="325"/>
              <a:chExt cx="806" cy="727"/>
            </a:xfrm>
          </p:grpSpPr>
          <p:sp>
            <p:nvSpPr>
              <p:cNvPr id="228432" name="Oval 80"/>
              <p:cNvSpPr>
                <a:spLocks noChangeArrowheads="1"/>
              </p:cNvSpPr>
              <p:nvPr/>
            </p:nvSpPr>
            <p:spPr bwMode="auto">
              <a:xfrm rot="14865393">
                <a:off x="4699" y="325"/>
                <a:ext cx="580" cy="580"/>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algn="ctr" eaLnBrk="0" hangingPunct="0"/>
                <a:r>
                  <a:rPr lang="en-US" sz="4000" smtClean="0">
                    <a:solidFill>
                      <a:srgbClr val="FFFFFF"/>
                    </a:solidFill>
                    <a:latin typeface="Arial" pitchFamily="34" charset="0"/>
                  </a:rPr>
                  <a:t>O</a:t>
                </a:r>
              </a:p>
            </p:txBody>
          </p:sp>
          <p:sp>
            <p:nvSpPr>
              <p:cNvPr id="228433" name="Oval 81"/>
              <p:cNvSpPr>
                <a:spLocks noChangeArrowheads="1"/>
              </p:cNvSpPr>
              <p:nvPr/>
            </p:nvSpPr>
            <p:spPr bwMode="auto">
              <a:xfrm rot="14865393">
                <a:off x="4567" y="361"/>
                <a:ext cx="230" cy="230"/>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lgn="ctr">
                <a:solidFill>
                  <a:schemeClr val="tx1"/>
                </a:solidFill>
                <a:round/>
                <a:headEnd/>
                <a:tailEnd/>
              </a:ln>
              <a:effectLst/>
            </p:spPr>
            <p:txBody>
              <a:bodyPr vert="eaVert" wrap="none" anchor="ctr"/>
              <a:lstStyle/>
              <a:p>
                <a:pPr algn="ctr" eaLnBrk="0" hangingPunct="0"/>
                <a:endParaRPr lang="en-US" sz="2000" smtClean="0">
                  <a:solidFill>
                    <a:srgbClr val="000000"/>
                  </a:solidFill>
                  <a:latin typeface="Arial" pitchFamily="34" charset="0"/>
                </a:endParaRPr>
              </a:p>
            </p:txBody>
          </p:sp>
          <p:sp>
            <p:nvSpPr>
              <p:cNvPr id="228434" name="Oval 82"/>
              <p:cNvSpPr>
                <a:spLocks noChangeArrowheads="1"/>
              </p:cNvSpPr>
              <p:nvPr/>
            </p:nvSpPr>
            <p:spPr bwMode="auto">
              <a:xfrm rot="14865393">
                <a:off x="4755" y="822"/>
                <a:ext cx="230" cy="230"/>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solidFill>
                  <a:schemeClr val="tx1"/>
                </a:solidFill>
                <a:round/>
                <a:headEnd/>
                <a:tailEnd/>
              </a:ln>
              <a:effectLst/>
            </p:spPr>
            <p:txBody>
              <a:bodyPr vert="eaVert" wrap="none" anchor="ctr"/>
              <a:lstStyle/>
              <a:p>
                <a:pPr algn="ctr" eaLnBrk="0" hangingPunct="0"/>
                <a:endParaRPr lang="en-US" sz="2000" smtClean="0">
                  <a:solidFill>
                    <a:srgbClr val="000000"/>
                  </a:solidFill>
                  <a:latin typeface="Arial" pitchFamily="34" charset="0"/>
                </a:endParaRPr>
              </a:p>
            </p:txBody>
          </p:sp>
          <p:grpSp>
            <p:nvGrpSpPr>
              <p:cNvPr id="21" name="Group 83"/>
              <p:cNvGrpSpPr>
                <a:grpSpLocks/>
              </p:cNvGrpSpPr>
              <p:nvPr/>
            </p:nvGrpSpPr>
            <p:grpSpPr bwMode="auto">
              <a:xfrm rot="14865393">
                <a:off x="4828" y="893"/>
                <a:ext cx="81" cy="80"/>
                <a:chOff x="2833" y="3824"/>
                <a:chExt cx="149" cy="149"/>
              </a:xfrm>
            </p:grpSpPr>
            <p:sp>
              <p:nvSpPr>
                <p:cNvPr id="228436" name="Oval 84"/>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8437" name="AutoShape 85"/>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2" name="Group 86"/>
              <p:cNvGrpSpPr>
                <a:grpSpLocks/>
              </p:cNvGrpSpPr>
              <p:nvPr/>
            </p:nvGrpSpPr>
            <p:grpSpPr bwMode="auto">
              <a:xfrm rot="14865393">
                <a:off x="4639" y="429"/>
                <a:ext cx="80" cy="80"/>
                <a:chOff x="2833" y="3824"/>
                <a:chExt cx="149" cy="149"/>
              </a:xfrm>
            </p:grpSpPr>
            <p:sp>
              <p:nvSpPr>
                <p:cNvPr id="228439" name="Oval 87"/>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8440" name="AutoShape 88"/>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228441" name="AutoShape 89"/>
              <p:cNvSpPr>
                <a:spLocks noChangeArrowheads="1"/>
              </p:cNvSpPr>
              <p:nvPr/>
            </p:nvSpPr>
            <p:spPr bwMode="auto">
              <a:xfrm rot="14865393">
                <a:off x="4549" y="708"/>
                <a:ext cx="125" cy="124"/>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8442" name="Rectangle 90"/>
              <p:cNvSpPr>
                <a:spLocks noChangeArrowheads="1"/>
              </p:cNvSpPr>
              <p:nvPr/>
            </p:nvSpPr>
            <p:spPr bwMode="auto">
              <a:xfrm rot="14865393">
                <a:off x="5268" y="457"/>
                <a:ext cx="145" cy="30"/>
              </a:xfrm>
              <a:prstGeom prst="rect">
                <a:avLst/>
              </a:prstGeom>
              <a:solidFill>
                <a:srgbClr val="00E000"/>
              </a:solidFill>
              <a:ln w="9525">
                <a:solidFill>
                  <a:schemeClr val="bg2"/>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3" name="Group 91"/>
            <p:cNvGrpSpPr>
              <a:grpSpLocks/>
            </p:cNvGrpSpPr>
            <p:nvPr/>
          </p:nvGrpSpPr>
          <p:grpSpPr bwMode="auto">
            <a:xfrm rot="-21820752">
              <a:off x="5978962" y="2912591"/>
              <a:ext cx="1211981" cy="1093188"/>
              <a:chOff x="4550" y="325"/>
              <a:chExt cx="806" cy="727"/>
            </a:xfrm>
          </p:grpSpPr>
          <p:sp>
            <p:nvSpPr>
              <p:cNvPr id="228444" name="Oval 92"/>
              <p:cNvSpPr>
                <a:spLocks noChangeArrowheads="1"/>
              </p:cNvSpPr>
              <p:nvPr/>
            </p:nvSpPr>
            <p:spPr bwMode="auto">
              <a:xfrm rot="14865393">
                <a:off x="4699" y="325"/>
                <a:ext cx="580" cy="580"/>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algn="ctr" eaLnBrk="0" hangingPunct="0"/>
                <a:r>
                  <a:rPr lang="en-US" sz="4000" smtClean="0">
                    <a:solidFill>
                      <a:srgbClr val="FFFFFF"/>
                    </a:solidFill>
                    <a:latin typeface="Arial" pitchFamily="34" charset="0"/>
                  </a:rPr>
                  <a:t>O</a:t>
                </a:r>
              </a:p>
            </p:txBody>
          </p:sp>
          <p:sp>
            <p:nvSpPr>
              <p:cNvPr id="228445" name="Oval 93"/>
              <p:cNvSpPr>
                <a:spLocks noChangeArrowheads="1"/>
              </p:cNvSpPr>
              <p:nvPr/>
            </p:nvSpPr>
            <p:spPr bwMode="auto">
              <a:xfrm rot="14865393">
                <a:off x="4567" y="361"/>
                <a:ext cx="230" cy="230"/>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lgn="ctr">
                <a:solidFill>
                  <a:schemeClr val="tx1"/>
                </a:solidFill>
                <a:round/>
                <a:headEnd/>
                <a:tailEnd/>
              </a:ln>
              <a:effectLst/>
            </p:spPr>
            <p:txBody>
              <a:bodyPr vert="eaVert" wrap="none" anchor="ctr"/>
              <a:lstStyle/>
              <a:p>
                <a:pPr algn="ctr" eaLnBrk="0" hangingPunct="0"/>
                <a:endParaRPr lang="en-US" sz="2000" smtClean="0">
                  <a:solidFill>
                    <a:srgbClr val="000000"/>
                  </a:solidFill>
                  <a:latin typeface="Arial" pitchFamily="34" charset="0"/>
                </a:endParaRPr>
              </a:p>
            </p:txBody>
          </p:sp>
          <p:sp>
            <p:nvSpPr>
              <p:cNvPr id="228446" name="Oval 94"/>
              <p:cNvSpPr>
                <a:spLocks noChangeArrowheads="1"/>
              </p:cNvSpPr>
              <p:nvPr/>
            </p:nvSpPr>
            <p:spPr bwMode="auto">
              <a:xfrm rot="14865393">
                <a:off x="4755" y="822"/>
                <a:ext cx="230" cy="230"/>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solidFill>
                  <a:schemeClr val="tx1"/>
                </a:solidFill>
                <a:round/>
                <a:headEnd/>
                <a:tailEnd/>
              </a:ln>
              <a:effectLst/>
            </p:spPr>
            <p:txBody>
              <a:bodyPr vert="eaVert" wrap="none" anchor="ctr"/>
              <a:lstStyle/>
              <a:p>
                <a:pPr algn="ctr" eaLnBrk="0" hangingPunct="0"/>
                <a:endParaRPr lang="en-US" sz="2000" smtClean="0">
                  <a:solidFill>
                    <a:srgbClr val="000000"/>
                  </a:solidFill>
                  <a:latin typeface="Arial" pitchFamily="34" charset="0"/>
                </a:endParaRPr>
              </a:p>
            </p:txBody>
          </p:sp>
          <p:grpSp>
            <p:nvGrpSpPr>
              <p:cNvPr id="24" name="Group 95"/>
              <p:cNvGrpSpPr>
                <a:grpSpLocks/>
              </p:cNvGrpSpPr>
              <p:nvPr/>
            </p:nvGrpSpPr>
            <p:grpSpPr bwMode="auto">
              <a:xfrm rot="14865393">
                <a:off x="4828" y="893"/>
                <a:ext cx="81" cy="80"/>
                <a:chOff x="2833" y="3824"/>
                <a:chExt cx="149" cy="149"/>
              </a:xfrm>
            </p:grpSpPr>
            <p:sp>
              <p:nvSpPr>
                <p:cNvPr id="228448" name="Oval 96"/>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8449" name="AutoShape 97"/>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5" name="Group 98"/>
              <p:cNvGrpSpPr>
                <a:grpSpLocks/>
              </p:cNvGrpSpPr>
              <p:nvPr/>
            </p:nvGrpSpPr>
            <p:grpSpPr bwMode="auto">
              <a:xfrm rot="14865393">
                <a:off x="4639" y="429"/>
                <a:ext cx="80" cy="80"/>
                <a:chOff x="2833" y="3824"/>
                <a:chExt cx="149" cy="149"/>
              </a:xfrm>
            </p:grpSpPr>
            <p:sp>
              <p:nvSpPr>
                <p:cNvPr id="228451" name="Oval 99"/>
                <p:cNvSpPr>
                  <a:spLocks noChangeArrowheads="1"/>
                </p:cNvSpPr>
                <p:nvPr/>
              </p:nvSpPr>
              <p:spPr bwMode="auto">
                <a:xfrm>
                  <a:off x="2833" y="3824"/>
                  <a:ext cx="149" cy="149"/>
                </a:xfrm>
                <a:prstGeom prst="ellipse">
                  <a:avLst/>
                </a:prstGeom>
                <a:solidFill>
                  <a:schemeClr val="bg2"/>
                </a:soli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8452" name="AutoShape 100"/>
                <p:cNvSpPr>
                  <a:spLocks noChangeArrowheads="1"/>
                </p:cNvSpPr>
                <p:nvPr/>
              </p:nvSpPr>
              <p:spPr bwMode="auto">
                <a:xfrm>
                  <a:off x="2852" y="3842"/>
                  <a:ext cx="112" cy="112"/>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228453" name="AutoShape 101"/>
              <p:cNvSpPr>
                <a:spLocks noChangeArrowheads="1"/>
              </p:cNvSpPr>
              <p:nvPr/>
            </p:nvSpPr>
            <p:spPr bwMode="auto">
              <a:xfrm rot="14865393">
                <a:off x="4549" y="708"/>
                <a:ext cx="125" cy="124"/>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8454" name="Rectangle 102"/>
              <p:cNvSpPr>
                <a:spLocks noChangeArrowheads="1"/>
              </p:cNvSpPr>
              <p:nvPr/>
            </p:nvSpPr>
            <p:spPr bwMode="auto">
              <a:xfrm rot="14865393">
                <a:off x="5268" y="457"/>
                <a:ext cx="145" cy="30"/>
              </a:xfrm>
              <a:prstGeom prst="rect">
                <a:avLst/>
              </a:prstGeom>
              <a:solidFill>
                <a:srgbClr val="00E000"/>
              </a:solidFill>
              <a:ln w="9525">
                <a:solidFill>
                  <a:schemeClr val="bg2"/>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sp>
        <p:nvSpPr>
          <p:cNvPr id="99" name="TextBox 98"/>
          <p:cNvSpPr txBox="1"/>
          <p:nvPr/>
        </p:nvSpPr>
        <p:spPr>
          <a:xfrm>
            <a:off x="476250" y="0"/>
            <a:ext cx="8172449" cy="1200329"/>
          </a:xfrm>
          <a:prstGeom prst="rect">
            <a:avLst/>
          </a:prstGeom>
          <a:noFill/>
        </p:spPr>
        <p:txBody>
          <a:bodyPr wrap="square" rtlCol="0">
            <a:spAutoFit/>
          </a:bodyPr>
          <a:lstStyle/>
          <a:p>
            <a:r>
              <a:rPr lang="en-US" sz="2400" dirty="0" smtClean="0">
                <a:solidFill>
                  <a:schemeClr val="bg2"/>
                </a:solidFill>
              </a:rPr>
              <a:t>Sugars and starches have OH groups, which are polar(oxygen is partially negative and hydrogen partially positive).  This means they usually dissolve in water.</a:t>
            </a:r>
            <a:endParaRPr lang="en-US" sz="2400" dirty="0">
              <a:solidFill>
                <a:schemeClr val="bg2"/>
              </a:solidFill>
            </a:endParaRPr>
          </a:p>
        </p:txBody>
      </p:sp>
    </p:spTree>
  </p:cSld>
  <p:clrMapOvr>
    <a:masterClrMapping/>
  </p:clrMapOvr>
  <p:transition spd="slow">
    <p:strips dir="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8450" name="Picture 2" descr="http://www.chemistryland.com/CHM107/Water/MTBE-w.jpg"/>
          <p:cNvPicPr>
            <a:picLocks noChangeAspect="1" noChangeArrowheads="1"/>
          </p:cNvPicPr>
          <p:nvPr/>
        </p:nvPicPr>
        <p:blipFill>
          <a:blip r:embed="rId2" cstate="print"/>
          <a:srcRect/>
          <a:stretch>
            <a:fillRect/>
          </a:stretch>
        </p:blipFill>
        <p:spPr bwMode="auto">
          <a:xfrm>
            <a:off x="1517650" y="1981200"/>
            <a:ext cx="6502400" cy="4876800"/>
          </a:xfrm>
          <a:prstGeom prst="rect">
            <a:avLst/>
          </a:prstGeom>
          <a:noFill/>
        </p:spPr>
      </p:pic>
      <p:sp>
        <p:nvSpPr>
          <p:cNvPr id="5" name="Rectangle 4"/>
          <p:cNvSpPr/>
          <p:nvPr/>
        </p:nvSpPr>
        <p:spPr>
          <a:xfrm>
            <a:off x="133350" y="0"/>
            <a:ext cx="9010650" cy="1938992"/>
          </a:xfrm>
          <a:prstGeom prst="rect">
            <a:avLst/>
          </a:prstGeom>
        </p:spPr>
        <p:txBody>
          <a:bodyPr wrap="square">
            <a:spAutoFit/>
          </a:bodyPr>
          <a:lstStyle/>
          <a:p>
            <a:r>
              <a:rPr lang="en-US" sz="2000" dirty="0" smtClean="0"/>
              <a:t>Methyl </a:t>
            </a:r>
            <a:r>
              <a:rPr lang="en-US" sz="2000" dirty="0" smtClean="0"/>
              <a:t>Tertiary Butyl </a:t>
            </a:r>
            <a:r>
              <a:rPr lang="en-US" sz="2000" dirty="0" smtClean="0"/>
              <a:t>Ether (MTBE) is added to gasoline to help gasoline burn cleaner, but notice </a:t>
            </a:r>
            <a:r>
              <a:rPr lang="en-US" sz="2000" dirty="0" smtClean="0"/>
              <a:t>the formula </a:t>
            </a:r>
            <a:r>
              <a:rPr lang="en-US" sz="2000" dirty="0" smtClean="0"/>
              <a:t>contains an </a:t>
            </a:r>
            <a:r>
              <a:rPr lang="en-US" sz="2000" dirty="0" smtClean="0"/>
              <a:t>oxygen </a:t>
            </a:r>
            <a:r>
              <a:rPr lang="en-US" sz="2000" dirty="0" smtClean="0"/>
              <a:t>atom. The </a:t>
            </a:r>
            <a:r>
              <a:rPr lang="en-US" sz="2000" dirty="0" smtClean="0"/>
              <a:t>partially negatively </a:t>
            </a:r>
            <a:r>
              <a:rPr lang="en-US" sz="2000" dirty="0" smtClean="0"/>
              <a:t>charged oxygen is attracted to water</a:t>
            </a:r>
            <a:r>
              <a:rPr lang="en-US" sz="2000" dirty="0" smtClean="0"/>
              <a:t>. Unfortunately, many gasoline storage tanks leak and the MTBE is easily dissolved by rain water, which can carry the MTBE into the drinking water supplies. Over 20,000 tanks are estimated as leaking in the state of Virginia alone. </a:t>
            </a:r>
            <a:endParaRPr lang="en-US" sz="2000" dirty="0"/>
          </a:p>
        </p:txBody>
      </p:sp>
    </p:spTree>
  </p:cSld>
  <p:clrMapOvr>
    <a:masterClrMapping/>
  </p:clrMapOvr>
  <p:transition spd="slow">
    <p:strips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000" y="127005"/>
            <a:ext cx="8750663" cy="6124754"/>
          </a:xfrm>
          <a:prstGeom prst="rect">
            <a:avLst/>
          </a:prstGeom>
          <a:noFill/>
        </p:spPr>
        <p:txBody>
          <a:bodyPr wrap="square" rtlCol="0">
            <a:spAutoFit/>
          </a:bodyPr>
          <a:lstStyle/>
          <a:p>
            <a:r>
              <a:rPr lang="en-US" sz="2800" dirty="0" smtClean="0"/>
              <a:t>Describe </a:t>
            </a:r>
            <a:r>
              <a:rPr lang="en-US" sz="2800" dirty="0"/>
              <a:t>the solubility of the following compounds using terms such as insoluble, low, moderate, or high.</a:t>
            </a:r>
          </a:p>
          <a:p>
            <a:r>
              <a:rPr lang="en-US" sz="2800" dirty="0"/>
              <a:t> </a:t>
            </a:r>
          </a:p>
          <a:p>
            <a:r>
              <a:rPr lang="en-US" sz="2800" dirty="0" smtClean="0"/>
              <a:t>Oxygen </a:t>
            </a:r>
            <a:r>
              <a:rPr lang="en-US" sz="2800" dirty="0"/>
              <a:t>gas and water </a:t>
            </a:r>
            <a:r>
              <a:rPr lang="en-US" sz="2800" dirty="0" smtClean="0"/>
              <a:t>_______________</a:t>
            </a:r>
          </a:p>
          <a:p>
            <a:r>
              <a:rPr lang="en-US" sz="2800" dirty="0" smtClean="0"/>
              <a:t>O</a:t>
            </a:r>
            <a:r>
              <a:rPr lang="en-US" sz="2800" baseline="-25000" dirty="0" smtClean="0"/>
              <a:t>2</a:t>
            </a:r>
            <a:r>
              <a:rPr lang="en-US" sz="2800" dirty="0" smtClean="0"/>
              <a:t> is not polar.  Water is polar. So no tendency for O</a:t>
            </a:r>
            <a:r>
              <a:rPr lang="en-US" sz="2800" baseline="30000" dirty="0" smtClean="0"/>
              <a:t>2</a:t>
            </a:r>
            <a:r>
              <a:rPr lang="en-US" sz="2800" dirty="0" smtClean="0"/>
              <a:t> to dissolve.   But oxygen must dissolve in water, otherwise how do fish survive in water.  So I guess it has low solubility.</a:t>
            </a:r>
          </a:p>
          <a:p>
            <a:r>
              <a:rPr lang="en-US" sz="2800" dirty="0"/>
              <a:t>	</a:t>
            </a:r>
            <a:endParaRPr lang="en-US" sz="2800" dirty="0" smtClean="0"/>
          </a:p>
          <a:p>
            <a:r>
              <a:rPr lang="en-US" sz="2800" dirty="0" err="1" smtClean="0"/>
              <a:t>Propanol</a:t>
            </a:r>
            <a:r>
              <a:rPr lang="en-US" sz="2800" dirty="0" smtClean="0"/>
              <a:t> </a:t>
            </a:r>
            <a:r>
              <a:rPr lang="en-US" sz="2800" dirty="0"/>
              <a:t>and water </a:t>
            </a:r>
            <a:r>
              <a:rPr lang="en-US" sz="2800" dirty="0" smtClean="0"/>
              <a:t>_____________                       </a:t>
            </a:r>
            <a:r>
              <a:rPr lang="en-US" sz="2800" dirty="0" smtClean="0">
                <a:solidFill>
                  <a:srgbClr val="00FFFF"/>
                </a:solidFill>
              </a:rPr>
              <a:t>-</a:t>
            </a:r>
            <a:r>
              <a:rPr lang="en-US" sz="2800" dirty="0" smtClean="0"/>
              <a:t> </a:t>
            </a:r>
            <a:r>
              <a:rPr lang="en-US" sz="2800" dirty="0" smtClean="0">
                <a:solidFill>
                  <a:srgbClr val="FF3300"/>
                </a:solidFill>
              </a:rPr>
              <a:t>+</a:t>
            </a:r>
          </a:p>
          <a:p>
            <a:r>
              <a:rPr lang="en-US" sz="2800" dirty="0" smtClean="0"/>
              <a:t>Isopropyl alcohol’s formula is CH</a:t>
            </a:r>
            <a:r>
              <a:rPr lang="en-US" sz="2800" baseline="-25000" dirty="0" smtClean="0"/>
              <a:t>3</a:t>
            </a:r>
            <a:r>
              <a:rPr lang="en-US" sz="2800" dirty="0" smtClean="0"/>
              <a:t>CH</a:t>
            </a:r>
            <a:r>
              <a:rPr lang="en-US" sz="2800" dirty="0" smtClean="0">
                <a:solidFill>
                  <a:schemeClr val="tx2">
                    <a:lumMod val="60000"/>
                    <a:lumOff val="40000"/>
                  </a:schemeClr>
                </a:solidFill>
              </a:rPr>
              <a:t>OH</a:t>
            </a:r>
            <a:r>
              <a:rPr lang="en-US" sz="2800" dirty="0" smtClean="0"/>
              <a:t>CH</a:t>
            </a:r>
            <a:r>
              <a:rPr lang="en-US" sz="2800" baseline="-25000" dirty="0" smtClean="0"/>
              <a:t>3</a:t>
            </a:r>
            <a:r>
              <a:rPr lang="en-US" sz="2800" dirty="0" smtClean="0"/>
              <a:t>. The </a:t>
            </a:r>
            <a:r>
              <a:rPr lang="en-US" sz="2800" dirty="0" smtClean="0">
                <a:solidFill>
                  <a:srgbClr val="00FFFF"/>
                </a:solidFill>
              </a:rPr>
              <a:t>O</a:t>
            </a:r>
            <a:r>
              <a:rPr lang="en-US" sz="2800" dirty="0" smtClean="0">
                <a:solidFill>
                  <a:srgbClr val="FF3300"/>
                </a:solidFill>
              </a:rPr>
              <a:t>H</a:t>
            </a:r>
            <a:r>
              <a:rPr lang="en-US" sz="2800" dirty="0" smtClean="0"/>
              <a:t> group will have partial charges making it a polar compound.  It should be highly soluble (miscible) in water.</a:t>
            </a:r>
            <a:endParaRPr lang="en-US" sz="2800" dirty="0"/>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p:cTn id="15" dur="500" fill="hold"/>
                                        <p:tgtEl>
                                          <p:spTgt spid="2">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2">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2">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p:cTn id="23" dur="500" fill="hold"/>
                                        <p:tgtEl>
                                          <p:spTgt spid="2">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2">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2">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p:cTn id="31" dur="500" fill="hold"/>
                                        <p:tgtEl>
                                          <p:spTgt spid="2">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2">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2">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57175"/>
            <a:ext cx="9004663" cy="5693866"/>
          </a:xfrm>
          <a:prstGeom prst="rect">
            <a:avLst/>
          </a:prstGeom>
          <a:noFill/>
        </p:spPr>
        <p:txBody>
          <a:bodyPr wrap="square" rtlCol="0">
            <a:spAutoFit/>
          </a:bodyPr>
          <a:lstStyle/>
          <a:p>
            <a:r>
              <a:rPr lang="en-US" sz="2800" dirty="0" smtClean="0"/>
              <a:t>Water </a:t>
            </a:r>
            <a:r>
              <a:rPr lang="en-US" sz="2800" dirty="0"/>
              <a:t>and oil </a:t>
            </a:r>
            <a:r>
              <a:rPr lang="en-US" sz="2800" dirty="0" smtClean="0"/>
              <a:t>_____________________</a:t>
            </a:r>
          </a:p>
          <a:p>
            <a:r>
              <a:rPr lang="en-US" sz="2800" dirty="0" smtClean="0"/>
              <a:t>Water is polar and oil is non-polar.  Water will not be attracted to the oil and therefore the oil will be </a:t>
            </a:r>
            <a:r>
              <a:rPr lang="en-US" sz="2800" dirty="0" smtClean="0">
                <a:solidFill>
                  <a:schemeClr val="tx2">
                    <a:lumMod val="60000"/>
                    <a:lumOff val="40000"/>
                  </a:schemeClr>
                </a:solidFill>
              </a:rPr>
              <a:t>in</a:t>
            </a:r>
            <a:r>
              <a:rPr lang="en-US" sz="2800" dirty="0" smtClean="0"/>
              <a:t>soluble.</a:t>
            </a:r>
          </a:p>
          <a:p>
            <a:r>
              <a:rPr lang="en-US" sz="2800" dirty="0"/>
              <a:t>	</a:t>
            </a:r>
            <a:endParaRPr lang="en-US" sz="2800" dirty="0" smtClean="0"/>
          </a:p>
          <a:p>
            <a:r>
              <a:rPr lang="en-US" sz="2800" dirty="0" smtClean="0"/>
              <a:t>ethanol </a:t>
            </a:r>
            <a:r>
              <a:rPr lang="en-US" sz="2800" dirty="0"/>
              <a:t>and oil paint </a:t>
            </a:r>
            <a:r>
              <a:rPr lang="en-US" sz="2800" dirty="0" smtClean="0"/>
              <a:t>___________  </a:t>
            </a:r>
          </a:p>
          <a:p>
            <a:r>
              <a:rPr lang="en-US" sz="2800" dirty="0" smtClean="0"/>
              <a:t>Ethanol:   </a:t>
            </a:r>
            <a:r>
              <a:rPr lang="en-US" sz="2800" dirty="0" smtClean="0">
                <a:solidFill>
                  <a:srgbClr val="FF3300"/>
                </a:solidFill>
              </a:rPr>
              <a:t>CH</a:t>
            </a:r>
            <a:r>
              <a:rPr lang="en-US" sz="2800" baseline="-25000" dirty="0" smtClean="0">
                <a:solidFill>
                  <a:srgbClr val="FF3300"/>
                </a:solidFill>
              </a:rPr>
              <a:t>3</a:t>
            </a:r>
            <a:r>
              <a:rPr lang="en-US" sz="2800" dirty="0" smtClean="0">
                <a:solidFill>
                  <a:srgbClr val="FF3300"/>
                </a:solidFill>
              </a:rPr>
              <a:t>CH</a:t>
            </a:r>
            <a:r>
              <a:rPr lang="en-US" sz="2800" baseline="-25000" dirty="0" smtClean="0">
                <a:solidFill>
                  <a:srgbClr val="FF3300"/>
                </a:solidFill>
              </a:rPr>
              <a:t>2</a:t>
            </a:r>
            <a:r>
              <a:rPr lang="en-US" sz="2800" dirty="0" smtClean="0">
                <a:solidFill>
                  <a:schemeClr val="tx2">
                    <a:lumMod val="60000"/>
                    <a:lumOff val="40000"/>
                  </a:schemeClr>
                </a:solidFill>
              </a:rPr>
              <a:t>OH</a:t>
            </a:r>
            <a:r>
              <a:rPr lang="en-US" sz="2800" dirty="0" smtClean="0"/>
              <a:t>.   </a:t>
            </a:r>
            <a:r>
              <a:rPr lang="en-US" sz="2800" dirty="0" smtClean="0"/>
              <a:t>The </a:t>
            </a:r>
            <a:r>
              <a:rPr lang="en-US" sz="2800" dirty="0" smtClean="0">
                <a:solidFill>
                  <a:schemeClr val="tx2">
                    <a:lumMod val="60000"/>
                    <a:lumOff val="40000"/>
                  </a:schemeClr>
                </a:solidFill>
              </a:rPr>
              <a:t>OH</a:t>
            </a:r>
            <a:r>
              <a:rPr lang="en-US" sz="2800" dirty="0" smtClean="0"/>
              <a:t> group in ethanol is </a:t>
            </a:r>
            <a:r>
              <a:rPr lang="en-US" sz="2800" dirty="0" smtClean="0">
                <a:solidFill>
                  <a:schemeClr val="tx2">
                    <a:lumMod val="60000"/>
                    <a:lumOff val="40000"/>
                  </a:schemeClr>
                </a:solidFill>
              </a:rPr>
              <a:t>polar</a:t>
            </a:r>
            <a:r>
              <a:rPr lang="en-US" sz="2800" dirty="0" smtClean="0"/>
              <a:t>, which would indicate that it won’t dissolve oil-based paint; however, on gas pumps you see ethanol as an additive to gasoline.  So it must be soluble with non-polar substance like gasoline or oil-based paint.   </a:t>
            </a:r>
            <a:r>
              <a:rPr lang="en-US" sz="2800" dirty="0" smtClean="0"/>
              <a:t>Ethanol does have a section that is </a:t>
            </a:r>
            <a:r>
              <a:rPr lang="en-US" sz="2800" dirty="0" smtClean="0">
                <a:solidFill>
                  <a:srgbClr val="FF3300"/>
                </a:solidFill>
              </a:rPr>
              <a:t>non-polar</a:t>
            </a:r>
            <a:r>
              <a:rPr lang="en-US" sz="2800" dirty="0" smtClean="0"/>
              <a:t> and a small molecule.  This is the likely reason why oil-based paint will dissolve in ethanol. </a:t>
            </a:r>
            <a:endParaRPr lang="en-US" sz="2800" dirty="0"/>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p:cTn id="15" dur="500" fill="hold"/>
                                        <p:tgtEl>
                                          <p:spTgt spid="2">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2">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2">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p:cTn id="23" dur="500" fill="hold"/>
                                        <p:tgtEl>
                                          <p:spTgt spid="2">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2">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2">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0025"/>
            <a:ext cx="9004663" cy="6494085"/>
          </a:xfrm>
          <a:prstGeom prst="rect">
            <a:avLst/>
          </a:prstGeom>
          <a:noFill/>
        </p:spPr>
        <p:txBody>
          <a:bodyPr wrap="square" rtlCol="0">
            <a:spAutoFit/>
          </a:bodyPr>
          <a:lstStyle/>
          <a:p>
            <a:r>
              <a:rPr lang="en-US" sz="2600" dirty="0" smtClean="0"/>
              <a:t>Gasoline </a:t>
            </a:r>
            <a:r>
              <a:rPr lang="en-US" sz="2600" dirty="0"/>
              <a:t>and kerosene </a:t>
            </a:r>
            <a:r>
              <a:rPr lang="en-US" sz="2600" dirty="0" smtClean="0"/>
              <a:t>______________</a:t>
            </a:r>
          </a:p>
          <a:p>
            <a:r>
              <a:rPr lang="en-US" sz="2600" dirty="0" smtClean="0"/>
              <a:t>Gasoline and kerosene are non-polar compounds and are both chains of hydrocarbon.   Being similar they should be able to dissolve each other (be miscible with each other)</a:t>
            </a:r>
            <a:r>
              <a:rPr lang="en-US" sz="2600" dirty="0"/>
              <a:t>	</a:t>
            </a:r>
            <a:endParaRPr lang="en-US" sz="2600" dirty="0" smtClean="0"/>
          </a:p>
          <a:p>
            <a:endParaRPr lang="en-US" sz="2600" dirty="0" smtClean="0"/>
          </a:p>
          <a:p>
            <a:r>
              <a:rPr lang="en-US" sz="2600" dirty="0" err="1" smtClean="0"/>
              <a:t>KCl</a:t>
            </a:r>
            <a:r>
              <a:rPr lang="en-US" sz="2600" dirty="0" smtClean="0"/>
              <a:t> </a:t>
            </a:r>
            <a:r>
              <a:rPr lang="en-US" sz="2600" dirty="0"/>
              <a:t>and water </a:t>
            </a:r>
            <a:r>
              <a:rPr lang="en-US" sz="2600" dirty="0" smtClean="0"/>
              <a:t>_________________</a:t>
            </a:r>
          </a:p>
          <a:p>
            <a:r>
              <a:rPr lang="en-US" sz="2600" dirty="0" err="1" smtClean="0"/>
              <a:t>KCl</a:t>
            </a:r>
            <a:r>
              <a:rPr lang="en-US" sz="2600" dirty="0" smtClean="0"/>
              <a:t> is an ionic compound because it has ionic bonds.  That also means they each have a charge which water will be attracted to.  So </a:t>
            </a:r>
            <a:r>
              <a:rPr lang="en-US" sz="2600" dirty="0" err="1" smtClean="0"/>
              <a:t>KCl</a:t>
            </a:r>
            <a:r>
              <a:rPr lang="en-US" sz="2600" dirty="0" smtClean="0"/>
              <a:t> should be highly soluble in water.  Also, solubility rules say compounds that contain group (column) 1 metals will be soluble in water.  Solubility rules also say compounds that contain halogen ions are soluble with a few exceptions.</a:t>
            </a:r>
          </a:p>
          <a:p>
            <a:r>
              <a:rPr lang="en-US" sz="2600" dirty="0" smtClean="0">
                <a:hlinkClick r:id="rId2"/>
              </a:rPr>
              <a:t>http://</a:t>
            </a:r>
            <a:r>
              <a:rPr lang="en-US" sz="2600" dirty="0" smtClean="0">
                <a:hlinkClick r:id="rId2"/>
              </a:rPr>
              <a:t>www.chemistryland.com/CHM130FieldLab/Lab9/Lab9.html</a:t>
            </a:r>
            <a:endParaRPr lang="en-US" sz="2600" dirty="0" smtClean="0"/>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strips(upRight)">
                                      <p:cBhvr>
                                        <p:cTn id="7" dur="1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strips(upRight)">
                                      <p:cBhvr>
                                        <p:cTn id="12" dur="1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strips(upRight)">
                                      <p:cBhvr>
                                        <p:cTn id="17" dur="1000"/>
                                        <p:tgtEl>
                                          <p:spTgt spid="2">
                                            <p:txEl>
                                              <p:pRg st="4" end="4"/>
                                            </p:txEl>
                                          </p:spTgt>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strips(upRight)">
                                      <p:cBhvr>
                                        <p:cTn id="20"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175" y="361950"/>
            <a:ext cx="8766538" cy="6124754"/>
          </a:xfrm>
          <a:prstGeom prst="rect">
            <a:avLst/>
          </a:prstGeom>
          <a:noFill/>
        </p:spPr>
        <p:txBody>
          <a:bodyPr wrap="square" rtlCol="0">
            <a:spAutoFit/>
          </a:bodyPr>
          <a:lstStyle/>
          <a:p>
            <a:r>
              <a:rPr lang="en-US" sz="2800" dirty="0" smtClean="0"/>
              <a:t>iron </a:t>
            </a:r>
            <a:r>
              <a:rPr lang="en-US" sz="2800" dirty="0"/>
              <a:t>(III) hydroxide and water _______	</a:t>
            </a:r>
            <a:endParaRPr lang="en-US" sz="2800" dirty="0" smtClean="0"/>
          </a:p>
          <a:p>
            <a:r>
              <a:rPr lang="en-US" sz="2800" dirty="0" smtClean="0"/>
              <a:t>Iron (III) hydroxide Fe</a:t>
            </a:r>
            <a:r>
              <a:rPr lang="en-US" sz="2800" baseline="-25000" dirty="0" smtClean="0"/>
              <a:t>2</a:t>
            </a:r>
            <a:r>
              <a:rPr lang="en-US" sz="2800" dirty="0" smtClean="0"/>
              <a:t>(OH)</a:t>
            </a:r>
            <a:r>
              <a:rPr lang="en-US" sz="2800" baseline="-25000" dirty="0" smtClean="0"/>
              <a:t>3</a:t>
            </a:r>
            <a:r>
              <a:rPr lang="en-US" sz="2800" dirty="0" smtClean="0"/>
              <a:t> is an ionic compound.  So water will be attracted to it; however, its ionic bond strength may be too strong for water to pull it apart.  Water has to pull it apart in order for it to dissolve.  According to solubility rules, the hydroxides of transition metals (like iron) are not soluble in water.</a:t>
            </a:r>
            <a:endParaRPr lang="en-US" sz="2800" dirty="0" smtClean="0"/>
          </a:p>
          <a:p>
            <a:endParaRPr lang="en-US" sz="2800" dirty="0" smtClean="0"/>
          </a:p>
          <a:p>
            <a:r>
              <a:rPr lang="en-US" sz="2800" dirty="0" err="1" smtClean="0"/>
              <a:t>AgCl</a:t>
            </a:r>
            <a:r>
              <a:rPr lang="en-US" sz="2800" dirty="0" smtClean="0"/>
              <a:t> </a:t>
            </a:r>
            <a:r>
              <a:rPr lang="en-US" sz="2800" dirty="0"/>
              <a:t>and water </a:t>
            </a:r>
            <a:r>
              <a:rPr lang="en-US" sz="2800" dirty="0" smtClean="0"/>
              <a:t>________________</a:t>
            </a:r>
          </a:p>
          <a:p>
            <a:r>
              <a:rPr lang="en-US" sz="2800" dirty="0" err="1" smtClean="0"/>
              <a:t>AgCl</a:t>
            </a:r>
            <a:r>
              <a:rPr lang="en-US" sz="2800" dirty="0" smtClean="0"/>
              <a:t> </a:t>
            </a:r>
            <a:r>
              <a:rPr lang="en-US" sz="2800" dirty="0" smtClean="0"/>
              <a:t>has ionic bonding which makes water attract it; however, its bonds may be too strong to be pulled apart.  Most salts of chlorine are soluble, but this is an exception according to the solubility rules. So it’s not soluble.</a:t>
            </a:r>
            <a:endParaRPr lang="en-US" sz="2800" dirty="0"/>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edge">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edg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edge">
                                      <p:cBhvr>
                                        <p:cTn id="1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5812" name="Picture 4" descr="Image result for Electronegativity"/>
          <p:cNvPicPr>
            <a:picLocks noChangeAspect="1" noChangeArrowheads="1"/>
          </p:cNvPicPr>
          <p:nvPr/>
        </p:nvPicPr>
        <p:blipFill>
          <a:blip r:embed="rId2" cstate="print"/>
          <a:srcRect t="4720"/>
          <a:stretch>
            <a:fillRect/>
          </a:stretch>
        </p:blipFill>
        <p:spPr bwMode="auto">
          <a:xfrm>
            <a:off x="0" y="0"/>
            <a:ext cx="9144000" cy="6536806"/>
          </a:xfrm>
          <a:prstGeom prst="rect">
            <a:avLst/>
          </a:prstGeom>
          <a:noFill/>
        </p:spPr>
      </p:pic>
      <p:sp>
        <p:nvSpPr>
          <p:cNvPr id="3" name="TextBox 2"/>
          <p:cNvSpPr txBox="1"/>
          <p:nvPr/>
        </p:nvSpPr>
        <p:spPr>
          <a:xfrm>
            <a:off x="1022465" y="676275"/>
            <a:ext cx="7007630" cy="1384995"/>
          </a:xfrm>
          <a:prstGeom prst="rect">
            <a:avLst/>
          </a:prstGeom>
          <a:noFill/>
        </p:spPr>
        <p:txBody>
          <a:bodyPr wrap="square" rtlCol="0">
            <a:spAutoFit/>
          </a:bodyPr>
          <a:lstStyle/>
          <a:p>
            <a:r>
              <a:rPr lang="en-US" sz="2800" dirty="0" smtClean="0">
                <a:solidFill>
                  <a:srgbClr val="000000"/>
                </a:solidFill>
              </a:rPr>
              <a:t>Elements that have high electronegativity will readily bond with elements with low or moderate electronegativity.</a:t>
            </a:r>
            <a:endParaRPr lang="en-US" sz="2800" dirty="0">
              <a:solidFill>
                <a:srgbClr val="000000"/>
              </a:solidFill>
            </a:endParaRPr>
          </a:p>
        </p:txBody>
      </p:sp>
      <p:sp>
        <p:nvSpPr>
          <p:cNvPr id="6" name="TextBox 5"/>
          <p:cNvSpPr txBox="1"/>
          <p:nvPr/>
        </p:nvSpPr>
        <p:spPr>
          <a:xfrm>
            <a:off x="135473" y="5481472"/>
            <a:ext cx="8994370" cy="1292662"/>
          </a:xfrm>
          <a:prstGeom prst="rect">
            <a:avLst/>
          </a:prstGeom>
          <a:solidFill>
            <a:schemeClr val="bg1"/>
          </a:solidFill>
        </p:spPr>
        <p:txBody>
          <a:bodyPr wrap="square" rtlCol="0">
            <a:spAutoFit/>
          </a:bodyPr>
          <a:lstStyle/>
          <a:p>
            <a:r>
              <a:rPr lang="en-US" sz="2600" b="1" dirty="0" smtClean="0">
                <a:solidFill>
                  <a:srgbClr val="C00000"/>
                </a:solidFill>
              </a:rPr>
              <a:t>Fluorine has the highest electronegativity, meaning it will aggressively grab electrons off of other elements.  So reactions with fluorine gas are usually violent.</a:t>
            </a:r>
            <a:endParaRPr lang="en-US" sz="2600" b="1" dirty="0">
              <a:solidFill>
                <a:srgbClr val="C00000"/>
              </a:solidFill>
            </a:endParaRPr>
          </a:p>
        </p:txBody>
      </p:sp>
      <p:cxnSp>
        <p:nvCxnSpPr>
          <p:cNvPr id="7" name="Straight Arrow Connector 6"/>
          <p:cNvCxnSpPr/>
          <p:nvPr/>
        </p:nvCxnSpPr>
        <p:spPr bwMode="auto">
          <a:xfrm flipH="1">
            <a:off x="8246225" y="706581"/>
            <a:ext cx="399012" cy="764771"/>
          </a:xfrm>
          <a:prstGeom prst="straightConnector1">
            <a:avLst/>
          </a:prstGeom>
          <a:gradFill rotWithShape="1">
            <a:gsLst>
              <a:gs pos="0">
                <a:srgbClr val="FF0000">
                  <a:alpha val="20000"/>
                </a:srgbClr>
              </a:gs>
              <a:gs pos="100000">
                <a:srgbClr val="2368E3">
                  <a:alpha val="81000"/>
                </a:srgbClr>
              </a:gs>
            </a:gsLst>
            <a:path path="rect">
              <a:fillToRect l="50000" t="50000" r="50000" b="50000"/>
            </a:path>
          </a:gradFill>
          <a:ln w="57150" cap="flat" cmpd="sng" algn="ctr">
            <a:solidFill>
              <a:srgbClr val="FF0000"/>
            </a:solidFill>
            <a:prstDash val="solid"/>
            <a:round/>
            <a:headEnd type="none" w="med" len="med"/>
            <a:tailEnd type="arrow"/>
          </a:ln>
          <a:effectLst/>
        </p:spPr>
      </p:cxnSp>
    </p:spTree>
  </p:cSld>
  <p:clrMapOvr>
    <a:masterClrMapping/>
  </p:clrMapOvr>
  <p:transition spd="slow">
    <p:circl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0" name="Picture 2" descr="MoutainLak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22211" name="Rectangle 3"/>
          <p:cNvSpPr>
            <a:spLocks noChangeArrowheads="1"/>
          </p:cNvSpPr>
          <p:nvPr/>
        </p:nvSpPr>
        <p:spPr bwMode="auto">
          <a:xfrm>
            <a:off x="0" y="0"/>
            <a:ext cx="9144000" cy="6858000"/>
          </a:xfrm>
          <a:prstGeom prst="rect">
            <a:avLst/>
          </a:prstGeom>
          <a:gradFill rotWithShape="1">
            <a:gsLst>
              <a:gs pos="0">
                <a:schemeClr val="tx2">
                  <a:alpha val="62000"/>
                </a:schemeClr>
              </a:gs>
              <a:gs pos="100000">
                <a:schemeClr val="tx2">
                  <a:gamma/>
                  <a:tint val="10980"/>
                  <a:invGamma/>
                  <a:alpha val="14000"/>
                </a:schemeClr>
              </a:gs>
            </a:gsLst>
            <a:lin ang="5400000" scaled="1"/>
          </a:gradFill>
          <a:ln w="9525">
            <a:noFill/>
            <a:miter lim="800000"/>
            <a:headEnd/>
            <a:tailEnd/>
          </a:ln>
          <a:effectLst/>
        </p:spPr>
        <p:txBody>
          <a:bodyPr wrap="none" anchor="ctr"/>
          <a:lstStyle/>
          <a:p>
            <a:endParaRPr lang="en-US" smtClean="0">
              <a:solidFill>
                <a:srgbClr val="FFFFFF"/>
              </a:solidFill>
              <a:latin typeface="Arial" pitchFamily="34" charset="0"/>
            </a:endParaRPr>
          </a:p>
        </p:txBody>
      </p:sp>
      <p:sp>
        <p:nvSpPr>
          <p:cNvPr id="222212" name="WordArt 4"/>
          <p:cNvSpPr>
            <a:spLocks noChangeArrowheads="1" noChangeShapeType="1" noTextEdit="1"/>
          </p:cNvSpPr>
          <p:nvPr/>
        </p:nvSpPr>
        <p:spPr bwMode="auto">
          <a:xfrm>
            <a:off x="647700" y="609600"/>
            <a:ext cx="7848600" cy="657225"/>
          </a:xfrm>
          <a:prstGeom prst="rect">
            <a:avLst/>
          </a:prstGeom>
        </p:spPr>
        <p:txBody>
          <a:bodyPr wrap="none" fromWordArt="1">
            <a:prstTxWarp prst="textDoubleWave1">
              <a:avLst>
                <a:gd name="adj1" fmla="val 6500"/>
                <a:gd name="adj2" fmla="val 0"/>
              </a:avLst>
            </a:prstTxWarp>
          </a:bodyPr>
          <a:lstStyle/>
          <a:p>
            <a:pPr algn="ctr"/>
            <a:r>
              <a:rPr lang="en-US" sz="3600" kern="10" smtClean="0">
                <a:ln w="28575">
                  <a:solidFill>
                    <a:srgbClr val="333399"/>
                  </a:solidFill>
                  <a:round/>
                  <a:headEnd/>
                  <a:tailEnd/>
                </a:ln>
                <a:gradFill rotWithShape="1">
                  <a:gsLst>
                    <a:gs pos="0">
                      <a:srgbClr val="FFFF99"/>
                    </a:gs>
                    <a:gs pos="100000">
                      <a:srgbClr val="33CCFF"/>
                    </a:gs>
                  </a:gsLst>
                  <a:lin ang="5400000" scaled="1"/>
                </a:gradFill>
                <a:latin typeface="Impact"/>
              </a:rPr>
              <a:t>IN AN ATMOSPHERE OF FLUORINE...</a:t>
            </a:r>
          </a:p>
        </p:txBody>
      </p:sp>
    </p:spTree>
  </p:cSld>
  <p:clrMapOvr>
    <a:masterClrMapping/>
  </p:clrMapOvr>
  <p:transition spd="slow">
    <p:strips dir="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Picture 2" descr="LakeAndMountainsOnFir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23235" name="Rectangle 3"/>
          <p:cNvSpPr>
            <a:spLocks noChangeArrowheads="1"/>
          </p:cNvSpPr>
          <p:nvPr/>
        </p:nvSpPr>
        <p:spPr bwMode="auto">
          <a:xfrm>
            <a:off x="0" y="0"/>
            <a:ext cx="9144000" cy="6858000"/>
          </a:xfrm>
          <a:prstGeom prst="rect">
            <a:avLst/>
          </a:prstGeom>
          <a:gradFill rotWithShape="1">
            <a:gsLst>
              <a:gs pos="0">
                <a:schemeClr val="tx2">
                  <a:alpha val="62000"/>
                </a:schemeClr>
              </a:gs>
              <a:gs pos="100000">
                <a:schemeClr val="tx2">
                  <a:gamma/>
                  <a:tint val="10980"/>
                  <a:invGamma/>
                  <a:alpha val="14000"/>
                </a:schemeClr>
              </a:gs>
            </a:gsLst>
            <a:lin ang="5400000" scaled="1"/>
          </a:gradFill>
          <a:ln w="9525">
            <a:noFill/>
            <a:miter lim="800000"/>
            <a:headEnd/>
            <a:tailEnd/>
          </a:ln>
          <a:effectLst/>
        </p:spPr>
        <p:txBody>
          <a:bodyPr wrap="none" anchor="ctr"/>
          <a:lstStyle/>
          <a:p>
            <a:endParaRPr lang="en-US" smtClean="0">
              <a:solidFill>
                <a:srgbClr val="FFFFFF"/>
              </a:solidFill>
              <a:latin typeface="Arial" pitchFamily="34" charset="0"/>
            </a:endParaRPr>
          </a:p>
        </p:txBody>
      </p:sp>
      <p:sp>
        <p:nvSpPr>
          <p:cNvPr id="223236" name="WordArt 4"/>
          <p:cNvSpPr>
            <a:spLocks noChangeArrowheads="1" noChangeShapeType="1" noTextEdit="1"/>
          </p:cNvSpPr>
          <p:nvPr/>
        </p:nvSpPr>
        <p:spPr bwMode="auto">
          <a:xfrm>
            <a:off x="838200" y="609600"/>
            <a:ext cx="7848600" cy="657225"/>
          </a:xfrm>
          <a:prstGeom prst="rect">
            <a:avLst/>
          </a:prstGeom>
        </p:spPr>
        <p:txBody>
          <a:bodyPr wrap="none" fromWordArt="1">
            <a:prstTxWarp prst="textChevronInverted">
              <a:avLst/>
            </a:prstTxWarp>
          </a:bodyPr>
          <a:lstStyle/>
          <a:p>
            <a:pPr algn="ctr"/>
            <a:r>
              <a:rPr lang="en-US" sz="3600" kern="10" dirty="0" smtClean="0">
                <a:ln w="28575">
                  <a:solidFill>
                    <a:srgbClr val="333399"/>
                  </a:solidFill>
                  <a:round/>
                  <a:headEnd/>
                  <a:tailEnd/>
                </a:ln>
                <a:gradFill rotWithShape="1">
                  <a:gsLst>
                    <a:gs pos="0">
                      <a:srgbClr val="FFFF99"/>
                    </a:gs>
                    <a:gs pos="100000">
                      <a:srgbClr val="33CCFF"/>
                    </a:gs>
                  </a:gsLst>
                  <a:lin ang="5400000" scaled="1"/>
                </a:gradFill>
                <a:latin typeface="Impact"/>
              </a:rPr>
              <a:t>Water itself will catch fire.</a:t>
            </a:r>
            <a:endParaRPr lang="en-US" sz="3600" kern="10" dirty="0" smtClean="0">
              <a:ln w="28575">
                <a:solidFill>
                  <a:srgbClr val="333399"/>
                </a:solidFill>
                <a:round/>
                <a:headEnd/>
                <a:tailEnd/>
              </a:ln>
              <a:gradFill rotWithShape="1">
                <a:gsLst>
                  <a:gs pos="0">
                    <a:srgbClr val="FFFF99"/>
                  </a:gs>
                  <a:gs pos="100000">
                    <a:srgbClr val="33CCFF"/>
                  </a:gs>
                </a:gsLst>
                <a:lin ang="5400000" scaled="1"/>
              </a:gradFill>
              <a:latin typeface="Impact"/>
            </a:endParaRPr>
          </a:p>
        </p:txBody>
      </p:sp>
      <p:sp>
        <p:nvSpPr>
          <p:cNvPr id="223237" name="Text Box 5"/>
          <p:cNvSpPr txBox="1">
            <a:spLocks noChangeArrowheads="1"/>
          </p:cNvSpPr>
          <p:nvPr/>
        </p:nvSpPr>
        <p:spPr bwMode="auto">
          <a:xfrm>
            <a:off x="1162050" y="1638300"/>
            <a:ext cx="6819900" cy="823913"/>
          </a:xfrm>
          <a:prstGeom prst="rect">
            <a:avLst/>
          </a:prstGeom>
          <a:noFill/>
          <a:ln w="9525">
            <a:noFill/>
            <a:miter lim="800000"/>
            <a:headEnd/>
            <a:tailEnd/>
          </a:ln>
          <a:effectLst>
            <a:outerShdw dist="17961" dir="2700000" algn="ctr" rotWithShape="0">
              <a:srgbClr val="FFDC47">
                <a:alpha val="50000"/>
              </a:srgbClr>
            </a:outerShdw>
          </a:effectLst>
        </p:spPr>
        <p:txBody>
          <a:bodyPr>
            <a:spAutoFit/>
          </a:bodyPr>
          <a:lstStyle/>
          <a:p>
            <a:pPr>
              <a:spcBef>
                <a:spcPct val="50000"/>
              </a:spcBef>
            </a:pPr>
            <a:r>
              <a:rPr lang="en-US" sz="4800" dirty="0" smtClean="0">
                <a:solidFill>
                  <a:srgbClr val="000000"/>
                </a:solidFill>
                <a:latin typeface="Arial" pitchFamily="34" charset="0"/>
              </a:rPr>
              <a:t>2H</a:t>
            </a:r>
            <a:r>
              <a:rPr lang="en-US" sz="4800" baseline="-25000" dirty="0" smtClean="0">
                <a:solidFill>
                  <a:srgbClr val="000000"/>
                </a:solidFill>
                <a:latin typeface="Arial" pitchFamily="34" charset="0"/>
              </a:rPr>
              <a:t>2</a:t>
            </a:r>
            <a:r>
              <a:rPr lang="en-US" sz="4800" dirty="0" smtClean="0">
                <a:solidFill>
                  <a:srgbClr val="000000"/>
                </a:solidFill>
                <a:latin typeface="Arial" pitchFamily="34" charset="0"/>
              </a:rPr>
              <a:t>O </a:t>
            </a:r>
            <a:r>
              <a:rPr lang="en-US" sz="4800" dirty="0" smtClean="0">
                <a:solidFill>
                  <a:srgbClr val="000000"/>
                </a:solidFill>
                <a:latin typeface="Arial" pitchFamily="34" charset="0"/>
              </a:rPr>
              <a:t>+ </a:t>
            </a:r>
            <a:r>
              <a:rPr lang="en-US" sz="4800" dirty="0" smtClean="0">
                <a:solidFill>
                  <a:srgbClr val="000000"/>
                </a:solidFill>
                <a:latin typeface="Arial" pitchFamily="34" charset="0"/>
              </a:rPr>
              <a:t>2F</a:t>
            </a:r>
            <a:r>
              <a:rPr lang="en-US" sz="4800" baseline="-25000" dirty="0" smtClean="0">
                <a:solidFill>
                  <a:srgbClr val="000000"/>
                </a:solidFill>
                <a:latin typeface="Arial" pitchFamily="34" charset="0"/>
              </a:rPr>
              <a:t>2</a:t>
            </a:r>
            <a:r>
              <a:rPr lang="en-US" sz="4800" dirty="0" smtClean="0">
                <a:solidFill>
                  <a:srgbClr val="000000"/>
                </a:solidFill>
                <a:latin typeface="Arial" pitchFamily="34" charset="0"/>
              </a:rPr>
              <a:t> </a:t>
            </a:r>
            <a:r>
              <a:rPr lang="en-US" sz="4800" dirty="0" smtClean="0">
                <a:solidFill>
                  <a:srgbClr val="000000"/>
                </a:solidFill>
                <a:latin typeface="Arial" pitchFamily="34" charset="0"/>
                <a:sym typeface="Wingdings" pitchFamily="2" charset="2"/>
              </a:rPr>
              <a:t> </a:t>
            </a:r>
            <a:r>
              <a:rPr lang="en-US" sz="4800" dirty="0" smtClean="0">
                <a:solidFill>
                  <a:srgbClr val="000000"/>
                </a:solidFill>
                <a:latin typeface="Arial" pitchFamily="34" charset="0"/>
                <a:sym typeface="Wingdings" pitchFamily="2" charset="2"/>
              </a:rPr>
              <a:t>4HF </a:t>
            </a:r>
            <a:r>
              <a:rPr lang="en-US" sz="4800" dirty="0" smtClean="0">
                <a:solidFill>
                  <a:srgbClr val="000000"/>
                </a:solidFill>
                <a:latin typeface="Arial" pitchFamily="34" charset="0"/>
                <a:sym typeface="Wingdings" pitchFamily="2" charset="2"/>
              </a:rPr>
              <a:t>+ O</a:t>
            </a:r>
            <a:r>
              <a:rPr lang="en-US" sz="4800" baseline="-25000" dirty="0" smtClean="0">
                <a:solidFill>
                  <a:srgbClr val="000000"/>
                </a:solidFill>
                <a:latin typeface="Arial" pitchFamily="34" charset="0"/>
                <a:sym typeface="Wingdings" pitchFamily="2" charset="2"/>
              </a:rPr>
              <a:t>2</a:t>
            </a:r>
            <a:endParaRPr lang="en-US" sz="4800" baseline="-25000" dirty="0" smtClean="0">
              <a:solidFill>
                <a:srgbClr val="000000"/>
              </a:solidFill>
              <a:latin typeface="Arial" pitchFamily="34" charset="0"/>
            </a:endParaRPr>
          </a:p>
        </p:txBody>
      </p:sp>
    </p:spTree>
  </p:cSld>
  <p:clrMapOvr>
    <a:masterClrMapping/>
  </p:clrMapOvr>
  <p:transition spd="slow">
    <p:strips dir="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24258" name="Picture 2" descr="candleholder"/>
          <p:cNvPicPr>
            <a:picLocks noChangeAspect="1" noChangeArrowheads="1"/>
          </p:cNvPicPr>
          <p:nvPr/>
        </p:nvPicPr>
        <p:blipFill>
          <a:blip r:embed="rId2" cstate="print"/>
          <a:srcRect/>
          <a:stretch>
            <a:fillRect/>
          </a:stretch>
        </p:blipFill>
        <p:spPr bwMode="auto">
          <a:xfrm>
            <a:off x="2181225" y="0"/>
            <a:ext cx="4781550" cy="6858000"/>
          </a:xfrm>
          <a:prstGeom prst="rect">
            <a:avLst/>
          </a:prstGeom>
          <a:noFill/>
        </p:spPr>
      </p:pic>
      <p:sp>
        <p:nvSpPr>
          <p:cNvPr id="224259" name="Rectangle 3"/>
          <p:cNvSpPr>
            <a:spLocks noChangeArrowheads="1"/>
          </p:cNvSpPr>
          <p:nvPr/>
        </p:nvSpPr>
        <p:spPr bwMode="auto">
          <a:xfrm>
            <a:off x="5568950" y="0"/>
            <a:ext cx="1430338" cy="6858000"/>
          </a:xfrm>
          <a:prstGeom prst="rect">
            <a:avLst/>
          </a:prstGeom>
          <a:gradFill rotWithShape="1">
            <a:gsLst>
              <a:gs pos="0">
                <a:schemeClr val="accent1">
                  <a:alpha val="0"/>
                </a:schemeClr>
              </a:gs>
              <a:gs pos="100000">
                <a:schemeClr val="accent1">
                  <a:gamma/>
                  <a:shade val="0"/>
                  <a:invGamma/>
                </a:schemeClr>
              </a:gs>
            </a:gsLst>
            <a:lin ang="0" scaled="1"/>
          </a:gradFill>
          <a:ln w="9525">
            <a:noFill/>
            <a:miter lim="800000"/>
            <a:headEnd/>
            <a:tailEnd/>
          </a:ln>
          <a:effectLst/>
        </p:spPr>
        <p:txBody>
          <a:bodyPr wrap="none" anchor="ctr"/>
          <a:lstStyle/>
          <a:p>
            <a:endParaRPr lang="en-US" smtClean="0">
              <a:solidFill>
                <a:srgbClr val="FFFFFF"/>
              </a:solidFill>
              <a:latin typeface="Arial" pitchFamily="34" charset="0"/>
            </a:endParaRPr>
          </a:p>
        </p:txBody>
      </p:sp>
      <p:sp>
        <p:nvSpPr>
          <p:cNvPr id="224260" name="Rectangle 4"/>
          <p:cNvSpPr>
            <a:spLocks noChangeArrowheads="1"/>
          </p:cNvSpPr>
          <p:nvPr/>
        </p:nvSpPr>
        <p:spPr bwMode="auto">
          <a:xfrm>
            <a:off x="2171700" y="0"/>
            <a:ext cx="1003300" cy="6858000"/>
          </a:xfrm>
          <a:prstGeom prst="rect">
            <a:avLst/>
          </a:prstGeom>
          <a:gradFill rotWithShape="1">
            <a:gsLst>
              <a:gs pos="0">
                <a:schemeClr val="accent1">
                  <a:gamma/>
                  <a:shade val="0"/>
                  <a:invGamma/>
                </a:schemeClr>
              </a:gs>
              <a:gs pos="100000">
                <a:schemeClr val="accent1">
                  <a:alpha val="0"/>
                </a:schemeClr>
              </a:gs>
            </a:gsLst>
            <a:lin ang="0" scaled="1"/>
          </a:gradFill>
          <a:ln w="9525">
            <a:noFill/>
            <a:miter lim="800000"/>
            <a:headEnd/>
            <a:tailEnd/>
          </a:ln>
          <a:effectLst/>
        </p:spPr>
        <p:txBody>
          <a:bodyPr wrap="none" anchor="ctr"/>
          <a:lstStyle/>
          <a:p>
            <a:endParaRPr lang="en-US" smtClean="0">
              <a:solidFill>
                <a:srgbClr val="FFFFFF"/>
              </a:solidFill>
              <a:latin typeface="Arial" pitchFamily="34" charset="0"/>
            </a:endParaRPr>
          </a:p>
        </p:txBody>
      </p:sp>
      <p:sp>
        <p:nvSpPr>
          <p:cNvPr id="224261" name="Rectangle 5"/>
          <p:cNvSpPr>
            <a:spLocks noChangeArrowheads="1"/>
          </p:cNvSpPr>
          <p:nvPr/>
        </p:nvSpPr>
        <p:spPr bwMode="auto">
          <a:xfrm>
            <a:off x="0" y="0"/>
            <a:ext cx="9144000" cy="6858000"/>
          </a:xfrm>
          <a:prstGeom prst="rect">
            <a:avLst/>
          </a:prstGeom>
          <a:gradFill rotWithShape="1">
            <a:gsLst>
              <a:gs pos="0">
                <a:schemeClr val="tx2">
                  <a:alpha val="62000"/>
                </a:schemeClr>
              </a:gs>
              <a:gs pos="100000">
                <a:schemeClr val="tx2">
                  <a:gamma/>
                  <a:tint val="10980"/>
                  <a:invGamma/>
                  <a:alpha val="14000"/>
                </a:schemeClr>
              </a:gs>
            </a:gsLst>
            <a:lin ang="5400000" scaled="1"/>
          </a:gradFill>
          <a:ln w="9525">
            <a:noFill/>
            <a:miter lim="800000"/>
            <a:headEnd/>
            <a:tailEnd/>
          </a:ln>
          <a:effectLst/>
        </p:spPr>
        <p:txBody>
          <a:bodyPr wrap="none" anchor="ctr"/>
          <a:lstStyle/>
          <a:p>
            <a:endParaRPr lang="en-US" smtClean="0">
              <a:solidFill>
                <a:srgbClr val="FFFFFF"/>
              </a:solidFill>
              <a:latin typeface="Arial" pitchFamily="34" charset="0"/>
            </a:endParaRPr>
          </a:p>
        </p:txBody>
      </p:sp>
      <p:sp>
        <p:nvSpPr>
          <p:cNvPr id="9" name="Rectangle 8"/>
          <p:cNvSpPr/>
          <p:nvPr/>
        </p:nvSpPr>
        <p:spPr>
          <a:xfrm>
            <a:off x="16933" y="6462016"/>
            <a:ext cx="3318933" cy="4064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5"/>
          <p:cNvSpPr txBox="1">
            <a:spLocks noChangeArrowheads="1"/>
          </p:cNvSpPr>
          <p:nvPr/>
        </p:nvSpPr>
        <p:spPr bwMode="auto">
          <a:xfrm>
            <a:off x="4724399" y="3576109"/>
            <a:ext cx="4419601" cy="584775"/>
          </a:xfrm>
          <a:prstGeom prst="rect">
            <a:avLst/>
          </a:prstGeom>
          <a:noFill/>
          <a:ln w="9525">
            <a:noFill/>
            <a:miter lim="800000"/>
            <a:headEnd/>
            <a:tailEnd/>
          </a:ln>
          <a:effectLst>
            <a:outerShdw dist="17961" dir="2700000" algn="ctr" rotWithShape="0">
              <a:srgbClr val="FFDC47">
                <a:alpha val="50000"/>
              </a:srgbClr>
            </a:outerShdw>
          </a:effectLst>
        </p:spPr>
        <p:txBody>
          <a:bodyPr wrap="square">
            <a:spAutoFit/>
          </a:bodyPr>
          <a:lstStyle/>
          <a:p>
            <a:pPr algn="ctr">
              <a:spcBef>
                <a:spcPct val="50000"/>
              </a:spcBef>
            </a:pPr>
            <a:r>
              <a:rPr lang="en-US" sz="3200" dirty="0" smtClean="0">
                <a:solidFill>
                  <a:srgbClr val="000000"/>
                </a:solidFill>
                <a:latin typeface="Arial" pitchFamily="34" charset="0"/>
              </a:rPr>
              <a:t>SiO</a:t>
            </a:r>
            <a:r>
              <a:rPr lang="en-US" sz="3200" baseline="-25000" dirty="0" smtClean="0">
                <a:solidFill>
                  <a:srgbClr val="000000"/>
                </a:solidFill>
                <a:latin typeface="Arial" pitchFamily="34" charset="0"/>
              </a:rPr>
              <a:t>2</a:t>
            </a:r>
            <a:r>
              <a:rPr lang="en-US" sz="3200" dirty="0" smtClean="0">
                <a:solidFill>
                  <a:srgbClr val="000000"/>
                </a:solidFill>
                <a:latin typeface="Arial" pitchFamily="34" charset="0"/>
              </a:rPr>
              <a:t> </a:t>
            </a:r>
            <a:r>
              <a:rPr lang="en-US" sz="3200" dirty="0" smtClean="0">
                <a:solidFill>
                  <a:srgbClr val="000000"/>
                </a:solidFill>
                <a:latin typeface="Arial" pitchFamily="34" charset="0"/>
              </a:rPr>
              <a:t>+ F</a:t>
            </a:r>
            <a:r>
              <a:rPr lang="en-US" sz="3200" baseline="-25000" dirty="0" smtClean="0">
                <a:solidFill>
                  <a:srgbClr val="000000"/>
                </a:solidFill>
                <a:latin typeface="Arial" pitchFamily="34" charset="0"/>
              </a:rPr>
              <a:t>2</a:t>
            </a:r>
            <a:r>
              <a:rPr lang="en-US" sz="3200" dirty="0" smtClean="0">
                <a:solidFill>
                  <a:srgbClr val="000000"/>
                </a:solidFill>
                <a:latin typeface="Arial" pitchFamily="34" charset="0"/>
              </a:rPr>
              <a:t> </a:t>
            </a:r>
            <a:r>
              <a:rPr lang="en-US" sz="3200" dirty="0" smtClean="0">
                <a:solidFill>
                  <a:srgbClr val="000000"/>
                </a:solidFill>
                <a:latin typeface="Arial" pitchFamily="34" charset="0"/>
                <a:sym typeface="Wingdings" pitchFamily="2" charset="2"/>
              </a:rPr>
              <a:t> </a:t>
            </a:r>
            <a:r>
              <a:rPr lang="en-US" sz="3200" dirty="0" smtClean="0">
                <a:solidFill>
                  <a:srgbClr val="000000"/>
                </a:solidFill>
                <a:latin typeface="Arial" pitchFamily="34" charset="0"/>
                <a:sym typeface="Wingdings" pitchFamily="2" charset="2"/>
              </a:rPr>
              <a:t>SiF</a:t>
            </a:r>
            <a:r>
              <a:rPr lang="en-US" sz="3200" baseline="-25000" dirty="0" smtClean="0">
                <a:solidFill>
                  <a:srgbClr val="000000"/>
                </a:solidFill>
                <a:latin typeface="Arial" pitchFamily="34" charset="0"/>
                <a:sym typeface="Wingdings" pitchFamily="2" charset="2"/>
              </a:rPr>
              <a:t>4</a:t>
            </a:r>
            <a:r>
              <a:rPr lang="en-US" sz="3200" dirty="0" smtClean="0">
                <a:solidFill>
                  <a:srgbClr val="000000"/>
                </a:solidFill>
                <a:latin typeface="Arial" pitchFamily="34" charset="0"/>
                <a:sym typeface="Wingdings" pitchFamily="2" charset="2"/>
              </a:rPr>
              <a:t> </a:t>
            </a:r>
            <a:r>
              <a:rPr lang="en-US" sz="3200" dirty="0" smtClean="0">
                <a:solidFill>
                  <a:srgbClr val="000000"/>
                </a:solidFill>
                <a:latin typeface="Arial" pitchFamily="34" charset="0"/>
                <a:sym typeface="Wingdings" pitchFamily="2" charset="2"/>
              </a:rPr>
              <a:t>+ O</a:t>
            </a:r>
            <a:r>
              <a:rPr lang="en-US" sz="3200" baseline="-25000" dirty="0" smtClean="0">
                <a:solidFill>
                  <a:srgbClr val="000000"/>
                </a:solidFill>
                <a:latin typeface="Arial" pitchFamily="34" charset="0"/>
                <a:sym typeface="Wingdings" pitchFamily="2" charset="2"/>
              </a:rPr>
              <a:t>2</a:t>
            </a:r>
            <a:endParaRPr lang="en-US" sz="3200" baseline="-25000" dirty="0" smtClean="0">
              <a:solidFill>
                <a:srgbClr val="000000"/>
              </a:solidFill>
              <a:latin typeface="Arial" pitchFamily="34" charset="0"/>
            </a:endParaRPr>
          </a:p>
        </p:txBody>
      </p:sp>
      <p:sp>
        <p:nvSpPr>
          <p:cNvPr id="7" name="Text Box 5"/>
          <p:cNvSpPr txBox="1">
            <a:spLocks noChangeArrowheads="1"/>
          </p:cNvSpPr>
          <p:nvPr/>
        </p:nvSpPr>
        <p:spPr bwMode="auto">
          <a:xfrm>
            <a:off x="1" y="333375"/>
            <a:ext cx="3937000" cy="3046988"/>
          </a:xfrm>
          <a:prstGeom prst="rect">
            <a:avLst/>
          </a:prstGeom>
          <a:noFill/>
          <a:ln w="9525">
            <a:noFill/>
            <a:miter lim="800000"/>
            <a:headEnd/>
            <a:tailEnd/>
          </a:ln>
          <a:effectLst>
            <a:outerShdw dist="17961" dir="2700000" algn="ctr" rotWithShape="0">
              <a:srgbClr val="FFDC47">
                <a:alpha val="50000"/>
              </a:srgbClr>
            </a:outerShdw>
          </a:effectLst>
        </p:spPr>
        <p:txBody>
          <a:bodyPr wrap="square">
            <a:spAutoFit/>
          </a:bodyPr>
          <a:lstStyle/>
          <a:p>
            <a:pPr algn="ctr">
              <a:spcBef>
                <a:spcPct val="50000"/>
              </a:spcBef>
            </a:pPr>
            <a:r>
              <a:rPr lang="en-US" sz="3200" dirty="0" smtClean="0">
                <a:solidFill>
                  <a:srgbClr val="000000"/>
                </a:solidFill>
                <a:latin typeface="Arial" pitchFamily="34" charset="0"/>
              </a:rPr>
              <a:t>In an atmosphere of fluorine a candle will burn down to the glass holder and keep on burning even the glass.</a:t>
            </a:r>
          </a:p>
        </p:txBody>
      </p:sp>
      <p:sp>
        <p:nvSpPr>
          <p:cNvPr id="8" name="TextBox 7"/>
          <p:cNvSpPr txBox="1"/>
          <p:nvPr/>
        </p:nvSpPr>
        <p:spPr>
          <a:xfrm>
            <a:off x="0" y="6100870"/>
            <a:ext cx="3903133" cy="757130"/>
          </a:xfrm>
          <a:prstGeom prst="rect">
            <a:avLst/>
          </a:prstGeom>
          <a:noFill/>
        </p:spPr>
        <p:txBody>
          <a:bodyPr wrap="square" rtlCol="0">
            <a:spAutoFit/>
          </a:bodyPr>
          <a:lstStyle/>
          <a:p>
            <a:pPr>
              <a:lnSpc>
                <a:spcPct val="80000"/>
              </a:lnSpc>
            </a:pPr>
            <a:r>
              <a:rPr lang="en-US" dirty="0" smtClean="0">
                <a:effectLst>
                  <a:outerShdw blurRad="38100" dist="38100" dir="2700000" algn="tl">
                    <a:srgbClr val="000000">
                      <a:alpha val="43137"/>
                    </a:srgbClr>
                  </a:outerShdw>
                </a:effectLst>
              </a:rPr>
              <a:t>Check out this video on fluorine gas.</a:t>
            </a:r>
            <a:endParaRPr lang="en-US" dirty="0" smtClean="0">
              <a:effectLst>
                <a:outerShdw blurRad="38100" dist="38100" dir="2700000" algn="tl">
                  <a:srgbClr val="000000">
                    <a:alpha val="43137"/>
                  </a:srgbClr>
                </a:outerShdw>
              </a:effectLst>
              <a:hlinkClick r:id="rId3"/>
            </a:endParaRPr>
          </a:p>
          <a:p>
            <a:pPr>
              <a:lnSpc>
                <a:spcPct val="80000"/>
              </a:lnSpc>
            </a:pPr>
            <a:endParaRPr lang="en-US" dirty="0" smtClean="0">
              <a:hlinkClick r:id="rId3"/>
            </a:endParaRPr>
          </a:p>
          <a:p>
            <a:pPr>
              <a:lnSpc>
                <a:spcPct val="80000"/>
              </a:lnSpc>
            </a:pPr>
            <a:r>
              <a:rPr lang="en-US" dirty="0" smtClean="0">
                <a:solidFill>
                  <a:srgbClr val="C00000"/>
                </a:solidFill>
                <a:hlinkClick r:id="rId3"/>
              </a:rPr>
              <a:t>https</a:t>
            </a:r>
            <a:r>
              <a:rPr lang="en-US" dirty="0" smtClean="0">
                <a:solidFill>
                  <a:srgbClr val="C00000"/>
                </a:solidFill>
                <a:hlinkClick r:id="rId3"/>
              </a:rPr>
              <a:t>://</a:t>
            </a:r>
            <a:r>
              <a:rPr lang="en-US" dirty="0" smtClean="0">
                <a:solidFill>
                  <a:srgbClr val="C00000"/>
                </a:solidFill>
                <a:hlinkClick r:id="rId3"/>
              </a:rPr>
              <a:t>youtu.be/vtWp45Eewtw</a:t>
            </a:r>
            <a:endParaRPr lang="en-US" dirty="0"/>
          </a:p>
        </p:txBody>
      </p:sp>
    </p:spTree>
  </p:cSld>
  <p:clrMapOvr>
    <a:masterClrMapping/>
  </p:clrMapOvr>
  <p:transition spd="slow">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a:grpSpLocks/>
          </p:cNvGrpSpPr>
          <p:nvPr/>
        </p:nvGrpSpPr>
        <p:grpSpPr bwMode="auto">
          <a:xfrm>
            <a:off x="1126201" y="2974427"/>
            <a:ext cx="1000125" cy="1000125"/>
            <a:chOff x="2565" y="2499"/>
            <a:chExt cx="630" cy="630"/>
          </a:xfrm>
        </p:grpSpPr>
        <p:sp>
          <p:nvSpPr>
            <p:cNvPr id="219143" name="Oval 7" descr="Bouquet"/>
            <p:cNvSpPr>
              <a:spLocks noChangeArrowheads="1"/>
            </p:cNvSpPr>
            <p:nvPr/>
          </p:nvSpPr>
          <p:spPr bwMode="auto">
            <a:xfrm>
              <a:off x="2565" y="2499"/>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9144" name="Oval 8"/>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4" name="Group 9"/>
          <p:cNvGrpSpPr>
            <a:grpSpLocks/>
          </p:cNvGrpSpPr>
          <p:nvPr/>
        </p:nvGrpSpPr>
        <p:grpSpPr bwMode="auto">
          <a:xfrm>
            <a:off x="6152226" y="3264939"/>
            <a:ext cx="1000125" cy="1000125"/>
            <a:chOff x="2565" y="2499"/>
            <a:chExt cx="630" cy="630"/>
          </a:xfrm>
        </p:grpSpPr>
        <p:sp>
          <p:nvSpPr>
            <p:cNvPr id="219146" name="Oval 10" descr="Bouquet"/>
            <p:cNvSpPr>
              <a:spLocks noChangeArrowheads="1"/>
            </p:cNvSpPr>
            <p:nvPr/>
          </p:nvSpPr>
          <p:spPr bwMode="auto">
            <a:xfrm>
              <a:off x="2565" y="2499"/>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9147" name="Oval 11"/>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5" name="Group 12"/>
          <p:cNvGrpSpPr>
            <a:grpSpLocks/>
          </p:cNvGrpSpPr>
          <p:nvPr/>
        </p:nvGrpSpPr>
        <p:grpSpPr bwMode="auto">
          <a:xfrm>
            <a:off x="6007764" y="4223789"/>
            <a:ext cx="1000125" cy="1000125"/>
            <a:chOff x="2565" y="2499"/>
            <a:chExt cx="630" cy="630"/>
          </a:xfrm>
        </p:grpSpPr>
        <p:sp>
          <p:nvSpPr>
            <p:cNvPr id="219149" name="Oval 13" descr="Bouquet"/>
            <p:cNvSpPr>
              <a:spLocks noChangeArrowheads="1"/>
            </p:cNvSpPr>
            <p:nvPr/>
          </p:nvSpPr>
          <p:spPr bwMode="auto">
            <a:xfrm>
              <a:off x="2565" y="2499"/>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9150" name="Oval 14"/>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6" name="Group 15"/>
          <p:cNvGrpSpPr>
            <a:grpSpLocks/>
          </p:cNvGrpSpPr>
          <p:nvPr/>
        </p:nvGrpSpPr>
        <p:grpSpPr bwMode="auto">
          <a:xfrm>
            <a:off x="1150014" y="4442864"/>
            <a:ext cx="1000125" cy="1000125"/>
            <a:chOff x="2565" y="2499"/>
            <a:chExt cx="630" cy="630"/>
          </a:xfrm>
        </p:grpSpPr>
        <p:sp>
          <p:nvSpPr>
            <p:cNvPr id="219152" name="Oval 16" descr="Bouquet"/>
            <p:cNvSpPr>
              <a:spLocks noChangeArrowheads="1"/>
            </p:cNvSpPr>
            <p:nvPr/>
          </p:nvSpPr>
          <p:spPr bwMode="auto">
            <a:xfrm>
              <a:off x="2565" y="2499"/>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9153" name="Oval 17"/>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7" name="Group 18"/>
          <p:cNvGrpSpPr>
            <a:grpSpLocks/>
          </p:cNvGrpSpPr>
          <p:nvPr/>
        </p:nvGrpSpPr>
        <p:grpSpPr bwMode="auto">
          <a:xfrm>
            <a:off x="4212301" y="4088852"/>
            <a:ext cx="1000125" cy="1000125"/>
            <a:chOff x="2565" y="2499"/>
            <a:chExt cx="630" cy="630"/>
          </a:xfrm>
        </p:grpSpPr>
        <p:sp>
          <p:nvSpPr>
            <p:cNvPr id="219155" name="Oval 19" descr="Bouquet"/>
            <p:cNvSpPr>
              <a:spLocks noChangeArrowheads="1"/>
            </p:cNvSpPr>
            <p:nvPr/>
          </p:nvSpPr>
          <p:spPr bwMode="auto">
            <a:xfrm>
              <a:off x="2565" y="2499"/>
              <a:ext cx="630" cy="630"/>
            </a:xfrm>
            <a:prstGeom prst="ellipse">
              <a:avLst/>
            </a:prstGeom>
            <a:blipFill dpi="0" rotWithShape="1">
              <a:blip r:embed="rId2" cstate="print"/>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9156" name="Oval 20"/>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60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8" name="Group 21"/>
          <p:cNvGrpSpPr>
            <a:grpSpLocks/>
          </p:cNvGrpSpPr>
          <p:nvPr/>
        </p:nvGrpSpPr>
        <p:grpSpPr bwMode="auto">
          <a:xfrm>
            <a:off x="5309264" y="3031577"/>
            <a:ext cx="1000125" cy="1000125"/>
            <a:chOff x="2565" y="2499"/>
            <a:chExt cx="630" cy="630"/>
          </a:xfrm>
        </p:grpSpPr>
        <p:sp>
          <p:nvSpPr>
            <p:cNvPr id="219158" name="Oval 22" descr="Bouquet"/>
            <p:cNvSpPr>
              <a:spLocks noChangeArrowheads="1"/>
            </p:cNvSpPr>
            <p:nvPr/>
          </p:nvSpPr>
          <p:spPr bwMode="auto">
            <a:xfrm>
              <a:off x="2565" y="2499"/>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9159" name="Oval 23"/>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9" name="Group 24"/>
          <p:cNvGrpSpPr>
            <a:grpSpLocks/>
          </p:cNvGrpSpPr>
          <p:nvPr/>
        </p:nvGrpSpPr>
        <p:grpSpPr bwMode="auto">
          <a:xfrm>
            <a:off x="1678651" y="2493414"/>
            <a:ext cx="1000125" cy="1000125"/>
            <a:chOff x="2565" y="2499"/>
            <a:chExt cx="630" cy="630"/>
          </a:xfrm>
        </p:grpSpPr>
        <p:sp>
          <p:nvSpPr>
            <p:cNvPr id="219161" name="Oval 25" descr="Bouquet"/>
            <p:cNvSpPr>
              <a:spLocks noChangeArrowheads="1"/>
            </p:cNvSpPr>
            <p:nvPr/>
          </p:nvSpPr>
          <p:spPr bwMode="auto">
            <a:xfrm>
              <a:off x="2565" y="2499"/>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9162" name="Oval 26"/>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0" name="Group 27"/>
          <p:cNvGrpSpPr>
            <a:grpSpLocks/>
          </p:cNvGrpSpPr>
          <p:nvPr/>
        </p:nvGrpSpPr>
        <p:grpSpPr bwMode="auto">
          <a:xfrm>
            <a:off x="2588289" y="2336252"/>
            <a:ext cx="1000125" cy="1000125"/>
            <a:chOff x="2565" y="2499"/>
            <a:chExt cx="630" cy="630"/>
          </a:xfrm>
        </p:grpSpPr>
        <p:sp>
          <p:nvSpPr>
            <p:cNvPr id="219164" name="Oval 28" descr="Bouquet"/>
            <p:cNvSpPr>
              <a:spLocks noChangeArrowheads="1"/>
            </p:cNvSpPr>
            <p:nvPr/>
          </p:nvSpPr>
          <p:spPr bwMode="auto">
            <a:xfrm>
              <a:off x="2565" y="2499"/>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9165" name="Oval 29"/>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1" name="Group 30"/>
          <p:cNvGrpSpPr>
            <a:grpSpLocks/>
          </p:cNvGrpSpPr>
          <p:nvPr/>
        </p:nvGrpSpPr>
        <p:grpSpPr bwMode="auto">
          <a:xfrm>
            <a:off x="3416964" y="2529927"/>
            <a:ext cx="1000125" cy="1000125"/>
            <a:chOff x="2565" y="2499"/>
            <a:chExt cx="630" cy="630"/>
          </a:xfrm>
        </p:grpSpPr>
        <p:sp>
          <p:nvSpPr>
            <p:cNvPr id="219167" name="Oval 31" descr="Bouquet"/>
            <p:cNvSpPr>
              <a:spLocks noChangeArrowheads="1"/>
            </p:cNvSpPr>
            <p:nvPr/>
          </p:nvSpPr>
          <p:spPr bwMode="auto">
            <a:xfrm>
              <a:off x="2565" y="2499"/>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9168" name="Oval 32"/>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2" name="Group 33"/>
          <p:cNvGrpSpPr>
            <a:grpSpLocks/>
          </p:cNvGrpSpPr>
          <p:nvPr/>
        </p:nvGrpSpPr>
        <p:grpSpPr bwMode="auto">
          <a:xfrm>
            <a:off x="2612101" y="3950739"/>
            <a:ext cx="1000125" cy="1000125"/>
            <a:chOff x="2565" y="2499"/>
            <a:chExt cx="630" cy="630"/>
          </a:xfrm>
        </p:grpSpPr>
        <p:sp>
          <p:nvSpPr>
            <p:cNvPr id="219170" name="Oval 34" descr="Bouquet"/>
            <p:cNvSpPr>
              <a:spLocks noChangeArrowheads="1"/>
            </p:cNvSpPr>
            <p:nvPr/>
          </p:nvSpPr>
          <p:spPr bwMode="auto">
            <a:xfrm>
              <a:off x="2565" y="2499"/>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9171" name="Oval 35"/>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3" name="Group 36"/>
          <p:cNvGrpSpPr>
            <a:grpSpLocks/>
          </p:cNvGrpSpPr>
          <p:nvPr/>
        </p:nvGrpSpPr>
        <p:grpSpPr bwMode="auto">
          <a:xfrm>
            <a:off x="4466301" y="2455314"/>
            <a:ext cx="1000125" cy="1000125"/>
            <a:chOff x="2565" y="2499"/>
            <a:chExt cx="630" cy="630"/>
          </a:xfrm>
        </p:grpSpPr>
        <p:sp>
          <p:nvSpPr>
            <p:cNvPr id="219173" name="Oval 37" descr="Bouquet"/>
            <p:cNvSpPr>
              <a:spLocks noChangeArrowheads="1"/>
            </p:cNvSpPr>
            <p:nvPr/>
          </p:nvSpPr>
          <p:spPr bwMode="auto">
            <a:xfrm>
              <a:off x="2565" y="2499"/>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9174" name="Oval 38"/>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4" name="Group 39"/>
          <p:cNvGrpSpPr>
            <a:grpSpLocks/>
          </p:cNvGrpSpPr>
          <p:nvPr/>
        </p:nvGrpSpPr>
        <p:grpSpPr bwMode="auto">
          <a:xfrm>
            <a:off x="2524789" y="3142702"/>
            <a:ext cx="1000125" cy="1000125"/>
            <a:chOff x="2565" y="2499"/>
            <a:chExt cx="630" cy="630"/>
          </a:xfrm>
        </p:grpSpPr>
        <p:sp>
          <p:nvSpPr>
            <p:cNvPr id="219176" name="Oval 40" descr="Bouquet"/>
            <p:cNvSpPr>
              <a:spLocks noChangeArrowheads="1"/>
            </p:cNvSpPr>
            <p:nvPr/>
          </p:nvSpPr>
          <p:spPr bwMode="auto">
            <a:xfrm>
              <a:off x="2565" y="2499"/>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9177" name="Oval 41"/>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5" name="Group 42"/>
          <p:cNvGrpSpPr>
            <a:grpSpLocks/>
          </p:cNvGrpSpPr>
          <p:nvPr/>
        </p:nvGrpSpPr>
        <p:grpSpPr bwMode="auto">
          <a:xfrm>
            <a:off x="5545801" y="2339427"/>
            <a:ext cx="1000125" cy="1000125"/>
            <a:chOff x="2565" y="2499"/>
            <a:chExt cx="630" cy="630"/>
          </a:xfrm>
        </p:grpSpPr>
        <p:sp>
          <p:nvSpPr>
            <p:cNvPr id="219179" name="Oval 43" descr="Bouquet"/>
            <p:cNvSpPr>
              <a:spLocks noChangeArrowheads="1"/>
            </p:cNvSpPr>
            <p:nvPr/>
          </p:nvSpPr>
          <p:spPr bwMode="auto">
            <a:xfrm>
              <a:off x="2565" y="2499"/>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9180" name="Oval 44"/>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6" name="Group 45"/>
          <p:cNvGrpSpPr>
            <a:grpSpLocks/>
          </p:cNvGrpSpPr>
          <p:nvPr/>
        </p:nvGrpSpPr>
        <p:grpSpPr bwMode="auto">
          <a:xfrm>
            <a:off x="1689764" y="3631652"/>
            <a:ext cx="1000125" cy="1000125"/>
            <a:chOff x="2565" y="2499"/>
            <a:chExt cx="630" cy="630"/>
          </a:xfrm>
        </p:grpSpPr>
        <p:sp>
          <p:nvSpPr>
            <p:cNvPr id="219182" name="Oval 46" descr="Bouquet"/>
            <p:cNvSpPr>
              <a:spLocks noChangeArrowheads="1"/>
            </p:cNvSpPr>
            <p:nvPr/>
          </p:nvSpPr>
          <p:spPr bwMode="auto">
            <a:xfrm>
              <a:off x="2565" y="2499"/>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9183" name="Oval 47"/>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7" name="Group 48"/>
          <p:cNvGrpSpPr>
            <a:grpSpLocks/>
          </p:cNvGrpSpPr>
          <p:nvPr/>
        </p:nvGrpSpPr>
        <p:grpSpPr bwMode="auto">
          <a:xfrm>
            <a:off x="5418801" y="3896764"/>
            <a:ext cx="1000125" cy="1000125"/>
            <a:chOff x="2565" y="2499"/>
            <a:chExt cx="630" cy="630"/>
          </a:xfrm>
        </p:grpSpPr>
        <p:sp>
          <p:nvSpPr>
            <p:cNvPr id="219185" name="Oval 49" descr="Bouquet"/>
            <p:cNvSpPr>
              <a:spLocks noChangeArrowheads="1"/>
            </p:cNvSpPr>
            <p:nvPr/>
          </p:nvSpPr>
          <p:spPr bwMode="auto">
            <a:xfrm>
              <a:off x="2565" y="2499"/>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9186" name="Oval 50"/>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8" name="Group 51"/>
          <p:cNvGrpSpPr>
            <a:grpSpLocks/>
          </p:cNvGrpSpPr>
          <p:nvPr/>
        </p:nvGrpSpPr>
        <p:grpSpPr bwMode="auto">
          <a:xfrm>
            <a:off x="2893089" y="4725439"/>
            <a:ext cx="1000125" cy="1000125"/>
            <a:chOff x="2565" y="2499"/>
            <a:chExt cx="630" cy="630"/>
          </a:xfrm>
        </p:grpSpPr>
        <p:sp>
          <p:nvSpPr>
            <p:cNvPr id="219188" name="Oval 52" descr="Bouquet"/>
            <p:cNvSpPr>
              <a:spLocks noChangeArrowheads="1"/>
            </p:cNvSpPr>
            <p:nvPr/>
          </p:nvSpPr>
          <p:spPr bwMode="auto">
            <a:xfrm>
              <a:off x="2565" y="2499"/>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9189" name="Oval 53"/>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9" name="Group 54"/>
          <p:cNvGrpSpPr>
            <a:grpSpLocks/>
          </p:cNvGrpSpPr>
          <p:nvPr/>
        </p:nvGrpSpPr>
        <p:grpSpPr bwMode="auto">
          <a:xfrm>
            <a:off x="6823739" y="4174577"/>
            <a:ext cx="1000125" cy="1000125"/>
            <a:chOff x="2565" y="2499"/>
            <a:chExt cx="630" cy="630"/>
          </a:xfrm>
        </p:grpSpPr>
        <p:sp>
          <p:nvSpPr>
            <p:cNvPr id="219191" name="Oval 55" descr="Bouquet"/>
            <p:cNvSpPr>
              <a:spLocks noChangeArrowheads="1"/>
            </p:cNvSpPr>
            <p:nvPr/>
          </p:nvSpPr>
          <p:spPr bwMode="auto">
            <a:xfrm>
              <a:off x="2565" y="2499"/>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9192" name="Oval 56"/>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0" name="Group 57"/>
          <p:cNvGrpSpPr>
            <a:grpSpLocks/>
          </p:cNvGrpSpPr>
          <p:nvPr/>
        </p:nvGrpSpPr>
        <p:grpSpPr bwMode="auto">
          <a:xfrm>
            <a:off x="7112664" y="3290339"/>
            <a:ext cx="1000125" cy="1000125"/>
            <a:chOff x="2565" y="2499"/>
            <a:chExt cx="630" cy="630"/>
          </a:xfrm>
        </p:grpSpPr>
        <p:sp>
          <p:nvSpPr>
            <p:cNvPr id="219194" name="Oval 58" descr="Bouquet"/>
            <p:cNvSpPr>
              <a:spLocks noChangeArrowheads="1"/>
            </p:cNvSpPr>
            <p:nvPr/>
          </p:nvSpPr>
          <p:spPr bwMode="auto">
            <a:xfrm>
              <a:off x="2565" y="2499"/>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9195" name="Oval 59"/>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1" name="Group 60"/>
          <p:cNvGrpSpPr>
            <a:grpSpLocks/>
          </p:cNvGrpSpPr>
          <p:nvPr/>
        </p:nvGrpSpPr>
        <p:grpSpPr bwMode="auto">
          <a:xfrm>
            <a:off x="5385464" y="4781002"/>
            <a:ext cx="1000125" cy="1000125"/>
            <a:chOff x="2565" y="2499"/>
            <a:chExt cx="630" cy="630"/>
          </a:xfrm>
        </p:grpSpPr>
        <p:sp>
          <p:nvSpPr>
            <p:cNvPr id="219197" name="Oval 61" descr="Bouquet"/>
            <p:cNvSpPr>
              <a:spLocks noChangeArrowheads="1"/>
            </p:cNvSpPr>
            <p:nvPr/>
          </p:nvSpPr>
          <p:spPr bwMode="auto">
            <a:xfrm>
              <a:off x="2565" y="2499"/>
              <a:ext cx="630" cy="630"/>
            </a:xfrm>
            <a:prstGeom prst="ellipse">
              <a:avLst/>
            </a:prstGeom>
            <a:blipFill dpi="0" rotWithShape="1">
              <a:blip r:embed="rId2" cstate="print"/>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9198" name="Oval 62"/>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60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2" name="Group 63"/>
          <p:cNvGrpSpPr>
            <a:grpSpLocks/>
          </p:cNvGrpSpPr>
          <p:nvPr/>
        </p:nvGrpSpPr>
        <p:grpSpPr bwMode="auto">
          <a:xfrm>
            <a:off x="3748751" y="4792114"/>
            <a:ext cx="1000125" cy="1000125"/>
            <a:chOff x="2565" y="2499"/>
            <a:chExt cx="630" cy="630"/>
          </a:xfrm>
        </p:grpSpPr>
        <p:sp>
          <p:nvSpPr>
            <p:cNvPr id="219200" name="Oval 64" descr="Bouquet"/>
            <p:cNvSpPr>
              <a:spLocks noChangeArrowheads="1"/>
            </p:cNvSpPr>
            <p:nvPr/>
          </p:nvSpPr>
          <p:spPr bwMode="auto">
            <a:xfrm>
              <a:off x="2565" y="2499"/>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9201" name="Oval 65"/>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3" name="Group 66"/>
          <p:cNvGrpSpPr>
            <a:grpSpLocks/>
          </p:cNvGrpSpPr>
          <p:nvPr/>
        </p:nvGrpSpPr>
        <p:grpSpPr bwMode="auto">
          <a:xfrm rot="-529321">
            <a:off x="3599526" y="3822152"/>
            <a:ext cx="2543175" cy="422275"/>
            <a:chOff x="1356" y="1232"/>
            <a:chExt cx="3056" cy="507"/>
          </a:xfrm>
        </p:grpSpPr>
        <p:sp>
          <p:nvSpPr>
            <p:cNvPr id="219203" name="Rectangle 67"/>
            <p:cNvSpPr>
              <a:spLocks noChangeArrowheads="1"/>
            </p:cNvSpPr>
            <p:nvPr/>
          </p:nvSpPr>
          <p:spPr bwMode="auto">
            <a:xfrm>
              <a:off x="1356" y="1232"/>
              <a:ext cx="3056" cy="507"/>
            </a:xfrm>
            <a:prstGeom prst="rect">
              <a:avLst/>
            </a:prstGeom>
            <a:solidFill>
              <a:srgbClr val="DDDDDD"/>
            </a:solidFill>
            <a:ln w="38100">
              <a:solidFill>
                <a:srgbClr val="969696"/>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9204" name="Rectangle 68"/>
            <p:cNvSpPr>
              <a:spLocks noChangeArrowheads="1"/>
            </p:cNvSpPr>
            <p:nvPr/>
          </p:nvSpPr>
          <p:spPr bwMode="auto">
            <a:xfrm>
              <a:off x="3917" y="1249"/>
              <a:ext cx="487" cy="462"/>
            </a:xfrm>
            <a:prstGeom prst="rect">
              <a:avLst/>
            </a:prstGeom>
            <a:solidFill>
              <a:schemeClr val="hlink"/>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N</a:t>
              </a:r>
            </a:p>
          </p:txBody>
        </p:sp>
        <p:sp>
          <p:nvSpPr>
            <p:cNvPr id="219205" name="Rectangle 69"/>
            <p:cNvSpPr>
              <a:spLocks noChangeArrowheads="1"/>
            </p:cNvSpPr>
            <p:nvPr/>
          </p:nvSpPr>
          <p:spPr bwMode="auto">
            <a:xfrm>
              <a:off x="1373" y="1247"/>
              <a:ext cx="496" cy="488"/>
            </a:xfrm>
            <a:prstGeom prst="rect">
              <a:avLst/>
            </a:prstGeom>
            <a:solidFill>
              <a:schemeClr val="bg2"/>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S</a:t>
              </a:r>
            </a:p>
          </p:txBody>
        </p:sp>
      </p:grpSp>
      <p:grpSp>
        <p:nvGrpSpPr>
          <p:cNvPr id="24" name="Group 70"/>
          <p:cNvGrpSpPr>
            <a:grpSpLocks/>
          </p:cNvGrpSpPr>
          <p:nvPr/>
        </p:nvGrpSpPr>
        <p:grpSpPr bwMode="auto">
          <a:xfrm>
            <a:off x="4548851" y="3087139"/>
            <a:ext cx="1000125" cy="1000125"/>
            <a:chOff x="2565" y="2499"/>
            <a:chExt cx="630" cy="630"/>
          </a:xfrm>
        </p:grpSpPr>
        <p:sp>
          <p:nvSpPr>
            <p:cNvPr id="219207" name="Oval 71" descr="Bouquet"/>
            <p:cNvSpPr>
              <a:spLocks noChangeArrowheads="1"/>
            </p:cNvSpPr>
            <p:nvPr/>
          </p:nvSpPr>
          <p:spPr bwMode="auto">
            <a:xfrm>
              <a:off x="2565" y="2499"/>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9208" name="Oval 72"/>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5" name="Group 73"/>
          <p:cNvGrpSpPr>
            <a:grpSpLocks/>
          </p:cNvGrpSpPr>
          <p:nvPr/>
        </p:nvGrpSpPr>
        <p:grpSpPr bwMode="auto">
          <a:xfrm>
            <a:off x="3372514" y="3795164"/>
            <a:ext cx="1000125" cy="1000125"/>
            <a:chOff x="2565" y="2499"/>
            <a:chExt cx="630" cy="630"/>
          </a:xfrm>
        </p:grpSpPr>
        <p:sp>
          <p:nvSpPr>
            <p:cNvPr id="219210" name="Oval 74" descr="Bouquet"/>
            <p:cNvSpPr>
              <a:spLocks noChangeArrowheads="1"/>
            </p:cNvSpPr>
            <p:nvPr/>
          </p:nvSpPr>
          <p:spPr bwMode="auto">
            <a:xfrm>
              <a:off x="2565" y="2499"/>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9211" name="Oval 75"/>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6" name="Group 76"/>
          <p:cNvGrpSpPr>
            <a:grpSpLocks/>
          </p:cNvGrpSpPr>
          <p:nvPr/>
        </p:nvGrpSpPr>
        <p:grpSpPr bwMode="auto">
          <a:xfrm>
            <a:off x="4629814" y="4371427"/>
            <a:ext cx="1000125" cy="1000125"/>
            <a:chOff x="2565" y="2499"/>
            <a:chExt cx="630" cy="630"/>
          </a:xfrm>
        </p:grpSpPr>
        <p:sp>
          <p:nvSpPr>
            <p:cNvPr id="219213" name="Oval 77" descr="Bouquet"/>
            <p:cNvSpPr>
              <a:spLocks noChangeArrowheads="1"/>
            </p:cNvSpPr>
            <p:nvPr/>
          </p:nvSpPr>
          <p:spPr bwMode="auto">
            <a:xfrm>
              <a:off x="2565" y="2499"/>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9214" name="Oval 78"/>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7" name="Group 79"/>
          <p:cNvGrpSpPr>
            <a:grpSpLocks/>
          </p:cNvGrpSpPr>
          <p:nvPr/>
        </p:nvGrpSpPr>
        <p:grpSpPr bwMode="auto">
          <a:xfrm rot="1513435">
            <a:off x="1429414" y="4172989"/>
            <a:ext cx="2543175" cy="422275"/>
            <a:chOff x="1356" y="1232"/>
            <a:chExt cx="3056" cy="507"/>
          </a:xfrm>
        </p:grpSpPr>
        <p:sp>
          <p:nvSpPr>
            <p:cNvPr id="219216" name="Rectangle 80"/>
            <p:cNvSpPr>
              <a:spLocks noChangeArrowheads="1"/>
            </p:cNvSpPr>
            <p:nvPr/>
          </p:nvSpPr>
          <p:spPr bwMode="auto">
            <a:xfrm>
              <a:off x="1356" y="1232"/>
              <a:ext cx="3056" cy="507"/>
            </a:xfrm>
            <a:prstGeom prst="rect">
              <a:avLst/>
            </a:prstGeom>
            <a:solidFill>
              <a:srgbClr val="DDDDDD"/>
            </a:solidFill>
            <a:ln w="38100">
              <a:solidFill>
                <a:srgbClr val="969696"/>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9217" name="Rectangle 81"/>
            <p:cNvSpPr>
              <a:spLocks noChangeArrowheads="1"/>
            </p:cNvSpPr>
            <p:nvPr/>
          </p:nvSpPr>
          <p:spPr bwMode="auto">
            <a:xfrm>
              <a:off x="3917" y="1249"/>
              <a:ext cx="487" cy="462"/>
            </a:xfrm>
            <a:prstGeom prst="rect">
              <a:avLst/>
            </a:prstGeom>
            <a:solidFill>
              <a:schemeClr val="hlink"/>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N</a:t>
              </a:r>
            </a:p>
          </p:txBody>
        </p:sp>
        <p:sp>
          <p:nvSpPr>
            <p:cNvPr id="219218" name="Rectangle 82"/>
            <p:cNvSpPr>
              <a:spLocks noChangeArrowheads="1"/>
            </p:cNvSpPr>
            <p:nvPr/>
          </p:nvSpPr>
          <p:spPr bwMode="auto">
            <a:xfrm>
              <a:off x="1373" y="1247"/>
              <a:ext cx="496" cy="488"/>
            </a:xfrm>
            <a:prstGeom prst="rect">
              <a:avLst/>
            </a:prstGeom>
            <a:solidFill>
              <a:schemeClr val="bg2"/>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S</a:t>
              </a:r>
            </a:p>
          </p:txBody>
        </p:sp>
      </p:grpSp>
      <p:grpSp>
        <p:nvGrpSpPr>
          <p:cNvPr id="28" name="Group 83"/>
          <p:cNvGrpSpPr>
            <a:grpSpLocks/>
          </p:cNvGrpSpPr>
          <p:nvPr/>
        </p:nvGrpSpPr>
        <p:grpSpPr bwMode="auto">
          <a:xfrm rot="4446470">
            <a:off x="2397789" y="3325264"/>
            <a:ext cx="2543175" cy="422275"/>
            <a:chOff x="1356" y="1232"/>
            <a:chExt cx="3056" cy="507"/>
          </a:xfrm>
        </p:grpSpPr>
        <p:sp>
          <p:nvSpPr>
            <p:cNvPr id="219220" name="Rectangle 84"/>
            <p:cNvSpPr>
              <a:spLocks noChangeArrowheads="1"/>
            </p:cNvSpPr>
            <p:nvPr/>
          </p:nvSpPr>
          <p:spPr bwMode="auto">
            <a:xfrm>
              <a:off x="1356" y="1232"/>
              <a:ext cx="3056" cy="507"/>
            </a:xfrm>
            <a:prstGeom prst="rect">
              <a:avLst/>
            </a:prstGeom>
            <a:solidFill>
              <a:srgbClr val="DDDDDD"/>
            </a:solidFill>
            <a:ln w="38100">
              <a:solidFill>
                <a:srgbClr val="969696"/>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9221" name="Rectangle 85"/>
            <p:cNvSpPr>
              <a:spLocks noChangeArrowheads="1"/>
            </p:cNvSpPr>
            <p:nvPr/>
          </p:nvSpPr>
          <p:spPr bwMode="auto">
            <a:xfrm>
              <a:off x="3917" y="1249"/>
              <a:ext cx="487" cy="462"/>
            </a:xfrm>
            <a:prstGeom prst="rect">
              <a:avLst/>
            </a:prstGeom>
            <a:solidFill>
              <a:schemeClr val="hlink"/>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N</a:t>
              </a:r>
            </a:p>
          </p:txBody>
        </p:sp>
        <p:sp>
          <p:nvSpPr>
            <p:cNvPr id="219222" name="Rectangle 86"/>
            <p:cNvSpPr>
              <a:spLocks noChangeArrowheads="1"/>
            </p:cNvSpPr>
            <p:nvPr/>
          </p:nvSpPr>
          <p:spPr bwMode="auto">
            <a:xfrm>
              <a:off x="1373" y="1247"/>
              <a:ext cx="496" cy="488"/>
            </a:xfrm>
            <a:prstGeom prst="rect">
              <a:avLst/>
            </a:prstGeom>
            <a:solidFill>
              <a:schemeClr val="bg2"/>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S</a:t>
              </a:r>
            </a:p>
          </p:txBody>
        </p:sp>
      </p:grpSp>
      <p:grpSp>
        <p:nvGrpSpPr>
          <p:cNvPr id="29" name="Group 87"/>
          <p:cNvGrpSpPr>
            <a:grpSpLocks/>
          </p:cNvGrpSpPr>
          <p:nvPr/>
        </p:nvGrpSpPr>
        <p:grpSpPr bwMode="auto">
          <a:xfrm rot="-264868">
            <a:off x="2540664" y="3004589"/>
            <a:ext cx="2543175" cy="422275"/>
            <a:chOff x="1356" y="1232"/>
            <a:chExt cx="3056" cy="507"/>
          </a:xfrm>
        </p:grpSpPr>
        <p:sp>
          <p:nvSpPr>
            <p:cNvPr id="219224" name="Rectangle 88"/>
            <p:cNvSpPr>
              <a:spLocks noChangeArrowheads="1"/>
            </p:cNvSpPr>
            <p:nvPr/>
          </p:nvSpPr>
          <p:spPr bwMode="auto">
            <a:xfrm>
              <a:off x="1356" y="1232"/>
              <a:ext cx="3056" cy="507"/>
            </a:xfrm>
            <a:prstGeom prst="rect">
              <a:avLst/>
            </a:prstGeom>
            <a:solidFill>
              <a:srgbClr val="DDDDDD"/>
            </a:solidFill>
            <a:ln w="38100">
              <a:solidFill>
                <a:srgbClr val="969696"/>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9225" name="Rectangle 89"/>
            <p:cNvSpPr>
              <a:spLocks noChangeArrowheads="1"/>
            </p:cNvSpPr>
            <p:nvPr/>
          </p:nvSpPr>
          <p:spPr bwMode="auto">
            <a:xfrm>
              <a:off x="3917" y="1249"/>
              <a:ext cx="487" cy="462"/>
            </a:xfrm>
            <a:prstGeom prst="rect">
              <a:avLst/>
            </a:prstGeom>
            <a:solidFill>
              <a:schemeClr val="hlink"/>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N</a:t>
              </a:r>
            </a:p>
          </p:txBody>
        </p:sp>
        <p:sp>
          <p:nvSpPr>
            <p:cNvPr id="219226" name="Rectangle 90"/>
            <p:cNvSpPr>
              <a:spLocks noChangeArrowheads="1"/>
            </p:cNvSpPr>
            <p:nvPr/>
          </p:nvSpPr>
          <p:spPr bwMode="auto">
            <a:xfrm>
              <a:off x="1373" y="1247"/>
              <a:ext cx="496" cy="488"/>
            </a:xfrm>
            <a:prstGeom prst="rect">
              <a:avLst/>
            </a:prstGeom>
            <a:solidFill>
              <a:schemeClr val="bg2"/>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S</a:t>
              </a:r>
            </a:p>
          </p:txBody>
        </p:sp>
      </p:grpSp>
      <p:grpSp>
        <p:nvGrpSpPr>
          <p:cNvPr id="30" name="Group 91"/>
          <p:cNvGrpSpPr>
            <a:grpSpLocks/>
          </p:cNvGrpSpPr>
          <p:nvPr/>
        </p:nvGrpSpPr>
        <p:grpSpPr bwMode="auto">
          <a:xfrm rot="1513435">
            <a:off x="3904326" y="4126952"/>
            <a:ext cx="2543175" cy="422275"/>
            <a:chOff x="1356" y="1232"/>
            <a:chExt cx="3056" cy="507"/>
          </a:xfrm>
        </p:grpSpPr>
        <p:sp>
          <p:nvSpPr>
            <p:cNvPr id="219228" name="Rectangle 92"/>
            <p:cNvSpPr>
              <a:spLocks noChangeArrowheads="1"/>
            </p:cNvSpPr>
            <p:nvPr/>
          </p:nvSpPr>
          <p:spPr bwMode="auto">
            <a:xfrm>
              <a:off x="1356" y="1232"/>
              <a:ext cx="3056" cy="507"/>
            </a:xfrm>
            <a:prstGeom prst="rect">
              <a:avLst/>
            </a:prstGeom>
            <a:solidFill>
              <a:srgbClr val="DDDDDD"/>
            </a:solidFill>
            <a:ln w="38100">
              <a:solidFill>
                <a:srgbClr val="969696"/>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9229" name="Rectangle 93"/>
            <p:cNvSpPr>
              <a:spLocks noChangeArrowheads="1"/>
            </p:cNvSpPr>
            <p:nvPr/>
          </p:nvSpPr>
          <p:spPr bwMode="auto">
            <a:xfrm>
              <a:off x="3917" y="1249"/>
              <a:ext cx="487" cy="462"/>
            </a:xfrm>
            <a:prstGeom prst="rect">
              <a:avLst/>
            </a:prstGeom>
            <a:solidFill>
              <a:schemeClr val="hlink">
                <a:alpha val="49001"/>
              </a:schemeClr>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N</a:t>
              </a:r>
            </a:p>
          </p:txBody>
        </p:sp>
        <p:sp>
          <p:nvSpPr>
            <p:cNvPr id="219230" name="Rectangle 94"/>
            <p:cNvSpPr>
              <a:spLocks noChangeArrowheads="1"/>
            </p:cNvSpPr>
            <p:nvPr/>
          </p:nvSpPr>
          <p:spPr bwMode="auto">
            <a:xfrm>
              <a:off x="1373" y="1247"/>
              <a:ext cx="496" cy="488"/>
            </a:xfrm>
            <a:prstGeom prst="rect">
              <a:avLst/>
            </a:prstGeom>
            <a:solidFill>
              <a:schemeClr val="bg2"/>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S</a:t>
              </a:r>
            </a:p>
          </p:txBody>
        </p:sp>
      </p:grpSp>
      <p:grpSp>
        <p:nvGrpSpPr>
          <p:cNvPr id="31" name="Group 95"/>
          <p:cNvGrpSpPr>
            <a:grpSpLocks/>
          </p:cNvGrpSpPr>
          <p:nvPr/>
        </p:nvGrpSpPr>
        <p:grpSpPr bwMode="auto">
          <a:xfrm rot="-591382">
            <a:off x="5067964" y="3052214"/>
            <a:ext cx="2543175" cy="422275"/>
            <a:chOff x="1356" y="1232"/>
            <a:chExt cx="3056" cy="507"/>
          </a:xfrm>
        </p:grpSpPr>
        <p:sp>
          <p:nvSpPr>
            <p:cNvPr id="219232" name="Rectangle 96"/>
            <p:cNvSpPr>
              <a:spLocks noChangeArrowheads="1"/>
            </p:cNvSpPr>
            <p:nvPr/>
          </p:nvSpPr>
          <p:spPr bwMode="auto">
            <a:xfrm>
              <a:off x="1356" y="1232"/>
              <a:ext cx="3056" cy="507"/>
            </a:xfrm>
            <a:prstGeom prst="rect">
              <a:avLst/>
            </a:prstGeom>
            <a:solidFill>
              <a:srgbClr val="DDDDDD"/>
            </a:solidFill>
            <a:ln w="38100">
              <a:solidFill>
                <a:srgbClr val="969696"/>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9233" name="Rectangle 97"/>
            <p:cNvSpPr>
              <a:spLocks noChangeArrowheads="1"/>
            </p:cNvSpPr>
            <p:nvPr/>
          </p:nvSpPr>
          <p:spPr bwMode="auto">
            <a:xfrm>
              <a:off x="3917" y="1249"/>
              <a:ext cx="487" cy="462"/>
            </a:xfrm>
            <a:prstGeom prst="rect">
              <a:avLst/>
            </a:prstGeom>
            <a:solidFill>
              <a:schemeClr val="hlink"/>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N</a:t>
              </a:r>
            </a:p>
          </p:txBody>
        </p:sp>
        <p:sp>
          <p:nvSpPr>
            <p:cNvPr id="219234" name="Rectangle 98"/>
            <p:cNvSpPr>
              <a:spLocks noChangeArrowheads="1"/>
            </p:cNvSpPr>
            <p:nvPr/>
          </p:nvSpPr>
          <p:spPr bwMode="auto">
            <a:xfrm>
              <a:off x="1373" y="1247"/>
              <a:ext cx="496" cy="488"/>
            </a:xfrm>
            <a:prstGeom prst="rect">
              <a:avLst/>
            </a:prstGeom>
            <a:solidFill>
              <a:schemeClr val="bg2"/>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S</a:t>
              </a:r>
            </a:p>
          </p:txBody>
        </p:sp>
      </p:grpSp>
      <p:grpSp>
        <p:nvGrpSpPr>
          <p:cNvPr id="219136" name="Group 99"/>
          <p:cNvGrpSpPr>
            <a:grpSpLocks/>
          </p:cNvGrpSpPr>
          <p:nvPr/>
        </p:nvGrpSpPr>
        <p:grpSpPr bwMode="auto">
          <a:xfrm>
            <a:off x="6414164" y="2588664"/>
            <a:ext cx="1000125" cy="1000125"/>
            <a:chOff x="3827" y="1828"/>
            <a:chExt cx="630" cy="630"/>
          </a:xfrm>
        </p:grpSpPr>
        <p:sp>
          <p:nvSpPr>
            <p:cNvPr id="219236" name="Oval 100" descr="Bouquet"/>
            <p:cNvSpPr>
              <a:spLocks noChangeArrowheads="1"/>
            </p:cNvSpPr>
            <p:nvPr/>
          </p:nvSpPr>
          <p:spPr bwMode="auto">
            <a:xfrm>
              <a:off x="3827" y="1828"/>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9237" name="Oval 101"/>
            <p:cNvSpPr>
              <a:spLocks noChangeArrowheads="1"/>
            </p:cNvSpPr>
            <p:nvPr/>
          </p:nvSpPr>
          <p:spPr bwMode="auto">
            <a:xfrm>
              <a:off x="3827" y="1828"/>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19137" name="Group 102"/>
          <p:cNvGrpSpPr>
            <a:grpSpLocks/>
          </p:cNvGrpSpPr>
          <p:nvPr/>
        </p:nvGrpSpPr>
        <p:grpSpPr bwMode="auto">
          <a:xfrm>
            <a:off x="1994564" y="4314277"/>
            <a:ext cx="1000125" cy="1000125"/>
            <a:chOff x="2565" y="2499"/>
            <a:chExt cx="630" cy="630"/>
          </a:xfrm>
        </p:grpSpPr>
        <p:sp>
          <p:nvSpPr>
            <p:cNvPr id="219239" name="Oval 103" descr="Bouquet"/>
            <p:cNvSpPr>
              <a:spLocks noChangeArrowheads="1"/>
            </p:cNvSpPr>
            <p:nvPr/>
          </p:nvSpPr>
          <p:spPr bwMode="auto">
            <a:xfrm>
              <a:off x="2565" y="2499"/>
              <a:ext cx="630" cy="630"/>
            </a:xfrm>
            <a:prstGeom prst="ellipse">
              <a:avLst/>
            </a:prstGeom>
            <a:blipFill dpi="0" rotWithShape="1">
              <a:blip r:embed="rId2" cstate="print">
                <a:alphaModFix amt="49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9240" name="Oval 104"/>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49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19138" name="Group 105"/>
          <p:cNvGrpSpPr>
            <a:grpSpLocks/>
          </p:cNvGrpSpPr>
          <p:nvPr/>
        </p:nvGrpSpPr>
        <p:grpSpPr bwMode="auto">
          <a:xfrm rot="-1514711">
            <a:off x="4675851" y="4406352"/>
            <a:ext cx="2543175" cy="422275"/>
            <a:chOff x="1356" y="1232"/>
            <a:chExt cx="3056" cy="507"/>
          </a:xfrm>
        </p:grpSpPr>
        <p:sp>
          <p:nvSpPr>
            <p:cNvPr id="219242" name="Rectangle 106"/>
            <p:cNvSpPr>
              <a:spLocks noChangeArrowheads="1"/>
            </p:cNvSpPr>
            <p:nvPr/>
          </p:nvSpPr>
          <p:spPr bwMode="auto">
            <a:xfrm>
              <a:off x="1356" y="1232"/>
              <a:ext cx="3056" cy="507"/>
            </a:xfrm>
            <a:prstGeom prst="rect">
              <a:avLst/>
            </a:prstGeom>
            <a:solidFill>
              <a:srgbClr val="DDDDDD"/>
            </a:solidFill>
            <a:ln w="38100">
              <a:solidFill>
                <a:srgbClr val="969696"/>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9243" name="Rectangle 107"/>
            <p:cNvSpPr>
              <a:spLocks noChangeArrowheads="1"/>
            </p:cNvSpPr>
            <p:nvPr/>
          </p:nvSpPr>
          <p:spPr bwMode="auto">
            <a:xfrm>
              <a:off x="3917" y="1249"/>
              <a:ext cx="487" cy="462"/>
            </a:xfrm>
            <a:prstGeom prst="rect">
              <a:avLst/>
            </a:prstGeom>
            <a:solidFill>
              <a:schemeClr val="hlink"/>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N</a:t>
              </a:r>
            </a:p>
          </p:txBody>
        </p:sp>
        <p:sp>
          <p:nvSpPr>
            <p:cNvPr id="219244" name="Rectangle 108"/>
            <p:cNvSpPr>
              <a:spLocks noChangeArrowheads="1"/>
            </p:cNvSpPr>
            <p:nvPr/>
          </p:nvSpPr>
          <p:spPr bwMode="auto">
            <a:xfrm>
              <a:off x="1373" y="1247"/>
              <a:ext cx="496" cy="488"/>
            </a:xfrm>
            <a:prstGeom prst="rect">
              <a:avLst/>
            </a:prstGeom>
            <a:solidFill>
              <a:schemeClr val="bg2"/>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S</a:t>
              </a:r>
            </a:p>
          </p:txBody>
        </p:sp>
      </p:grpSp>
      <p:sp>
        <p:nvSpPr>
          <p:cNvPr id="109" name="TextBox 108"/>
          <p:cNvSpPr txBox="1"/>
          <p:nvPr/>
        </p:nvSpPr>
        <p:spPr>
          <a:xfrm>
            <a:off x="951807" y="426720"/>
            <a:ext cx="7223760" cy="523220"/>
          </a:xfrm>
          <a:prstGeom prst="rect">
            <a:avLst/>
          </a:prstGeom>
          <a:noFill/>
        </p:spPr>
        <p:txBody>
          <a:bodyPr wrap="square" rtlCol="0">
            <a:spAutoFit/>
          </a:bodyPr>
          <a:lstStyle/>
          <a:p>
            <a:pPr algn="ctr"/>
            <a:r>
              <a:rPr lang="en-US" sz="2800" dirty="0" smtClean="0"/>
              <a:t>Lesson on how solubility works.</a:t>
            </a:r>
            <a:endParaRPr lang="en-US" sz="2800" dirty="0"/>
          </a:p>
        </p:txBody>
      </p:sp>
      <p:sp>
        <p:nvSpPr>
          <p:cNvPr id="110" name="TextBox 109"/>
          <p:cNvSpPr txBox="1"/>
          <p:nvPr/>
        </p:nvSpPr>
        <p:spPr>
          <a:xfrm>
            <a:off x="846512" y="1119448"/>
            <a:ext cx="7125393" cy="830997"/>
          </a:xfrm>
          <a:prstGeom prst="rect">
            <a:avLst/>
          </a:prstGeom>
          <a:noFill/>
        </p:spPr>
        <p:txBody>
          <a:bodyPr wrap="square" rtlCol="0">
            <a:spAutoFit/>
          </a:bodyPr>
          <a:lstStyle/>
          <a:p>
            <a:pPr algn="ctr"/>
            <a:r>
              <a:rPr lang="en-US" sz="2400" dirty="0" smtClean="0">
                <a:solidFill>
                  <a:srgbClr val="FFFF99"/>
                </a:solidFill>
              </a:rPr>
              <a:t>Throw a bunch of bar magnets in with glass marbles and shake.</a:t>
            </a:r>
            <a:endParaRPr lang="en-US" sz="2400" dirty="0">
              <a:solidFill>
                <a:srgbClr val="FFFF99"/>
              </a:solidFill>
            </a:endParaRPr>
          </a:p>
        </p:txBody>
      </p:sp>
    </p:spTree>
  </p:cSld>
  <p:clrMapOvr>
    <a:masterClrMapping/>
  </p:clrMapOvr>
  <p:transition spd="slow">
    <p:strips dir="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5812" name="Picture 4" descr="Image result for Electronegativity"/>
          <p:cNvPicPr>
            <a:picLocks noChangeAspect="1" noChangeArrowheads="1"/>
          </p:cNvPicPr>
          <p:nvPr/>
        </p:nvPicPr>
        <p:blipFill>
          <a:blip r:embed="rId2" cstate="print"/>
          <a:srcRect t="4720"/>
          <a:stretch>
            <a:fillRect/>
          </a:stretch>
        </p:blipFill>
        <p:spPr bwMode="auto">
          <a:xfrm>
            <a:off x="0" y="0"/>
            <a:ext cx="9144000" cy="6536806"/>
          </a:xfrm>
          <a:prstGeom prst="rect">
            <a:avLst/>
          </a:prstGeom>
          <a:noFill/>
        </p:spPr>
      </p:pic>
      <p:sp>
        <p:nvSpPr>
          <p:cNvPr id="3" name="TextBox 2"/>
          <p:cNvSpPr txBox="1"/>
          <p:nvPr/>
        </p:nvSpPr>
        <p:spPr>
          <a:xfrm>
            <a:off x="666750" y="676275"/>
            <a:ext cx="8172449" cy="954107"/>
          </a:xfrm>
          <a:prstGeom prst="rect">
            <a:avLst/>
          </a:prstGeom>
          <a:noFill/>
        </p:spPr>
        <p:txBody>
          <a:bodyPr wrap="square" rtlCol="0">
            <a:spAutoFit/>
          </a:bodyPr>
          <a:lstStyle/>
          <a:p>
            <a:r>
              <a:rPr lang="en-US" sz="2800" dirty="0" smtClean="0">
                <a:solidFill>
                  <a:srgbClr val="000000"/>
                </a:solidFill>
              </a:rPr>
              <a:t>A compound that </a:t>
            </a:r>
            <a:r>
              <a:rPr lang="en-US" sz="2800" dirty="0" smtClean="0">
                <a:solidFill>
                  <a:srgbClr val="000000"/>
                </a:solidFill>
              </a:rPr>
              <a:t>contains metals with non-metals is usually polar.</a:t>
            </a:r>
            <a:endParaRPr lang="en-US" sz="2800" dirty="0">
              <a:solidFill>
                <a:srgbClr val="000000"/>
              </a:solidFill>
            </a:endParaRPr>
          </a:p>
        </p:txBody>
      </p:sp>
      <p:sp>
        <p:nvSpPr>
          <p:cNvPr id="4" name="TextBox 3"/>
          <p:cNvSpPr txBox="1"/>
          <p:nvPr/>
        </p:nvSpPr>
        <p:spPr>
          <a:xfrm>
            <a:off x="0" y="5473005"/>
            <a:ext cx="8172449" cy="1384995"/>
          </a:xfrm>
          <a:prstGeom prst="rect">
            <a:avLst/>
          </a:prstGeom>
          <a:noFill/>
        </p:spPr>
        <p:txBody>
          <a:bodyPr wrap="square" rtlCol="0">
            <a:spAutoFit/>
          </a:bodyPr>
          <a:lstStyle/>
          <a:p>
            <a:r>
              <a:rPr lang="en-US" sz="2800" dirty="0" smtClean="0">
                <a:solidFill>
                  <a:srgbClr val="000000"/>
                </a:solidFill>
              </a:rPr>
              <a:t>The least electronegative elements are just as dangerous as the most electronegative. See links above for videos on this.</a:t>
            </a:r>
            <a:endParaRPr lang="en-US" sz="2800" dirty="0">
              <a:solidFill>
                <a:srgbClr val="000000"/>
              </a:solidFill>
            </a:endParaRPr>
          </a:p>
        </p:txBody>
      </p:sp>
      <p:sp>
        <p:nvSpPr>
          <p:cNvPr id="5" name="Rectangle 4"/>
          <p:cNvSpPr/>
          <p:nvPr/>
        </p:nvSpPr>
        <p:spPr>
          <a:xfrm>
            <a:off x="1889921" y="1715869"/>
            <a:ext cx="3467616" cy="1200329"/>
          </a:xfrm>
          <a:prstGeom prst="rect">
            <a:avLst/>
          </a:prstGeom>
        </p:spPr>
        <p:txBody>
          <a:bodyPr wrap="none">
            <a:spAutoFit/>
          </a:bodyPr>
          <a:lstStyle/>
          <a:p>
            <a:r>
              <a:rPr lang="en-US" dirty="0" smtClean="0">
                <a:solidFill>
                  <a:srgbClr val="000000"/>
                </a:solidFill>
                <a:hlinkClick r:id="rId3"/>
              </a:rPr>
              <a:t>https://</a:t>
            </a:r>
            <a:r>
              <a:rPr lang="en-US" dirty="0" smtClean="0">
                <a:solidFill>
                  <a:srgbClr val="000000"/>
                </a:solidFill>
                <a:hlinkClick r:id="rId3"/>
              </a:rPr>
              <a:t>youtu.be/eaChisV5uR0</a:t>
            </a:r>
            <a:endParaRPr lang="en-US" dirty="0" smtClean="0">
              <a:solidFill>
                <a:srgbClr val="000000"/>
              </a:solidFill>
            </a:endParaRPr>
          </a:p>
          <a:p>
            <a:r>
              <a:rPr lang="en-US" dirty="0" smtClean="0">
                <a:solidFill>
                  <a:srgbClr val="000000"/>
                </a:solidFill>
                <a:hlinkClick r:id="rId4"/>
              </a:rPr>
              <a:t>https://</a:t>
            </a:r>
            <a:r>
              <a:rPr lang="en-US" dirty="0" smtClean="0">
                <a:solidFill>
                  <a:srgbClr val="000000"/>
                </a:solidFill>
                <a:hlinkClick r:id="rId4"/>
              </a:rPr>
              <a:t>youtu.be/qjtJRPHKVZI</a:t>
            </a:r>
            <a:endParaRPr lang="en-US" dirty="0" smtClean="0">
              <a:solidFill>
                <a:srgbClr val="000000"/>
              </a:solidFill>
            </a:endParaRPr>
          </a:p>
          <a:p>
            <a:r>
              <a:rPr lang="en-US" dirty="0" smtClean="0">
                <a:solidFill>
                  <a:srgbClr val="000000"/>
                </a:solidFill>
                <a:hlinkClick r:id="rId5"/>
              </a:rPr>
              <a:t>https://</a:t>
            </a:r>
            <a:r>
              <a:rPr lang="en-US" dirty="0" smtClean="0">
                <a:solidFill>
                  <a:srgbClr val="000000"/>
                </a:solidFill>
                <a:hlinkClick r:id="rId5"/>
              </a:rPr>
              <a:t>youtu.be/W5y_1nGULdM</a:t>
            </a:r>
            <a:endParaRPr lang="en-US" dirty="0" smtClean="0">
              <a:solidFill>
                <a:srgbClr val="000000"/>
              </a:solidFill>
            </a:endParaRPr>
          </a:p>
          <a:p>
            <a:endParaRPr lang="en-US" dirty="0">
              <a:solidFill>
                <a:srgbClr val="000000"/>
              </a:solidFill>
            </a:endParaRPr>
          </a:p>
        </p:txBody>
      </p:sp>
    </p:spTree>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a:grpSpLocks/>
          </p:cNvGrpSpPr>
          <p:nvPr/>
        </p:nvGrpSpPr>
        <p:grpSpPr bwMode="auto">
          <a:xfrm>
            <a:off x="1209675" y="2178050"/>
            <a:ext cx="1000125" cy="1000125"/>
            <a:chOff x="2565" y="2499"/>
            <a:chExt cx="630" cy="630"/>
          </a:xfrm>
        </p:grpSpPr>
        <p:sp>
          <p:nvSpPr>
            <p:cNvPr id="215047" name="Oval 7" descr="Bouquet"/>
            <p:cNvSpPr>
              <a:spLocks noChangeArrowheads="1"/>
            </p:cNvSpPr>
            <p:nvPr/>
          </p:nvSpPr>
          <p:spPr bwMode="auto">
            <a:xfrm>
              <a:off x="2565" y="2499"/>
              <a:ext cx="630" cy="630"/>
            </a:xfrm>
            <a:prstGeom prst="ellipse">
              <a:avLst/>
            </a:prstGeom>
            <a:blipFill dpi="0" rotWithShape="1">
              <a:blip r:embed="rId2" cstate="print"/>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5048" name="Oval 8"/>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60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4" name="Group 9"/>
          <p:cNvGrpSpPr>
            <a:grpSpLocks/>
          </p:cNvGrpSpPr>
          <p:nvPr/>
        </p:nvGrpSpPr>
        <p:grpSpPr bwMode="auto">
          <a:xfrm>
            <a:off x="6235700" y="2468563"/>
            <a:ext cx="1000125" cy="1000125"/>
            <a:chOff x="2565" y="2499"/>
            <a:chExt cx="630" cy="630"/>
          </a:xfrm>
        </p:grpSpPr>
        <p:sp>
          <p:nvSpPr>
            <p:cNvPr id="215050" name="Oval 10" descr="Bouquet"/>
            <p:cNvSpPr>
              <a:spLocks noChangeArrowheads="1"/>
            </p:cNvSpPr>
            <p:nvPr/>
          </p:nvSpPr>
          <p:spPr bwMode="auto">
            <a:xfrm>
              <a:off x="2565" y="2499"/>
              <a:ext cx="630" cy="630"/>
            </a:xfrm>
            <a:prstGeom prst="ellipse">
              <a:avLst/>
            </a:prstGeom>
            <a:blipFill dpi="0" rotWithShape="1">
              <a:blip r:embed="rId2" cstate="print"/>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5051" name="Oval 11"/>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60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5" name="Group 12"/>
          <p:cNvGrpSpPr>
            <a:grpSpLocks/>
          </p:cNvGrpSpPr>
          <p:nvPr/>
        </p:nvGrpSpPr>
        <p:grpSpPr bwMode="auto">
          <a:xfrm>
            <a:off x="6091238" y="3427413"/>
            <a:ext cx="1000125" cy="1000125"/>
            <a:chOff x="2565" y="2499"/>
            <a:chExt cx="630" cy="630"/>
          </a:xfrm>
        </p:grpSpPr>
        <p:sp>
          <p:nvSpPr>
            <p:cNvPr id="215053" name="Oval 13" descr="Bouquet"/>
            <p:cNvSpPr>
              <a:spLocks noChangeArrowheads="1"/>
            </p:cNvSpPr>
            <p:nvPr/>
          </p:nvSpPr>
          <p:spPr bwMode="auto">
            <a:xfrm>
              <a:off x="2565" y="2499"/>
              <a:ext cx="630" cy="630"/>
            </a:xfrm>
            <a:prstGeom prst="ellipse">
              <a:avLst/>
            </a:prstGeom>
            <a:blipFill dpi="0" rotWithShape="1">
              <a:blip r:embed="rId2" cstate="print"/>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5054" name="Oval 14"/>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60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6" name="Group 15"/>
          <p:cNvGrpSpPr>
            <a:grpSpLocks/>
          </p:cNvGrpSpPr>
          <p:nvPr/>
        </p:nvGrpSpPr>
        <p:grpSpPr bwMode="auto">
          <a:xfrm>
            <a:off x="1233488" y="3646488"/>
            <a:ext cx="1000125" cy="1000125"/>
            <a:chOff x="2565" y="2499"/>
            <a:chExt cx="630" cy="630"/>
          </a:xfrm>
        </p:grpSpPr>
        <p:sp>
          <p:nvSpPr>
            <p:cNvPr id="215056" name="Oval 16" descr="Bouquet"/>
            <p:cNvSpPr>
              <a:spLocks noChangeArrowheads="1"/>
            </p:cNvSpPr>
            <p:nvPr/>
          </p:nvSpPr>
          <p:spPr bwMode="auto">
            <a:xfrm>
              <a:off x="2565" y="2499"/>
              <a:ext cx="630" cy="630"/>
            </a:xfrm>
            <a:prstGeom prst="ellipse">
              <a:avLst/>
            </a:prstGeom>
            <a:blipFill dpi="0" rotWithShape="1">
              <a:blip r:embed="rId2" cstate="print"/>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5057" name="Oval 17"/>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60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7" name="Group 18"/>
          <p:cNvGrpSpPr>
            <a:grpSpLocks/>
          </p:cNvGrpSpPr>
          <p:nvPr/>
        </p:nvGrpSpPr>
        <p:grpSpPr bwMode="auto">
          <a:xfrm>
            <a:off x="4295775" y="3292475"/>
            <a:ext cx="1000125" cy="1000125"/>
            <a:chOff x="2565" y="2499"/>
            <a:chExt cx="630" cy="630"/>
          </a:xfrm>
        </p:grpSpPr>
        <p:sp>
          <p:nvSpPr>
            <p:cNvPr id="215059" name="Oval 19" descr="Bouquet"/>
            <p:cNvSpPr>
              <a:spLocks noChangeArrowheads="1"/>
            </p:cNvSpPr>
            <p:nvPr/>
          </p:nvSpPr>
          <p:spPr bwMode="auto">
            <a:xfrm>
              <a:off x="2565" y="2499"/>
              <a:ext cx="630" cy="630"/>
            </a:xfrm>
            <a:prstGeom prst="ellipse">
              <a:avLst/>
            </a:prstGeom>
            <a:blipFill dpi="0" rotWithShape="1">
              <a:blip r:embed="rId2" cstate="print"/>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5060" name="Oval 20"/>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60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8" name="Group 21"/>
          <p:cNvGrpSpPr>
            <a:grpSpLocks/>
          </p:cNvGrpSpPr>
          <p:nvPr/>
        </p:nvGrpSpPr>
        <p:grpSpPr bwMode="auto">
          <a:xfrm>
            <a:off x="5392738" y="2235200"/>
            <a:ext cx="1000125" cy="1000125"/>
            <a:chOff x="2565" y="2499"/>
            <a:chExt cx="630" cy="630"/>
          </a:xfrm>
        </p:grpSpPr>
        <p:sp>
          <p:nvSpPr>
            <p:cNvPr id="215062" name="Oval 22" descr="Bouquet"/>
            <p:cNvSpPr>
              <a:spLocks noChangeArrowheads="1"/>
            </p:cNvSpPr>
            <p:nvPr/>
          </p:nvSpPr>
          <p:spPr bwMode="auto">
            <a:xfrm>
              <a:off x="2565" y="2499"/>
              <a:ext cx="630" cy="630"/>
            </a:xfrm>
            <a:prstGeom prst="ellipse">
              <a:avLst/>
            </a:prstGeom>
            <a:blipFill dpi="0" rotWithShape="1">
              <a:blip r:embed="rId2" cstate="print"/>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5063" name="Oval 23"/>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60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9" name="Group 24"/>
          <p:cNvGrpSpPr>
            <a:grpSpLocks/>
          </p:cNvGrpSpPr>
          <p:nvPr/>
        </p:nvGrpSpPr>
        <p:grpSpPr bwMode="auto">
          <a:xfrm>
            <a:off x="1762125" y="1697038"/>
            <a:ext cx="1000125" cy="1000125"/>
            <a:chOff x="2565" y="2499"/>
            <a:chExt cx="630" cy="630"/>
          </a:xfrm>
        </p:grpSpPr>
        <p:sp>
          <p:nvSpPr>
            <p:cNvPr id="215065" name="Oval 25" descr="Bouquet"/>
            <p:cNvSpPr>
              <a:spLocks noChangeArrowheads="1"/>
            </p:cNvSpPr>
            <p:nvPr/>
          </p:nvSpPr>
          <p:spPr bwMode="auto">
            <a:xfrm>
              <a:off x="2565" y="2499"/>
              <a:ext cx="630" cy="630"/>
            </a:xfrm>
            <a:prstGeom prst="ellipse">
              <a:avLst/>
            </a:prstGeom>
            <a:blipFill dpi="0" rotWithShape="1">
              <a:blip r:embed="rId2" cstate="print"/>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5066" name="Oval 26"/>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60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0" name="Group 27"/>
          <p:cNvGrpSpPr>
            <a:grpSpLocks/>
          </p:cNvGrpSpPr>
          <p:nvPr/>
        </p:nvGrpSpPr>
        <p:grpSpPr bwMode="auto">
          <a:xfrm>
            <a:off x="2671763" y="1539875"/>
            <a:ext cx="1000125" cy="1000125"/>
            <a:chOff x="2565" y="2499"/>
            <a:chExt cx="630" cy="630"/>
          </a:xfrm>
        </p:grpSpPr>
        <p:sp>
          <p:nvSpPr>
            <p:cNvPr id="215068" name="Oval 28" descr="Bouquet"/>
            <p:cNvSpPr>
              <a:spLocks noChangeArrowheads="1"/>
            </p:cNvSpPr>
            <p:nvPr/>
          </p:nvSpPr>
          <p:spPr bwMode="auto">
            <a:xfrm>
              <a:off x="2565" y="2499"/>
              <a:ext cx="630" cy="630"/>
            </a:xfrm>
            <a:prstGeom prst="ellipse">
              <a:avLst/>
            </a:prstGeom>
            <a:blipFill dpi="0" rotWithShape="1">
              <a:blip r:embed="rId2" cstate="print"/>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5069" name="Oval 29"/>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60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1" name="Group 30"/>
          <p:cNvGrpSpPr>
            <a:grpSpLocks/>
          </p:cNvGrpSpPr>
          <p:nvPr/>
        </p:nvGrpSpPr>
        <p:grpSpPr bwMode="auto">
          <a:xfrm>
            <a:off x="3500438" y="1733550"/>
            <a:ext cx="1000125" cy="1000125"/>
            <a:chOff x="2565" y="2499"/>
            <a:chExt cx="630" cy="630"/>
          </a:xfrm>
        </p:grpSpPr>
        <p:sp>
          <p:nvSpPr>
            <p:cNvPr id="215071" name="Oval 31" descr="Bouquet"/>
            <p:cNvSpPr>
              <a:spLocks noChangeArrowheads="1"/>
            </p:cNvSpPr>
            <p:nvPr/>
          </p:nvSpPr>
          <p:spPr bwMode="auto">
            <a:xfrm>
              <a:off x="2565" y="2499"/>
              <a:ext cx="630" cy="630"/>
            </a:xfrm>
            <a:prstGeom prst="ellipse">
              <a:avLst/>
            </a:prstGeom>
            <a:blipFill dpi="0" rotWithShape="1">
              <a:blip r:embed="rId2" cstate="print"/>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5072" name="Oval 32"/>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60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2" name="Group 33"/>
          <p:cNvGrpSpPr>
            <a:grpSpLocks/>
          </p:cNvGrpSpPr>
          <p:nvPr/>
        </p:nvGrpSpPr>
        <p:grpSpPr bwMode="auto">
          <a:xfrm>
            <a:off x="2695575" y="3154363"/>
            <a:ext cx="1000125" cy="1000125"/>
            <a:chOff x="2565" y="2499"/>
            <a:chExt cx="630" cy="630"/>
          </a:xfrm>
        </p:grpSpPr>
        <p:sp>
          <p:nvSpPr>
            <p:cNvPr id="215074" name="Oval 34" descr="Bouquet"/>
            <p:cNvSpPr>
              <a:spLocks noChangeArrowheads="1"/>
            </p:cNvSpPr>
            <p:nvPr/>
          </p:nvSpPr>
          <p:spPr bwMode="auto">
            <a:xfrm>
              <a:off x="2565" y="2499"/>
              <a:ext cx="630" cy="630"/>
            </a:xfrm>
            <a:prstGeom prst="ellipse">
              <a:avLst/>
            </a:prstGeom>
            <a:blipFill dpi="0" rotWithShape="1">
              <a:blip r:embed="rId2" cstate="print"/>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5075" name="Oval 35"/>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60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3" name="Group 36"/>
          <p:cNvGrpSpPr>
            <a:grpSpLocks/>
          </p:cNvGrpSpPr>
          <p:nvPr/>
        </p:nvGrpSpPr>
        <p:grpSpPr bwMode="auto">
          <a:xfrm>
            <a:off x="4549775" y="1658938"/>
            <a:ext cx="1000125" cy="1000125"/>
            <a:chOff x="2565" y="2499"/>
            <a:chExt cx="630" cy="630"/>
          </a:xfrm>
        </p:grpSpPr>
        <p:sp>
          <p:nvSpPr>
            <p:cNvPr id="215077" name="Oval 37" descr="Bouquet"/>
            <p:cNvSpPr>
              <a:spLocks noChangeArrowheads="1"/>
            </p:cNvSpPr>
            <p:nvPr/>
          </p:nvSpPr>
          <p:spPr bwMode="auto">
            <a:xfrm>
              <a:off x="2565" y="2499"/>
              <a:ext cx="630" cy="630"/>
            </a:xfrm>
            <a:prstGeom prst="ellipse">
              <a:avLst/>
            </a:prstGeom>
            <a:blipFill dpi="0" rotWithShape="1">
              <a:blip r:embed="rId2" cstate="print"/>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5078" name="Oval 38"/>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60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4" name="Group 39"/>
          <p:cNvGrpSpPr>
            <a:grpSpLocks/>
          </p:cNvGrpSpPr>
          <p:nvPr/>
        </p:nvGrpSpPr>
        <p:grpSpPr bwMode="auto">
          <a:xfrm>
            <a:off x="2608263" y="2346325"/>
            <a:ext cx="1000125" cy="1000125"/>
            <a:chOff x="2565" y="2499"/>
            <a:chExt cx="630" cy="630"/>
          </a:xfrm>
        </p:grpSpPr>
        <p:sp>
          <p:nvSpPr>
            <p:cNvPr id="215080" name="Oval 40" descr="Bouquet"/>
            <p:cNvSpPr>
              <a:spLocks noChangeArrowheads="1"/>
            </p:cNvSpPr>
            <p:nvPr/>
          </p:nvSpPr>
          <p:spPr bwMode="auto">
            <a:xfrm>
              <a:off x="2565" y="2499"/>
              <a:ext cx="630" cy="630"/>
            </a:xfrm>
            <a:prstGeom prst="ellipse">
              <a:avLst/>
            </a:prstGeom>
            <a:blipFill dpi="0" rotWithShape="1">
              <a:blip r:embed="rId2" cstate="print"/>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5081" name="Oval 41"/>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60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5" name="Group 42"/>
          <p:cNvGrpSpPr>
            <a:grpSpLocks/>
          </p:cNvGrpSpPr>
          <p:nvPr/>
        </p:nvGrpSpPr>
        <p:grpSpPr bwMode="auto">
          <a:xfrm>
            <a:off x="5629275" y="1543050"/>
            <a:ext cx="1000125" cy="1000125"/>
            <a:chOff x="2565" y="2499"/>
            <a:chExt cx="630" cy="630"/>
          </a:xfrm>
        </p:grpSpPr>
        <p:sp>
          <p:nvSpPr>
            <p:cNvPr id="215083" name="Oval 43" descr="Bouquet"/>
            <p:cNvSpPr>
              <a:spLocks noChangeArrowheads="1"/>
            </p:cNvSpPr>
            <p:nvPr/>
          </p:nvSpPr>
          <p:spPr bwMode="auto">
            <a:xfrm>
              <a:off x="2565" y="2499"/>
              <a:ext cx="630" cy="630"/>
            </a:xfrm>
            <a:prstGeom prst="ellipse">
              <a:avLst/>
            </a:prstGeom>
            <a:blipFill dpi="0" rotWithShape="1">
              <a:blip r:embed="rId2" cstate="print"/>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5084" name="Oval 44"/>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60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6" name="Group 45"/>
          <p:cNvGrpSpPr>
            <a:grpSpLocks/>
          </p:cNvGrpSpPr>
          <p:nvPr/>
        </p:nvGrpSpPr>
        <p:grpSpPr bwMode="auto">
          <a:xfrm>
            <a:off x="1773238" y="2835275"/>
            <a:ext cx="1000125" cy="1000125"/>
            <a:chOff x="2565" y="2499"/>
            <a:chExt cx="630" cy="630"/>
          </a:xfrm>
        </p:grpSpPr>
        <p:sp>
          <p:nvSpPr>
            <p:cNvPr id="215086" name="Oval 46" descr="Bouquet"/>
            <p:cNvSpPr>
              <a:spLocks noChangeArrowheads="1"/>
            </p:cNvSpPr>
            <p:nvPr/>
          </p:nvSpPr>
          <p:spPr bwMode="auto">
            <a:xfrm>
              <a:off x="2565" y="2499"/>
              <a:ext cx="630" cy="630"/>
            </a:xfrm>
            <a:prstGeom prst="ellipse">
              <a:avLst/>
            </a:prstGeom>
            <a:blipFill dpi="0" rotWithShape="1">
              <a:blip r:embed="rId2" cstate="print"/>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5087" name="Oval 47"/>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60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7" name="Group 48"/>
          <p:cNvGrpSpPr>
            <a:grpSpLocks/>
          </p:cNvGrpSpPr>
          <p:nvPr/>
        </p:nvGrpSpPr>
        <p:grpSpPr bwMode="auto">
          <a:xfrm>
            <a:off x="5502275" y="3100388"/>
            <a:ext cx="1000125" cy="1000125"/>
            <a:chOff x="2565" y="2499"/>
            <a:chExt cx="630" cy="630"/>
          </a:xfrm>
        </p:grpSpPr>
        <p:sp>
          <p:nvSpPr>
            <p:cNvPr id="215089" name="Oval 49" descr="Bouquet"/>
            <p:cNvSpPr>
              <a:spLocks noChangeArrowheads="1"/>
            </p:cNvSpPr>
            <p:nvPr/>
          </p:nvSpPr>
          <p:spPr bwMode="auto">
            <a:xfrm>
              <a:off x="2565" y="2499"/>
              <a:ext cx="630" cy="630"/>
            </a:xfrm>
            <a:prstGeom prst="ellipse">
              <a:avLst/>
            </a:prstGeom>
            <a:blipFill dpi="0" rotWithShape="1">
              <a:blip r:embed="rId2" cstate="print"/>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5090" name="Oval 50"/>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60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8" name="Group 51"/>
          <p:cNvGrpSpPr>
            <a:grpSpLocks/>
          </p:cNvGrpSpPr>
          <p:nvPr/>
        </p:nvGrpSpPr>
        <p:grpSpPr bwMode="auto">
          <a:xfrm>
            <a:off x="2976563" y="3929063"/>
            <a:ext cx="1000125" cy="1000125"/>
            <a:chOff x="2565" y="2499"/>
            <a:chExt cx="630" cy="630"/>
          </a:xfrm>
        </p:grpSpPr>
        <p:sp>
          <p:nvSpPr>
            <p:cNvPr id="215092" name="Oval 52" descr="Bouquet"/>
            <p:cNvSpPr>
              <a:spLocks noChangeArrowheads="1"/>
            </p:cNvSpPr>
            <p:nvPr/>
          </p:nvSpPr>
          <p:spPr bwMode="auto">
            <a:xfrm>
              <a:off x="2565" y="2499"/>
              <a:ext cx="630" cy="630"/>
            </a:xfrm>
            <a:prstGeom prst="ellipse">
              <a:avLst/>
            </a:prstGeom>
            <a:blipFill dpi="0" rotWithShape="1">
              <a:blip r:embed="rId2" cstate="print"/>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5093" name="Oval 53"/>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60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9" name="Group 54"/>
          <p:cNvGrpSpPr>
            <a:grpSpLocks/>
          </p:cNvGrpSpPr>
          <p:nvPr/>
        </p:nvGrpSpPr>
        <p:grpSpPr bwMode="auto">
          <a:xfrm>
            <a:off x="6907213" y="3378200"/>
            <a:ext cx="1000125" cy="1000125"/>
            <a:chOff x="2565" y="2499"/>
            <a:chExt cx="630" cy="630"/>
          </a:xfrm>
        </p:grpSpPr>
        <p:sp>
          <p:nvSpPr>
            <p:cNvPr id="215095" name="Oval 55" descr="Bouquet"/>
            <p:cNvSpPr>
              <a:spLocks noChangeArrowheads="1"/>
            </p:cNvSpPr>
            <p:nvPr/>
          </p:nvSpPr>
          <p:spPr bwMode="auto">
            <a:xfrm>
              <a:off x="2565" y="2499"/>
              <a:ext cx="630" cy="630"/>
            </a:xfrm>
            <a:prstGeom prst="ellipse">
              <a:avLst/>
            </a:prstGeom>
            <a:blipFill dpi="0" rotWithShape="1">
              <a:blip r:embed="rId2" cstate="print"/>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5096" name="Oval 56"/>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60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0" name="Group 57"/>
          <p:cNvGrpSpPr>
            <a:grpSpLocks/>
          </p:cNvGrpSpPr>
          <p:nvPr/>
        </p:nvGrpSpPr>
        <p:grpSpPr bwMode="auto">
          <a:xfrm>
            <a:off x="7196138" y="2493963"/>
            <a:ext cx="1000125" cy="1000125"/>
            <a:chOff x="2565" y="2499"/>
            <a:chExt cx="630" cy="630"/>
          </a:xfrm>
        </p:grpSpPr>
        <p:sp>
          <p:nvSpPr>
            <p:cNvPr id="215098" name="Oval 58" descr="Bouquet"/>
            <p:cNvSpPr>
              <a:spLocks noChangeArrowheads="1"/>
            </p:cNvSpPr>
            <p:nvPr/>
          </p:nvSpPr>
          <p:spPr bwMode="auto">
            <a:xfrm>
              <a:off x="2565" y="2499"/>
              <a:ext cx="630" cy="630"/>
            </a:xfrm>
            <a:prstGeom prst="ellipse">
              <a:avLst/>
            </a:prstGeom>
            <a:blipFill dpi="0" rotWithShape="1">
              <a:blip r:embed="rId2" cstate="print"/>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5099" name="Oval 59"/>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60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1" name="Group 60"/>
          <p:cNvGrpSpPr>
            <a:grpSpLocks/>
          </p:cNvGrpSpPr>
          <p:nvPr/>
        </p:nvGrpSpPr>
        <p:grpSpPr bwMode="auto">
          <a:xfrm>
            <a:off x="5468938" y="3984625"/>
            <a:ext cx="1000125" cy="1000125"/>
            <a:chOff x="2565" y="2499"/>
            <a:chExt cx="630" cy="630"/>
          </a:xfrm>
        </p:grpSpPr>
        <p:sp>
          <p:nvSpPr>
            <p:cNvPr id="215101" name="Oval 61" descr="Bouquet"/>
            <p:cNvSpPr>
              <a:spLocks noChangeArrowheads="1"/>
            </p:cNvSpPr>
            <p:nvPr/>
          </p:nvSpPr>
          <p:spPr bwMode="auto">
            <a:xfrm>
              <a:off x="2565" y="2499"/>
              <a:ext cx="630" cy="630"/>
            </a:xfrm>
            <a:prstGeom prst="ellipse">
              <a:avLst/>
            </a:prstGeom>
            <a:blipFill dpi="0" rotWithShape="1">
              <a:blip r:embed="rId2" cstate="print"/>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5102" name="Oval 62"/>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60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2" name="Group 63"/>
          <p:cNvGrpSpPr>
            <a:grpSpLocks/>
          </p:cNvGrpSpPr>
          <p:nvPr/>
        </p:nvGrpSpPr>
        <p:grpSpPr bwMode="auto">
          <a:xfrm>
            <a:off x="3832225" y="3995738"/>
            <a:ext cx="1000125" cy="1000125"/>
            <a:chOff x="2565" y="2499"/>
            <a:chExt cx="630" cy="630"/>
          </a:xfrm>
        </p:grpSpPr>
        <p:sp>
          <p:nvSpPr>
            <p:cNvPr id="215104" name="Oval 64" descr="Bouquet"/>
            <p:cNvSpPr>
              <a:spLocks noChangeArrowheads="1"/>
            </p:cNvSpPr>
            <p:nvPr/>
          </p:nvSpPr>
          <p:spPr bwMode="auto">
            <a:xfrm>
              <a:off x="2565" y="2499"/>
              <a:ext cx="630" cy="630"/>
            </a:xfrm>
            <a:prstGeom prst="ellipse">
              <a:avLst/>
            </a:prstGeom>
            <a:blipFill dpi="0" rotWithShape="1">
              <a:blip r:embed="rId2" cstate="print"/>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5105" name="Oval 65"/>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60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3" name="Group 66"/>
          <p:cNvGrpSpPr>
            <a:grpSpLocks/>
          </p:cNvGrpSpPr>
          <p:nvPr/>
        </p:nvGrpSpPr>
        <p:grpSpPr bwMode="auto">
          <a:xfrm rot="-529321">
            <a:off x="4484688" y="3671888"/>
            <a:ext cx="2543175" cy="422275"/>
            <a:chOff x="1356" y="1232"/>
            <a:chExt cx="3056" cy="507"/>
          </a:xfrm>
        </p:grpSpPr>
        <p:sp>
          <p:nvSpPr>
            <p:cNvPr id="215107" name="Rectangle 67"/>
            <p:cNvSpPr>
              <a:spLocks noChangeArrowheads="1"/>
            </p:cNvSpPr>
            <p:nvPr/>
          </p:nvSpPr>
          <p:spPr bwMode="auto">
            <a:xfrm>
              <a:off x="1356" y="1232"/>
              <a:ext cx="3056" cy="507"/>
            </a:xfrm>
            <a:prstGeom prst="rect">
              <a:avLst/>
            </a:prstGeom>
            <a:solidFill>
              <a:srgbClr val="DDDDDD"/>
            </a:solidFill>
            <a:ln w="38100">
              <a:solidFill>
                <a:srgbClr val="969696"/>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5108" name="Rectangle 68"/>
            <p:cNvSpPr>
              <a:spLocks noChangeArrowheads="1"/>
            </p:cNvSpPr>
            <p:nvPr/>
          </p:nvSpPr>
          <p:spPr bwMode="auto">
            <a:xfrm>
              <a:off x="3917" y="1249"/>
              <a:ext cx="487" cy="462"/>
            </a:xfrm>
            <a:prstGeom prst="rect">
              <a:avLst/>
            </a:prstGeom>
            <a:solidFill>
              <a:schemeClr val="hlink"/>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N</a:t>
              </a:r>
            </a:p>
          </p:txBody>
        </p:sp>
        <p:sp>
          <p:nvSpPr>
            <p:cNvPr id="215109" name="Rectangle 69"/>
            <p:cNvSpPr>
              <a:spLocks noChangeArrowheads="1"/>
            </p:cNvSpPr>
            <p:nvPr/>
          </p:nvSpPr>
          <p:spPr bwMode="auto">
            <a:xfrm>
              <a:off x="1373" y="1247"/>
              <a:ext cx="496" cy="488"/>
            </a:xfrm>
            <a:prstGeom prst="rect">
              <a:avLst/>
            </a:prstGeom>
            <a:solidFill>
              <a:schemeClr val="bg2"/>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S</a:t>
              </a:r>
            </a:p>
          </p:txBody>
        </p:sp>
      </p:grpSp>
      <p:grpSp>
        <p:nvGrpSpPr>
          <p:cNvPr id="24" name="Group 70"/>
          <p:cNvGrpSpPr>
            <a:grpSpLocks/>
          </p:cNvGrpSpPr>
          <p:nvPr/>
        </p:nvGrpSpPr>
        <p:grpSpPr bwMode="auto">
          <a:xfrm>
            <a:off x="4632325" y="2290763"/>
            <a:ext cx="1000125" cy="1000125"/>
            <a:chOff x="2565" y="2499"/>
            <a:chExt cx="630" cy="630"/>
          </a:xfrm>
        </p:grpSpPr>
        <p:sp>
          <p:nvSpPr>
            <p:cNvPr id="215111" name="Oval 71" descr="Bouquet"/>
            <p:cNvSpPr>
              <a:spLocks noChangeArrowheads="1"/>
            </p:cNvSpPr>
            <p:nvPr/>
          </p:nvSpPr>
          <p:spPr bwMode="auto">
            <a:xfrm>
              <a:off x="2565" y="2499"/>
              <a:ext cx="630" cy="630"/>
            </a:xfrm>
            <a:prstGeom prst="ellipse">
              <a:avLst/>
            </a:prstGeom>
            <a:blipFill dpi="0" rotWithShape="1">
              <a:blip r:embed="rId2" cstate="print"/>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5112" name="Oval 72"/>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60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5" name="Group 73"/>
          <p:cNvGrpSpPr>
            <a:grpSpLocks/>
          </p:cNvGrpSpPr>
          <p:nvPr/>
        </p:nvGrpSpPr>
        <p:grpSpPr bwMode="auto">
          <a:xfrm>
            <a:off x="3455988" y="2998788"/>
            <a:ext cx="1000125" cy="1000125"/>
            <a:chOff x="2565" y="2499"/>
            <a:chExt cx="630" cy="630"/>
          </a:xfrm>
        </p:grpSpPr>
        <p:sp>
          <p:nvSpPr>
            <p:cNvPr id="215114" name="Oval 74" descr="Bouquet"/>
            <p:cNvSpPr>
              <a:spLocks noChangeArrowheads="1"/>
            </p:cNvSpPr>
            <p:nvPr/>
          </p:nvSpPr>
          <p:spPr bwMode="auto">
            <a:xfrm>
              <a:off x="2565" y="2499"/>
              <a:ext cx="630" cy="630"/>
            </a:xfrm>
            <a:prstGeom prst="ellipse">
              <a:avLst/>
            </a:prstGeom>
            <a:blipFill dpi="0" rotWithShape="1">
              <a:blip r:embed="rId2" cstate="print"/>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5115" name="Oval 75"/>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60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6" name="Group 76"/>
          <p:cNvGrpSpPr>
            <a:grpSpLocks/>
          </p:cNvGrpSpPr>
          <p:nvPr/>
        </p:nvGrpSpPr>
        <p:grpSpPr bwMode="auto">
          <a:xfrm>
            <a:off x="4713288" y="3575050"/>
            <a:ext cx="1000125" cy="1000125"/>
            <a:chOff x="2565" y="2499"/>
            <a:chExt cx="630" cy="630"/>
          </a:xfrm>
        </p:grpSpPr>
        <p:sp>
          <p:nvSpPr>
            <p:cNvPr id="215117" name="Oval 77" descr="Bouquet"/>
            <p:cNvSpPr>
              <a:spLocks noChangeArrowheads="1"/>
            </p:cNvSpPr>
            <p:nvPr/>
          </p:nvSpPr>
          <p:spPr bwMode="auto">
            <a:xfrm>
              <a:off x="2565" y="2499"/>
              <a:ext cx="630" cy="630"/>
            </a:xfrm>
            <a:prstGeom prst="ellipse">
              <a:avLst/>
            </a:prstGeom>
            <a:blipFill dpi="0" rotWithShape="1">
              <a:blip r:embed="rId2" cstate="print"/>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5118" name="Oval 78"/>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60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7" name="Group 79"/>
          <p:cNvGrpSpPr>
            <a:grpSpLocks/>
          </p:cNvGrpSpPr>
          <p:nvPr/>
        </p:nvGrpSpPr>
        <p:grpSpPr bwMode="auto">
          <a:xfrm rot="5099908">
            <a:off x="2932113" y="5106988"/>
            <a:ext cx="2543175" cy="422275"/>
            <a:chOff x="1356" y="1232"/>
            <a:chExt cx="3056" cy="507"/>
          </a:xfrm>
        </p:grpSpPr>
        <p:sp>
          <p:nvSpPr>
            <p:cNvPr id="215120" name="Rectangle 80"/>
            <p:cNvSpPr>
              <a:spLocks noChangeArrowheads="1"/>
            </p:cNvSpPr>
            <p:nvPr/>
          </p:nvSpPr>
          <p:spPr bwMode="auto">
            <a:xfrm>
              <a:off x="1356" y="1232"/>
              <a:ext cx="3056" cy="507"/>
            </a:xfrm>
            <a:prstGeom prst="rect">
              <a:avLst/>
            </a:prstGeom>
            <a:solidFill>
              <a:srgbClr val="DDDDDD"/>
            </a:solidFill>
            <a:ln w="38100">
              <a:solidFill>
                <a:srgbClr val="969696"/>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5121" name="Rectangle 81"/>
            <p:cNvSpPr>
              <a:spLocks noChangeArrowheads="1"/>
            </p:cNvSpPr>
            <p:nvPr/>
          </p:nvSpPr>
          <p:spPr bwMode="auto">
            <a:xfrm>
              <a:off x="3917" y="1249"/>
              <a:ext cx="487" cy="462"/>
            </a:xfrm>
            <a:prstGeom prst="rect">
              <a:avLst/>
            </a:prstGeom>
            <a:solidFill>
              <a:schemeClr val="hlink"/>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N</a:t>
              </a:r>
            </a:p>
          </p:txBody>
        </p:sp>
        <p:sp>
          <p:nvSpPr>
            <p:cNvPr id="215122" name="Rectangle 82"/>
            <p:cNvSpPr>
              <a:spLocks noChangeArrowheads="1"/>
            </p:cNvSpPr>
            <p:nvPr/>
          </p:nvSpPr>
          <p:spPr bwMode="auto">
            <a:xfrm>
              <a:off x="1373" y="1247"/>
              <a:ext cx="496" cy="488"/>
            </a:xfrm>
            <a:prstGeom prst="rect">
              <a:avLst/>
            </a:prstGeom>
            <a:solidFill>
              <a:schemeClr val="bg2"/>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S</a:t>
              </a:r>
            </a:p>
          </p:txBody>
        </p:sp>
      </p:grpSp>
      <p:grpSp>
        <p:nvGrpSpPr>
          <p:cNvPr id="28" name="Group 83"/>
          <p:cNvGrpSpPr>
            <a:grpSpLocks/>
          </p:cNvGrpSpPr>
          <p:nvPr/>
        </p:nvGrpSpPr>
        <p:grpSpPr bwMode="auto">
          <a:xfrm rot="9587097">
            <a:off x="1104900" y="4232275"/>
            <a:ext cx="2543175" cy="422275"/>
            <a:chOff x="1356" y="1232"/>
            <a:chExt cx="3056" cy="507"/>
          </a:xfrm>
        </p:grpSpPr>
        <p:sp>
          <p:nvSpPr>
            <p:cNvPr id="215124" name="Rectangle 84"/>
            <p:cNvSpPr>
              <a:spLocks noChangeArrowheads="1"/>
            </p:cNvSpPr>
            <p:nvPr/>
          </p:nvSpPr>
          <p:spPr bwMode="auto">
            <a:xfrm>
              <a:off x="1356" y="1232"/>
              <a:ext cx="3056" cy="507"/>
            </a:xfrm>
            <a:prstGeom prst="rect">
              <a:avLst/>
            </a:prstGeom>
            <a:solidFill>
              <a:srgbClr val="DDDDDD"/>
            </a:solidFill>
            <a:ln w="38100">
              <a:solidFill>
                <a:srgbClr val="969696"/>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5125" name="Rectangle 85"/>
            <p:cNvSpPr>
              <a:spLocks noChangeArrowheads="1"/>
            </p:cNvSpPr>
            <p:nvPr/>
          </p:nvSpPr>
          <p:spPr bwMode="auto">
            <a:xfrm>
              <a:off x="3917" y="1249"/>
              <a:ext cx="487" cy="462"/>
            </a:xfrm>
            <a:prstGeom prst="rect">
              <a:avLst/>
            </a:prstGeom>
            <a:solidFill>
              <a:schemeClr val="hlink"/>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N</a:t>
              </a:r>
            </a:p>
          </p:txBody>
        </p:sp>
        <p:sp>
          <p:nvSpPr>
            <p:cNvPr id="215126" name="Rectangle 86"/>
            <p:cNvSpPr>
              <a:spLocks noChangeArrowheads="1"/>
            </p:cNvSpPr>
            <p:nvPr/>
          </p:nvSpPr>
          <p:spPr bwMode="auto">
            <a:xfrm>
              <a:off x="1373" y="1247"/>
              <a:ext cx="496" cy="488"/>
            </a:xfrm>
            <a:prstGeom prst="rect">
              <a:avLst/>
            </a:prstGeom>
            <a:solidFill>
              <a:schemeClr val="bg2"/>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S</a:t>
              </a:r>
            </a:p>
          </p:txBody>
        </p:sp>
      </p:grpSp>
      <p:grpSp>
        <p:nvGrpSpPr>
          <p:cNvPr id="29" name="Group 87"/>
          <p:cNvGrpSpPr>
            <a:grpSpLocks/>
          </p:cNvGrpSpPr>
          <p:nvPr/>
        </p:nvGrpSpPr>
        <p:grpSpPr bwMode="auto">
          <a:xfrm rot="-264868">
            <a:off x="2624138" y="2208213"/>
            <a:ext cx="2543175" cy="422275"/>
            <a:chOff x="1356" y="1232"/>
            <a:chExt cx="3056" cy="507"/>
          </a:xfrm>
        </p:grpSpPr>
        <p:sp>
          <p:nvSpPr>
            <p:cNvPr id="215128" name="Rectangle 88"/>
            <p:cNvSpPr>
              <a:spLocks noChangeArrowheads="1"/>
            </p:cNvSpPr>
            <p:nvPr/>
          </p:nvSpPr>
          <p:spPr bwMode="auto">
            <a:xfrm>
              <a:off x="1356" y="1232"/>
              <a:ext cx="3056" cy="507"/>
            </a:xfrm>
            <a:prstGeom prst="rect">
              <a:avLst/>
            </a:prstGeom>
            <a:solidFill>
              <a:srgbClr val="DDDDDD"/>
            </a:solidFill>
            <a:ln w="38100">
              <a:solidFill>
                <a:srgbClr val="969696"/>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5129" name="Rectangle 89"/>
            <p:cNvSpPr>
              <a:spLocks noChangeArrowheads="1"/>
            </p:cNvSpPr>
            <p:nvPr/>
          </p:nvSpPr>
          <p:spPr bwMode="auto">
            <a:xfrm>
              <a:off x="3917" y="1249"/>
              <a:ext cx="487" cy="462"/>
            </a:xfrm>
            <a:prstGeom prst="rect">
              <a:avLst/>
            </a:prstGeom>
            <a:solidFill>
              <a:schemeClr val="hlink"/>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N</a:t>
              </a:r>
            </a:p>
          </p:txBody>
        </p:sp>
        <p:sp>
          <p:nvSpPr>
            <p:cNvPr id="215130" name="Rectangle 90"/>
            <p:cNvSpPr>
              <a:spLocks noChangeArrowheads="1"/>
            </p:cNvSpPr>
            <p:nvPr/>
          </p:nvSpPr>
          <p:spPr bwMode="auto">
            <a:xfrm>
              <a:off x="1373" y="1247"/>
              <a:ext cx="496" cy="488"/>
            </a:xfrm>
            <a:prstGeom prst="rect">
              <a:avLst/>
            </a:prstGeom>
            <a:solidFill>
              <a:schemeClr val="bg2"/>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S</a:t>
              </a:r>
            </a:p>
          </p:txBody>
        </p:sp>
      </p:grpSp>
      <p:grpSp>
        <p:nvGrpSpPr>
          <p:cNvPr id="30" name="Group 91"/>
          <p:cNvGrpSpPr>
            <a:grpSpLocks/>
          </p:cNvGrpSpPr>
          <p:nvPr/>
        </p:nvGrpSpPr>
        <p:grpSpPr bwMode="auto">
          <a:xfrm rot="12808587">
            <a:off x="4311650" y="4837113"/>
            <a:ext cx="2543175" cy="422275"/>
            <a:chOff x="1356" y="1232"/>
            <a:chExt cx="3056" cy="507"/>
          </a:xfrm>
        </p:grpSpPr>
        <p:sp>
          <p:nvSpPr>
            <p:cNvPr id="215132" name="Rectangle 92"/>
            <p:cNvSpPr>
              <a:spLocks noChangeArrowheads="1"/>
            </p:cNvSpPr>
            <p:nvPr/>
          </p:nvSpPr>
          <p:spPr bwMode="auto">
            <a:xfrm>
              <a:off x="1356" y="1232"/>
              <a:ext cx="3056" cy="507"/>
            </a:xfrm>
            <a:prstGeom prst="rect">
              <a:avLst/>
            </a:prstGeom>
            <a:solidFill>
              <a:srgbClr val="DDDDDD"/>
            </a:solidFill>
            <a:ln w="38100">
              <a:solidFill>
                <a:srgbClr val="969696"/>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5133" name="Rectangle 93"/>
            <p:cNvSpPr>
              <a:spLocks noChangeArrowheads="1"/>
            </p:cNvSpPr>
            <p:nvPr/>
          </p:nvSpPr>
          <p:spPr bwMode="auto">
            <a:xfrm>
              <a:off x="3917" y="1249"/>
              <a:ext cx="487" cy="462"/>
            </a:xfrm>
            <a:prstGeom prst="rect">
              <a:avLst/>
            </a:prstGeom>
            <a:solidFill>
              <a:schemeClr val="hlink"/>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N</a:t>
              </a:r>
            </a:p>
          </p:txBody>
        </p:sp>
        <p:sp>
          <p:nvSpPr>
            <p:cNvPr id="215134" name="Rectangle 94"/>
            <p:cNvSpPr>
              <a:spLocks noChangeArrowheads="1"/>
            </p:cNvSpPr>
            <p:nvPr/>
          </p:nvSpPr>
          <p:spPr bwMode="auto">
            <a:xfrm>
              <a:off x="1373" y="1247"/>
              <a:ext cx="496" cy="488"/>
            </a:xfrm>
            <a:prstGeom prst="rect">
              <a:avLst/>
            </a:prstGeom>
            <a:solidFill>
              <a:schemeClr val="bg2"/>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S</a:t>
              </a:r>
            </a:p>
          </p:txBody>
        </p:sp>
      </p:grpSp>
      <p:grpSp>
        <p:nvGrpSpPr>
          <p:cNvPr id="31" name="Group 95"/>
          <p:cNvGrpSpPr>
            <a:grpSpLocks/>
          </p:cNvGrpSpPr>
          <p:nvPr/>
        </p:nvGrpSpPr>
        <p:grpSpPr bwMode="auto">
          <a:xfrm rot="-1514711">
            <a:off x="1495425" y="4651375"/>
            <a:ext cx="2543175" cy="422275"/>
            <a:chOff x="1356" y="1232"/>
            <a:chExt cx="3056" cy="507"/>
          </a:xfrm>
        </p:grpSpPr>
        <p:sp>
          <p:nvSpPr>
            <p:cNvPr id="215136" name="Rectangle 96"/>
            <p:cNvSpPr>
              <a:spLocks noChangeArrowheads="1"/>
            </p:cNvSpPr>
            <p:nvPr/>
          </p:nvSpPr>
          <p:spPr bwMode="auto">
            <a:xfrm>
              <a:off x="1356" y="1232"/>
              <a:ext cx="3056" cy="507"/>
            </a:xfrm>
            <a:prstGeom prst="rect">
              <a:avLst/>
            </a:prstGeom>
            <a:solidFill>
              <a:srgbClr val="DDDDDD"/>
            </a:solidFill>
            <a:ln w="38100">
              <a:solidFill>
                <a:srgbClr val="969696"/>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5137" name="Rectangle 97"/>
            <p:cNvSpPr>
              <a:spLocks noChangeArrowheads="1"/>
            </p:cNvSpPr>
            <p:nvPr/>
          </p:nvSpPr>
          <p:spPr bwMode="auto">
            <a:xfrm>
              <a:off x="3917" y="1249"/>
              <a:ext cx="487" cy="462"/>
            </a:xfrm>
            <a:prstGeom prst="rect">
              <a:avLst/>
            </a:prstGeom>
            <a:solidFill>
              <a:schemeClr val="hlink"/>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N</a:t>
              </a:r>
            </a:p>
          </p:txBody>
        </p:sp>
        <p:sp>
          <p:nvSpPr>
            <p:cNvPr id="215138" name="Rectangle 98"/>
            <p:cNvSpPr>
              <a:spLocks noChangeArrowheads="1"/>
            </p:cNvSpPr>
            <p:nvPr/>
          </p:nvSpPr>
          <p:spPr bwMode="auto">
            <a:xfrm>
              <a:off x="1373" y="1247"/>
              <a:ext cx="496" cy="488"/>
            </a:xfrm>
            <a:prstGeom prst="rect">
              <a:avLst/>
            </a:prstGeom>
            <a:solidFill>
              <a:schemeClr val="bg2"/>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S</a:t>
              </a:r>
            </a:p>
          </p:txBody>
        </p:sp>
      </p:grpSp>
      <p:grpSp>
        <p:nvGrpSpPr>
          <p:cNvPr id="215040" name="Group 99"/>
          <p:cNvGrpSpPr>
            <a:grpSpLocks/>
          </p:cNvGrpSpPr>
          <p:nvPr/>
        </p:nvGrpSpPr>
        <p:grpSpPr bwMode="auto">
          <a:xfrm rot="-591382">
            <a:off x="5151438" y="2255838"/>
            <a:ext cx="2543175" cy="422275"/>
            <a:chOff x="1356" y="1232"/>
            <a:chExt cx="3056" cy="507"/>
          </a:xfrm>
        </p:grpSpPr>
        <p:sp>
          <p:nvSpPr>
            <p:cNvPr id="215140" name="Rectangle 100"/>
            <p:cNvSpPr>
              <a:spLocks noChangeArrowheads="1"/>
            </p:cNvSpPr>
            <p:nvPr/>
          </p:nvSpPr>
          <p:spPr bwMode="auto">
            <a:xfrm>
              <a:off x="1356" y="1232"/>
              <a:ext cx="3056" cy="507"/>
            </a:xfrm>
            <a:prstGeom prst="rect">
              <a:avLst/>
            </a:prstGeom>
            <a:solidFill>
              <a:srgbClr val="DDDDDD"/>
            </a:solidFill>
            <a:ln w="38100">
              <a:solidFill>
                <a:srgbClr val="969696"/>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5141" name="Rectangle 101"/>
            <p:cNvSpPr>
              <a:spLocks noChangeArrowheads="1"/>
            </p:cNvSpPr>
            <p:nvPr/>
          </p:nvSpPr>
          <p:spPr bwMode="auto">
            <a:xfrm>
              <a:off x="3917" y="1249"/>
              <a:ext cx="487" cy="462"/>
            </a:xfrm>
            <a:prstGeom prst="rect">
              <a:avLst/>
            </a:prstGeom>
            <a:solidFill>
              <a:schemeClr val="hlink"/>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N</a:t>
              </a:r>
            </a:p>
          </p:txBody>
        </p:sp>
        <p:sp>
          <p:nvSpPr>
            <p:cNvPr id="215142" name="Rectangle 102"/>
            <p:cNvSpPr>
              <a:spLocks noChangeArrowheads="1"/>
            </p:cNvSpPr>
            <p:nvPr/>
          </p:nvSpPr>
          <p:spPr bwMode="auto">
            <a:xfrm>
              <a:off x="1373" y="1247"/>
              <a:ext cx="496" cy="488"/>
            </a:xfrm>
            <a:prstGeom prst="rect">
              <a:avLst/>
            </a:prstGeom>
            <a:solidFill>
              <a:schemeClr val="bg2"/>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S</a:t>
              </a:r>
            </a:p>
          </p:txBody>
        </p:sp>
      </p:grpSp>
      <p:grpSp>
        <p:nvGrpSpPr>
          <p:cNvPr id="215041" name="Group 103"/>
          <p:cNvGrpSpPr>
            <a:grpSpLocks/>
          </p:cNvGrpSpPr>
          <p:nvPr/>
        </p:nvGrpSpPr>
        <p:grpSpPr bwMode="auto">
          <a:xfrm>
            <a:off x="6497638" y="1792288"/>
            <a:ext cx="1000125" cy="1000125"/>
            <a:chOff x="3827" y="1828"/>
            <a:chExt cx="630" cy="630"/>
          </a:xfrm>
        </p:grpSpPr>
        <p:sp>
          <p:nvSpPr>
            <p:cNvPr id="215144" name="Oval 104" descr="Bouquet"/>
            <p:cNvSpPr>
              <a:spLocks noChangeArrowheads="1"/>
            </p:cNvSpPr>
            <p:nvPr/>
          </p:nvSpPr>
          <p:spPr bwMode="auto">
            <a:xfrm>
              <a:off x="3827" y="1828"/>
              <a:ext cx="630" cy="630"/>
            </a:xfrm>
            <a:prstGeom prst="ellipse">
              <a:avLst/>
            </a:prstGeom>
            <a:blipFill dpi="0" rotWithShape="1">
              <a:blip r:embed="rId2" cstate="print"/>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5145" name="Oval 105"/>
            <p:cNvSpPr>
              <a:spLocks noChangeArrowheads="1"/>
            </p:cNvSpPr>
            <p:nvPr/>
          </p:nvSpPr>
          <p:spPr bwMode="auto">
            <a:xfrm>
              <a:off x="3827" y="1828"/>
              <a:ext cx="630" cy="630"/>
            </a:xfrm>
            <a:prstGeom prst="ellipse">
              <a:avLst/>
            </a:prstGeom>
            <a:gradFill rotWithShape="1">
              <a:gsLst>
                <a:gs pos="0">
                  <a:srgbClr val="99CCFF">
                    <a:gamma/>
                    <a:tint val="0"/>
                    <a:invGamma/>
                    <a:alpha val="60001"/>
                  </a:srgbClr>
                </a:gs>
                <a:gs pos="100000">
                  <a:srgbClr val="99CCFF">
                    <a:alpha val="60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15042" name="Group 106"/>
          <p:cNvGrpSpPr>
            <a:grpSpLocks/>
          </p:cNvGrpSpPr>
          <p:nvPr/>
        </p:nvGrpSpPr>
        <p:grpSpPr bwMode="auto">
          <a:xfrm>
            <a:off x="2078038" y="3517900"/>
            <a:ext cx="1000125" cy="1000125"/>
            <a:chOff x="2565" y="2499"/>
            <a:chExt cx="630" cy="630"/>
          </a:xfrm>
        </p:grpSpPr>
        <p:sp>
          <p:nvSpPr>
            <p:cNvPr id="215147" name="Oval 107" descr="Bouquet"/>
            <p:cNvSpPr>
              <a:spLocks noChangeArrowheads="1"/>
            </p:cNvSpPr>
            <p:nvPr/>
          </p:nvSpPr>
          <p:spPr bwMode="auto">
            <a:xfrm>
              <a:off x="2565" y="2499"/>
              <a:ext cx="630" cy="630"/>
            </a:xfrm>
            <a:prstGeom prst="ellipse">
              <a:avLst/>
            </a:prstGeom>
            <a:blipFill dpi="0" rotWithShape="1">
              <a:blip r:embed="rId2" cstate="print"/>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5148" name="Oval 108"/>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60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109" name="TextBox 108"/>
          <p:cNvSpPr txBox="1"/>
          <p:nvPr/>
        </p:nvSpPr>
        <p:spPr>
          <a:xfrm>
            <a:off x="186268" y="329738"/>
            <a:ext cx="8957732" cy="1200329"/>
          </a:xfrm>
          <a:prstGeom prst="rect">
            <a:avLst/>
          </a:prstGeom>
          <a:noFill/>
        </p:spPr>
        <p:txBody>
          <a:bodyPr wrap="square" rtlCol="0">
            <a:spAutoFit/>
          </a:bodyPr>
          <a:lstStyle/>
          <a:p>
            <a:pPr algn="ctr"/>
            <a:r>
              <a:rPr lang="en-US" sz="2400" dirty="0" smtClean="0">
                <a:solidFill>
                  <a:srgbClr val="FFFF99"/>
                </a:solidFill>
              </a:rPr>
              <a:t>The magnets start finding other magnets because the north pole of one magnet attracts the south pole of a different magnet.    Keep shaking.</a:t>
            </a:r>
            <a:endParaRPr lang="en-US" sz="2400" dirty="0">
              <a:solidFill>
                <a:srgbClr val="FFFF99"/>
              </a:solidFill>
            </a:endParaRPr>
          </a:p>
        </p:txBody>
      </p:sp>
    </p:spTree>
  </p:cSld>
  <p:clrMapOvr>
    <a:masterClrMapping/>
  </p:clrMapOvr>
  <p:transition spd="slow">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a:grpSpLocks/>
          </p:cNvGrpSpPr>
          <p:nvPr/>
        </p:nvGrpSpPr>
        <p:grpSpPr bwMode="auto">
          <a:xfrm>
            <a:off x="1032933" y="2572814"/>
            <a:ext cx="1000125" cy="1000125"/>
            <a:chOff x="2565" y="2499"/>
            <a:chExt cx="630" cy="630"/>
          </a:xfrm>
        </p:grpSpPr>
        <p:sp>
          <p:nvSpPr>
            <p:cNvPr id="217095" name="Oval 7" descr="Bouquet"/>
            <p:cNvSpPr>
              <a:spLocks noChangeArrowheads="1"/>
            </p:cNvSpPr>
            <p:nvPr/>
          </p:nvSpPr>
          <p:spPr bwMode="auto">
            <a:xfrm>
              <a:off x="2565" y="2499"/>
              <a:ext cx="630" cy="630"/>
            </a:xfrm>
            <a:prstGeom prst="ellipse">
              <a:avLst/>
            </a:prstGeom>
            <a:blipFill dpi="0" rotWithShape="1">
              <a:blip r:embed="rId2"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7096" name="Oval 8"/>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4" name="Group 9"/>
          <p:cNvGrpSpPr>
            <a:grpSpLocks/>
          </p:cNvGrpSpPr>
          <p:nvPr/>
        </p:nvGrpSpPr>
        <p:grpSpPr bwMode="auto">
          <a:xfrm>
            <a:off x="6087533" y="2834752"/>
            <a:ext cx="1000125" cy="1000125"/>
            <a:chOff x="2565" y="2499"/>
            <a:chExt cx="630" cy="630"/>
          </a:xfrm>
        </p:grpSpPr>
        <p:sp>
          <p:nvSpPr>
            <p:cNvPr id="217098" name="Oval 10" descr="Bouquet"/>
            <p:cNvSpPr>
              <a:spLocks noChangeArrowheads="1"/>
            </p:cNvSpPr>
            <p:nvPr/>
          </p:nvSpPr>
          <p:spPr bwMode="auto">
            <a:xfrm>
              <a:off x="2565" y="2499"/>
              <a:ext cx="630" cy="630"/>
            </a:xfrm>
            <a:prstGeom prst="ellipse">
              <a:avLst/>
            </a:prstGeom>
            <a:blipFill dpi="0" rotWithShape="1">
              <a:blip r:embed="rId2"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7099" name="Oval 11"/>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5" name="Group 12"/>
          <p:cNvGrpSpPr>
            <a:grpSpLocks/>
          </p:cNvGrpSpPr>
          <p:nvPr/>
        </p:nvGrpSpPr>
        <p:grpSpPr bwMode="auto">
          <a:xfrm>
            <a:off x="1085321" y="4012677"/>
            <a:ext cx="1000125" cy="1000125"/>
            <a:chOff x="2565" y="2499"/>
            <a:chExt cx="630" cy="630"/>
          </a:xfrm>
        </p:grpSpPr>
        <p:sp>
          <p:nvSpPr>
            <p:cNvPr id="217101" name="Oval 13" descr="Bouquet"/>
            <p:cNvSpPr>
              <a:spLocks noChangeArrowheads="1"/>
            </p:cNvSpPr>
            <p:nvPr/>
          </p:nvSpPr>
          <p:spPr bwMode="auto">
            <a:xfrm>
              <a:off x="2565" y="2499"/>
              <a:ext cx="630" cy="630"/>
            </a:xfrm>
            <a:prstGeom prst="ellipse">
              <a:avLst/>
            </a:prstGeom>
            <a:blipFill dpi="0" rotWithShape="1">
              <a:blip r:embed="rId2"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7102" name="Oval 14"/>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6" name="Group 15"/>
          <p:cNvGrpSpPr>
            <a:grpSpLocks/>
          </p:cNvGrpSpPr>
          <p:nvPr/>
        </p:nvGrpSpPr>
        <p:grpSpPr bwMode="auto">
          <a:xfrm>
            <a:off x="4147608" y="3658664"/>
            <a:ext cx="1000125" cy="1000125"/>
            <a:chOff x="2565" y="2499"/>
            <a:chExt cx="630" cy="630"/>
          </a:xfrm>
        </p:grpSpPr>
        <p:sp>
          <p:nvSpPr>
            <p:cNvPr id="217104" name="Oval 16" descr="Bouquet"/>
            <p:cNvSpPr>
              <a:spLocks noChangeArrowheads="1"/>
            </p:cNvSpPr>
            <p:nvPr/>
          </p:nvSpPr>
          <p:spPr bwMode="auto">
            <a:xfrm>
              <a:off x="2565" y="2499"/>
              <a:ext cx="630" cy="630"/>
            </a:xfrm>
            <a:prstGeom prst="ellipse">
              <a:avLst/>
            </a:prstGeom>
            <a:blipFill dpi="0" rotWithShape="1">
              <a:blip r:embed="rId2"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7105" name="Oval 17"/>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7" name="Group 18"/>
          <p:cNvGrpSpPr>
            <a:grpSpLocks/>
          </p:cNvGrpSpPr>
          <p:nvPr/>
        </p:nvGrpSpPr>
        <p:grpSpPr bwMode="auto">
          <a:xfrm>
            <a:off x="5244571" y="2601389"/>
            <a:ext cx="1000125" cy="1000125"/>
            <a:chOff x="2565" y="2499"/>
            <a:chExt cx="630" cy="630"/>
          </a:xfrm>
        </p:grpSpPr>
        <p:sp>
          <p:nvSpPr>
            <p:cNvPr id="217107" name="Oval 19" descr="Bouquet"/>
            <p:cNvSpPr>
              <a:spLocks noChangeArrowheads="1"/>
            </p:cNvSpPr>
            <p:nvPr/>
          </p:nvSpPr>
          <p:spPr bwMode="auto">
            <a:xfrm>
              <a:off x="2565" y="2499"/>
              <a:ext cx="630" cy="630"/>
            </a:xfrm>
            <a:prstGeom prst="ellipse">
              <a:avLst/>
            </a:prstGeom>
            <a:blipFill dpi="0" rotWithShape="1">
              <a:blip r:embed="rId2"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7108" name="Oval 20"/>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8" name="Group 21"/>
          <p:cNvGrpSpPr>
            <a:grpSpLocks/>
          </p:cNvGrpSpPr>
          <p:nvPr/>
        </p:nvGrpSpPr>
        <p:grpSpPr bwMode="auto">
          <a:xfrm>
            <a:off x="1671108" y="2104502"/>
            <a:ext cx="1000125" cy="1000125"/>
            <a:chOff x="2565" y="2499"/>
            <a:chExt cx="630" cy="630"/>
          </a:xfrm>
        </p:grpSpPr>
        <p:sp>
          <p:nvSpPr>
            <p:cNvPr id="217110" name="Oval 22" descr="Bouquet"/>
            <p:cNvSpPr>
              <a:spLocks noChangeArrowheads="1"/>
            </p:cNvSpPr>
            <p:nvPr/>
          </p:nvSpPr>
          <p:spPr bwMode="auto">
            <a:xfrm>
              <a:off x="2565" y="2499"/>
              <a:ext cx="630" cy="630"/>
            </a:xfrm>
            <a:prstGeom prst="ellipse">
              <a:avLst/>
            </a:prstGeom>
            <a:blipFill dpi="0" rotWithShape="1">
              <a:blip r:embed="rId2"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7111" name="Oval 23"/>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9" name="Group 24"/>
          <p:cNvGrpSpPr>
            <a:grpSpLocks/>
          </p:cNvGrpSpPr>
          <p:nvPr/>
        </p:nvGrpSpPr>
        <p:grpSpPr bwMode="auto">
          <a:xfrm>
            <a:off x="2523596" y="1906064"/>
            <a:ext cx="1000125" cy="1000125"/>
            <a:chOff x="2565" y="2499"/>
            <a:chExt cx="630" cy="630"/>
          </a:xfrm>
        </p:grpSpPr>
        <p:sp>
          <p:nvSpPr>
            <p:cNvPr id="217113" name="Oval 25" descr="Bouquet"/>
            <p:cNvSpPr>
              <a:spLocks noChangeArrowheads="1"/>
            </p:cNvSpPr>
            <p:nvPr/>
          </p:nvSpPr>
          <p:spPr bwMode="auto">
            <a:xfrm>
              <a:off x="2565" y="2499"/>
              <a:ext cx="630" cy="630"/>
            </a:xfrm>
            <a:prstGeom prst="ellipse">
              <a:avLst/>
            </a:prstGeom>
            <a:blipFill dpi="0" rotWithShape="1">
              <a:blip r:embed="rId2"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7114" name="Oval 26"/>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0" name="Group 27"/>
          <p:cNvGrpSpPr>
            <a:grpSpLocks/>
          </p:cNvGrpSpPr>
          <p:nvPr/>
        </p:nvGrpSpPr>
        <p:grpSpPr bwMode="auto">
          <a:xfrm>
            <a:off x="3409421" y="1972739"/>
            <a:ext cx="1000125" cy="1000125"/>
            <a:chOff x="2565" y="2499"/>
            <a:chExt cx="630" cy="630"/>
          </a:xfrm>
        </p:grpSpPr>
        <p:sp>
          <p:nvSpPr>
            <p:cNvPr id="217116" name="Oval 28" descr="Bouquet"/>
            <p:cNvSpPr>
              <a:spLocks noChangeArrowheads="1"/>
            </p:cNvSpPr>
            <p:nvPr/>
          </p:nvSpPr>
          <p:spPr bwMode="auto">
            <a:xfrm>
              <a:off x="2565" y="2499"/>
              <a:ext cx="630" cy="630"/>
            </a:xfrm>
            <a:prstGeom prst="ellipse">
              <a:avLst/>
            </a:prstGeom>
            <a:blipFill dpi="0" rotWithShape="1">
              <a:blip r:embed="rId2"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7117" name="Oval 29"/>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1" name="Group 30"/>
          <p:cNvGrpSpPr>
            <a:grpSpLocks/>
          </p:cNvGrpSpPr>
          <p:nvPr/>
        </p:nvGrpSpPr>
        <p:grpSpPr bwMode="auto">
          <a:xfrm>
            <a:off x="2547408" y="3520552"/>
            <a:ext cx="1000125" cy="1000125"/>
            <a:chOff x="2565" y="2499"/>
            <a:chExt cx="630" cy="630"/>
          </a:xfrm>
        </p:grpSpPr>
        <p:sp>
          <p:nvSpPr>
            <p:cNvPr id="217119" name="Oval 31" descr="Bouquet"/>
            <p:cNvSpPr>
              <a:spLocks noChangeArrowheads="1"/>
            </p:cNvSpPr>
            <p:nvPr/>
          </p:nvSpPr>
          <p:spPr bwMode="auto">
            <a:xfrm>
              <a:off x="2565" y="2499"/>
              <a:ext cx="630" cy="630"/>
            </a:xfrm>
            <a:prstGeom prst="ellipse">
              <a:avLst/>
            </a:prstGeom>
            <a:blipFill dpi="0" rotWithShape="1">
              <a:blip r:embed="rId2"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7120" name="Oval 32"/>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2" name="Group 33"/>
          <p:cNvGrpSpPr>
            <a:grpSpLocks/>
          </p:cNvGrpSpPr>
          <p:nvPr/>
        </p:nvGrpSpPr>
        <p:grpSpPr bwMode="auto">
          <a:xfrm>
            <a:off x="4528608" y="2080689"/>
            <a:ext cx="1000125" cy="1000125"/>
            <a:chOff x="2565" y="2499"/>
            <a:chExt cx="630" cy="630"/>
          </a:xfrm>
        </p:grpSpPr>
        <p:sp>
          <p:nvSpPr>
            <p:cNvPr id="217122" name="Oval 34" descr="Bouquet"/>
            <p:cNvSpPr>
              <a:spLocks noChangeArrowheads="1"/>
            </p:cNvSpPr>
            <p:nvPr/>
          </p:nvSpPr>
          <p:spPr bwMode="auto">
            <a:xfrm>
              <a:off x="2565" y="2499"/>
              <a:ext cx="630" cy="630"/>
            </a:xfrm>
            <a:prstGeom prst="ellipse">
              <a:avLst/>
            </a:prstGeom>
            <a:blipFill dpi="0" rotWithShape="1">
              <a:blip r:embed="rId2"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7123" name="Oval 35"/>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3" name="Group 36"/>
          <p:cNvGrpSpPr>
            <a:grpSpLocks/>
          </p:cNvGrpSpPr>
          <p:nvPr/>
        </p:nvGrpSpPr>
        <p:grpSpPr bwMode="auto">
          <a:xfrm>
            <a:off x="2460096" y="2712514"/>
            <a:ext cx="1000125" cy="1000125"/>
            <a:chOff x="2565" y="2499"/>
            <a:chExt cx="630" cy="630"/>
          </a:xfrm>
        </p:grpSpPr>
        <p:sp>
          <p:nvSpPr>
            <p:cNvPr id="217125" name="Oval 37" descr="Bouquet"/>
            <p:cNvSpPr>
              <a:spLocks noChangeArrowheads="1"/>
            </p:cNvSpPr>
            <p:nvPr/>
          </p:nvSpPr>
          <p:spPr bwMode="auto">
            <a:xfrm>
              <a:off x="2565" y="2499"/>
              <a:ext cx="630" cy="630"/>
            </a:xfrm>
            <a:prstGeom prst="ellipse">
              <a:avLst/>
            </a:prstGeom>
            <a:blipFill dpi="0" rotWithShape="1">
              <a:blip r:embed="rId2"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7126" name="Oval 38"/>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4" name="Group 39"/>
          <p:cNvGrpSpPr>
            <a:grpSpLocks/>
          </p:cNvGrpSpPr>
          <p:nvPr/>
        </p:nvGrpSpPr>
        <p:grpSpPr bwMode="auto">
          <a:xfrm>
            <a:off x="5481108" y="1909239"/>
            <a:ext cx="1000125" cy="1000125"/>
            <a:chOff x="2565" y="2499"/>
            <a:chExt cx="630" cy="630"/>
          </a:xfrm>
        </p:grpSpPr>
        <p:sp>
          <p:nvSpPr>
            <p:cNvPr id="217128" name="Oval 40" descr="Bouquet"/>
            <p:cNvSpPr>
              <a:spLocks noChangeArrowheads="1"/>
            </p:cNvSpPr>
            <p:nvPr/>
          </p:nvSpPr>
          <p:spPr bwMode="auto">
            <a:xfrm>
              <a:off x="2565" y="2499"/>
              <a:ext cx="630" cy="630"/>
            </a:xfrm>
            <a:prstGeom prst="ellipse">
              <a:avLst/>
            </a:prstGeom>
            <a:blipFill dpi="0" rotWithShape="1">
              <a:blip r:embed="rId2"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7129" name="Oval 41"/>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5" name="Group 42"/>
          <p:cNvGrpSpPr>
            <a:grpSpLocks/>
          </p:cNvGrpSpPr>
          <p:nvPr/>
        </p:nvGrpSpPr>
        <p:grpSpPr bwMode="auto">
          <a:xfrm>
            <a:off x="1625071" y="3201464"/>
            <a:ext cx="1000125" cy="1000125"/>
            <a:chOff x="2565" y="2499"/>
            <a:chExt cx="630" cy="630"/>
          </a:xfrm>
        </p:grpSpPr>
        <p:sp>
          <p:nvSpPr>
            <p:cNvPr id="217131" name="Oval 43" descr="Bouquet"/>
            <p:cNvSpPr>
              <a:spLocks noChangeArrowheads="1"/>
            </p:cNvSpPr>
            <p:nvPr/>
          </p:nvSpPr>
          <p:spPr bwMode="auto">
            <a:xfrm>
              <a:off x="2565" y="2499"/>
              <a:ext cx="630" cy="630"/>
            </a:xfrm>
            <a:prstGeom prst="ellipse">
              <a:avLst/>
            </a:prstGeom>
            <a:blipFill dpi="0" rotWithShape="1">
              <a:blip r:embed="rId2"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7132" name="Oval 44"/>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6" name="Group 45"/>
          <p:cNvGrpSpPr>
            <a:grpSpLocks/>
          </p:cNvGrpSpPr>
          <p:nvPr/>
        </p:nvGrpSpPr>
        <p:grpSpPr bwMode="auto">
          <a:xfrm>
            <a:off x="5354108" y="3466577"/>
            <a:ext cx="1000125" cy="1000125"/>
            <a:chOff x="2565" y="2499"/>
            <a:chExt cx="630" cy="630"/>
          </a:xfrm>
        </p:grpSpPr>
        <p:sp>
          <p:nvSpPr>
            <p:cNvPr id="217134" name="Oval 46" descr="Bouquet"/>
            <p:cNvSpPr>
              <a:spLocks noChangeArrowheads="1"/>
            </p:cNvSpPr>
            <p:nvPr/>
          </p:nvSpPr>
          <p:spPr bwMode="auto">
            <a:xfrm>
              <a:off x="2565" y="2499"/>
              <a:ext cx="630" cy="630"/>
            </a:xfrm>
            <a:prstGeom prst="ellipse">
              <a:avLst/>
            </a:prstGeom>
            <a:blipFill dpi="0" rotWithShape="1">
              <a:blip r:embed="rId2"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7135" name="Oval 47"/>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7" name="Group 48"/>
          <p:cNvGrpSpPr>
            <a:grpSpLocks/>
          </p:cNvGrpSpPr>
          <p:nvPr/>
        </p:nvGrpSpPr>
        <p:grpSpPr bwMode="auto">
          <a:xfrm>
            <a:off x="2772833" y="4280964"/>
            <a:ext cx="1000125" cy="1000125"/>
            <a:chOff x="2565" y="2499"/>
            <a:chExt cx="630" cy="630"/>
          </a:xfrm>
        </p:grpSpPr>
        <p:sp>
          <p:nvSpPr>
            <p:cNvPr id="217137" name="Oval 49" descr="Bouquet"/>
            <p:cNvSpPr>
              <a:spLocks noChangeArrowheads="1"/>
            </p:cNvSpPr>
            <p:nvPr/>
          </p:nvSpPr>
          <p:spPr bwMode="auto">
            <a:xfrm>
              <a:off x="2565" y="2499"/>
              <a:ext cx="630" cy="630"/>
            </a:xfrm>
            <a:prstGeom prst="ellipse">
              <a:avLst/>
            </a:prstGeom>
            <a:blipFill dpi="0" rotWithShape="1">
              <a:blip r:embed="rId2" cstate="print"/>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7138" name="Oval 50"/>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48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8" name="Group 51"/>
          <p:cNvGrpSpPr>
            <a:grpSpLocks/>
          </p:cNvGrpSpPr>
          <p:nvPr/>
        </p:nvGrpSpPr>
        <p:grpSpPr bwMode="auto">
          <a:xfrm>
            <a:off x="6759046" y="3744389"/>
            <a:ext cx="1000125" cy="1000125"/>
            <a:chOff x="2565" y="2499"/>
            <a:chExt cx="630" cy="630"/>
          </a:xfrm>
        </p:grpSpPr>
        <p:sp>
          <p:nvSpPr>
            <p:cNvPr id="217140" name="Oval 52" descr="Bouquet"/>
            <p:cNvSpPr>
              <a:spLocks noChangeArrowheads="1"/>
            </p:cNvSpPr>
            <p:nvPr/>
          </p:nvSpPr>
          <p:spPr bwMode="auto">
            <a:xfrm>
              <a:off x="2565" y="2499"/>
              <a:ext cx="630" cy="630"/>
            </a:xfrm>
            <a:prstGeom prst="ellipse">
              <a:avLst/>
            </a:prstGeom>
            <a:blipFill dpi="0" rotWithShape="1">
              <a:blip r:embed="rId2"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7141" name="Oval 53"/>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9" name="Group 54"/>
          <p:cNvGrpSpPr>
            <a:grpSpLocks/>
          </p:cNvGrpSpPr>
          <p:nvPr/>
        </p:nvGrpSpPr>
        <p:grpSpPr bwMode="auto">
          <a:xfrm>
            <a:off x="6892396" y="2915714"/>
            <a:ext cx="1000125" cy="1000125"/>
            <a:chOff x="2565" y="2499"/>
            <a:chExt cx="630" cy="630"/>
          </a:xfrm>
        </p:grpSpPr>
        <p:sp>
          <p:nvSpPr>
            <p:cNvPr id="217143" name="Oval 55" descr="Bouquet"/>
            <p:cNvSpPr>
              <a:spLocks noChangeArrowheads="1"/>
            </p:cNvSpPr>
            <p:nvPr/>
          </p:nvSpPr>
          <p:spPr bwMode="auto">
            <a:xfrm>
              <a:off x="2565" y="2499"/>
              <a:ext cx="630" cy="630"/>
            </a:xfrm>
            <a:prstGeom prst="ellipse">
              <a:avLst/>
            </a:prstGeom>
            <a:blipFill dpi="0" rotWithShape="1">
              <a:blip r:embed="rId2"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7144" name="Oval 56"/>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0" name="Group 57"/>
          <p:cNvGrpSpPr>
            <a:grpSpLocks/>
          </p:cNvGrpSpPr>
          <p:nvPr/>
        </p:nvGrpSpPr>
        <p:grpSpPr bwMode="auto">
          <a:xfrm>
            <a:off x="4180946" y="2887139"/>
            <a:ext cx="1000125" cy="1000125"/>
            <a:chOff x="2565" y="2499"/>
            <a:chExt cx="630" cy="630"/>
          </a:xfrm>
        </p:grpSpPr>
        <p:sp>
          <p:nvSpPr>
            <p:cNvPr id="217146" name="Oval 58" descr="Bouquet"/>
            <p:cNvSpPr>
              <a:spLocks noChangeArrowheads="1"/>
            </p:cNvSpPr>
            <p:nvPr/>
          </p:nvSpPr>
          <p:spPr bwMode="auto">
            <a:xfrm>
              <a:off x="2565" y="2499"/>
              <a:ext cx="630" cy="630"/>
            </a:xfrm>
            <a:prstGeom prst="ellipse">
              <a:avLst/>
            </a:prstGeom>
            <a:blipFill dpi="0" rotWithShape="1">
              <a:blip r:embed="rId2"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7147" name="Oval 59"/>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1" name="Group 60"/>
          <p:cNvGrpSpPr>
            <a:grpSpLocks/>
          </p:cNvGrpSpPr>
          <p:nvPr/>
        </p:nvGrpSpPr>
        <p:grpSpPr bwMode="auto">
          <a:xfrm>
            <a:off x="3514196" y="2674414"/>
            <a:ext cx="1000125" cy="1000125"/>
            <a:chOff x="2565" y="2499"/>
            <a:chExt cx="630" cy="630"/>
          </a:xfrm>
        </p:grpSpPr>
        <p:sp>
          <p:nvSpPr>
            <p:cNvPr id="217149" name="Oval 61" descr="Bouquet"/>
            <p:cNvSpPr>
              <a:spLocks noChangeArrowheads="1"/>
            </p:cNvSpPr>
            <p:nvPr/>
          </p:nvSpPr>
          <p:spPr bwMode="auto">
            <a:xfrm>
              <a:off x="2565" y="2499"/>
              <a:ext cx="630" cy="630"/>
            </a:xfrm>
            <a:prstGeom prst="ellipse">
              <a:avLst/>
            </a:prstGeom>
            <a:blipFill dpi="0" rotWithShape="1">
              <a:blip r:embed="rId2"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7150" name="Oval 62"/>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2" name="Group 63"/>
          <p:cNvGrpSpPr>
            <a:grpSpLocks/>
          </p:cNvGrpSpPr>
          <p:nvPr/>
        </p:nvGrpSpPr>
        <p:grpSpPr bwMode="auto">
          <a:xfrm rot="-168781">
            <a:off x="3339571" y="6052614"/>
            <a:ext cx="2543175" cy="422275"/>
            <a:chOff x="1356" y="1232"/>
            <a:chExt cx="3056" cy="507"/>
          </a:xfrm>
        </p:grpSpPr>
        <p:sp>
          <p:nvSpPr>
            <p:cNvPr id="217152" name="Rectangle 64"/>
            <p:cNvSpPr>
              <a:spLocks noChangeArrowheads="1"/>
            </p:cNvSpPr>
            <p:nvPr/>
          </p:nvSpPr>
          <p:spPr bwMode="auto">
            <a:xfrm>
              <a:off x="1356" y="1232"/>
              <a:ext cx="3056" cy="507"/>
            </a:xfrm>
            <a:prstGeom prst="rect">
              <a:avLst/>
            </a:prstGeom>
            <a:solidFill>
              <a:srgbClr val="DDDDDD"/>
            </a:solidFill>
            <a:ln w="38100">
              <a:solidFill>
                <a:srgbClr val="969696"/>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7153" name="Rectangle 65"/>
            <p:cNvSpPr>
              <a:spLocks noChangeArrowheads="1"/>
            </p:cNvSpPr>
            <p:nvPr/>
          </p:nvSpPr>
          <p:spPr bwMode="auto">
            <a:xfrm>
              <a:off x="3917" y="1249"/>
              <a:ext cx="487" cy="462"/>
            </a:xfrm>
            <a:prstGeom prst="rect">
              <a:avLst/>
            </a:prstGeom>
            <a:solidFill>
              <a:schemeClr val="hlink"/>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N</a:t>
              </a:r>
            </a:p>
          </p:txBody>
        </p:sp>
        <p:sp>
          <p:nvSpPr>
            <p:cNvPr id="217154" name="Rectangle 66"/>
            <p:cNvSpPr>
              <a:spLocks noChangeArrowheads="1"/>
            </p:cNvSpPr>
            <p:nvPr/>
          </p:nvSpPr>
          <p:spPr bwMode="auto">
            <a:xfrm>
              <a:off x="1373" y="1247"/>
              <a:ext cx="496" cy="488"/>
            </a:xfrm>
            <a:prstGeom prst="rect">
              <a:avLst/>
            </a:prstGeom>
            <a:solidFill>
              <a:schemeClr val="bg2"/>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S</a:t>
              </a:r>
            </a:p>
          </p:txBody>
        </p:sp>
      </p:grpSp>
      <p:grpSp>
        <p:nvGrpSpPr>
          <p:cNvPr id="23" name="Group 67"/>
          <p:cNvGrpSpPr>
            <a:grpSpLocks/>
          </p:cNvGrpSpPr>
          <p:nvPr/>
        </p:nvGrpSpPr>
        <p:grpSpPr bwMode="auto">
          <a:xfrm>
            <a:off x="4836583" y="3050652"/>
            <a:ext cx="1000125" cy="1000125"/>
            <a:chOff x="2565" y="2499"/>
            <a:chExt cx="630" cy="630"/>
          </a:xfrm>
        </p:grpSpPr>
        <p:sp>
          <p:nvSpPr>
            <p:cNvPr id="217156" name="Oval 68" descr="Bouquet"/>
            <p:cNvSpPr>
              <a:spLocks noChangeArrowheads="1"/>
            </p:cNvSpPr>
            <p:nvPr/>
          </p:nvSpPr>
          <p:spPr bwMode="auto">
            <a:xfrm>
              <a:off x="2565" y="2499"/>
              <a:ext cx="630" cy="630"/>
            </a:xfrm>
            <a:prstGeom prst="ellipse">
              <a:avLst/>
            </a:prstGeom>
            <a:blipFill dpi="0" rotWithShape="1">
              <a:blip r:embed="rId2"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7157" name="Oval 69"/>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4" name="Group 70"/>
          <p:cNvGrpSpPr>
            <a:grpSpLocks/>
          </p:cNvGrpSpPr>
          <p:nvPr/>
        </p:nvGrpSpPr>
        <p:grpSpPr bwMode="auto">
          <a:xfrm>
            <a:off x="3307821" y="3364977"/>
            <a:ext cx="1000125" cy="1000125"/>
            <a:chOff x="2565" y="2499"/>
            <a:chExt cx="630" cy="630"/>
          </a:xfrm>
        </p:grpSpPr>
        <p:sp>
          <p:nvSpPr>
            <p:cNvPr id="217159" name="Oval 71" descr="Bouquet"/>
            <p:cNvSpPr>
              <a:spLocks noChangeArrowheads="1"/>
            </p:cNvSpPr>
            <p:nvPr/>
          </p:nvSpPr>
          <p:spPr bwMode="auto">
            <a:xfrm>
              <a:off x="2565" y="2499"/>
              <a:ext cx="630" cy="630"/>
            </a:xfrm>
            <a:prstGeom prst="ellipse">
              <a:avLst/>
            </a:prstGeom>
            <a:blipFill dpi="0" rotWithShape="1">
              <a:blip r:embed="rId2"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7160" name="Oval 72"/>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5" name="Group 73"/>
          <p:cNvGrpSpPr>
            <a:grpSpLocks/>
          </p:cNvGrpSpPr>
          <p:nvPr/>
        </p:nvGrpSpPr>
        <p:grpSpPr bwMode="auto">
          <a:xfrm rot="-232276">
            <a:off x="3320521" y="4415902"/>
            <a:ext cx="2543175" cy="422275"/>
            <a:chOff x="1356" y="1232"/>
            <a:chExt cx="3056" cy="507"/>
          </a:xfrm>
        </p:grpSpPr>
        <p:sp>
          <p:nvSpPr>
            <p:cNvPr id="217162" name="Rectangle 74"/>
            <p:cNvSpPr>
              <a:spLocks noChangeArrowheads="1"/>
            </p:cNvSpPr>
            <p:nvPr/>
          </p:nvSpPr>
          <p:spPr bwMode="auto">
            <a:xfrm>
              <a:off x="1356" y="1232"/>
              <a:ext cx="3056" cy="507"/>
            </a:xfrm>
            <a:prstGeom prst="rect">
              <a:avLst/>
            </a:prstGeom>
            <a:solidFill>
              <a:srgbClr val="DDDDDD"/>
            </a:solidFill>
            <a:ln w="38100">
              <a:solidFill>
                <a:srgbClr val="969696"/>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7163" name="Rectangle 75"/>
            <p:cNvSpPr>
              <a:spLocks noChangeArrowheads="1"/>
            </p:cNvSpPr>
            <p:nvPr/>
          </p:nvSpPr>
          <p:spPr bwMode="auto">
            <a:xfrm>
              <a:off x="3917" y="1249"/>
              <a:ext cx="487" cy="462"/>
            </a:xfrm>
            <a:prstGeom prst="rect">
              <a:avLst/>
            </a:prstGeom>
            <a:solidFill>
              <a:schemeClr val="hlink"/>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N</a:t>
              </a:r>
            </a:p>
          </p:txBody>
        </p:sp>
        <p:sp>
          <p:nvSpPr>
            <p:cNvPr id="217164" name="Rectangle 76"/>
            <p:cNvSpPr>
              <a:spLocks noChangeArrowheads="1"/>
            </p:cNvSpPr>
            <p:nvPr/>
          </p:nvSpPr>
          <p:spPr bwMode="auto">
            <a:xfrm>
              <a:off x="1373" y="1247"/>
              <a:ext cx="496" cy="488"/>
            </a:xfrm>
            <a:prstGeom prst="rect">
              <a:avLst/>
            </a:prstGeom>
            <a:solidFill>
              <a:schemeClr val="bg2"/>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S</a:t>
              </a:r>
            </a:p>
          </p:txBody>
        </p:sp>
      </p:grpSp>
      <p:grpSp>
        <p:nvGrpSpPr>
          <p:cNvPr id="26" name="Group 77"/>
          <p:cNvGrpSpPr>
            <a:grpSpLocks/>
          </p:cNvGrpSpPr>
          <p:nvPr/>
        </p:nvGrpSpPr>
        <p:grpSpPr bwMode="auto">
          <a:xfrm rot="-230393">
            <a:off x="3361796" y="5244577"/>
            <a:ext cx="2543175" cy="422275"/>
            <a:chOff x="1356" y="1232"/>
            <a:chExt cx="3056" cy="507"/>
          </a:xfrm>
        </p:grpSpPr>
        <p:sp>
          <p:nvSpPr>
            <p:cNvPr id="217166" name="Rectangle 78"/>
            <p:cNvSpPr>
              <a:spLocks noChangeArrowheads="1"/>
            </p:cNvSpPr>
            <p:nvPr/>
          </p:nvSpPr>
          <p:spPr bwMode="auto">
            <a:xfrm>
              <a:off x="1356" y="1232"/>
              <a:ext cx="3056" cy="507"/>
            </a:xfrm>
            <a:prstGeom prst="rect">
              <a:avLst/>
            </a:prstGeom>
            <a:solidFill>
              <a:srgbClr val="DDDDDD"/>
            </a:solidFill>
            <a:ln w="38100">
              <a:solidFill>
                <a:srgbClr val="969696"/>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7167" name="Rectangle 79"/>
            <p:cNvSpPr>
              <a:spLocks noChangeArrowheads="1"/>
            </p:cNvSpPr>
            <p:nvPr/>
          </p:nvSpPr>
          <p:spPr bwMode="auto">
            <a:xfrm>
              <a:off x="3917" y="1249"/>
              <a:ext cx="487" cy="462"/>
            </a:xfrm>
            <a:prstGeom prst="rect">
              <a:avLst/>
            </a:prstGeom>
            <a:solidFill>
              <a:schemeClr val="hlink"/>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N</a:t>
              </a:r>
            </a:p>
          </p:txBody>
        </p:sp>
        <p:sp>
          <p:nvSpPr>
            <p:cNvPr id="217168" name="Rectangle 80"/>
            <p:cNvSpPr>
              <a:spLocks noChangeArrowheads="1"/>
            </p:cNvSpPr>
            <p:nvPr/>
          </p:nvSpPr>
          <p:spPr bwMode="auto">
            <a:xfrm>
              <a:off x="1373" y="1247"/>
              <a:ext cx="496" cy="488"/>
            </a:xfrm>
            <a:prstGeom prst="rect">
              <a:avLst/>
            </a:prstGeom>
            <a:solidFill>
              <a:schemeClr val="bg2"/>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S</a:t>
              </a:r>
            </a:p>
          </p:txBody>
        </p:sp>
      </p:grpSp>
      <p:grpSp>
        <p:nvGrpSpPr>
          <p:cNvPr id="27" name="Group 81"/>
          <p:cNvGrpSpPr>
            <a:grpSpLocks/>
          </p:cNvGrpSpPr>
          <p:nvPr/>
        </p:nvGrpSpPr>
        <p:grpSpPr bwMode="auto">
          <a:xfrm>
            <a:off x="1240896" y="4909614"/>
            <a:ext cx="2543175" cy="422275"/>
            <a:chOff x="1356" y="1232"/>
            <a:chExt cx="3056" cy="507"/>
          </a:xfrm>
        </p:grpSpPr>
        <p:sp>
          <p:nvSpPr>
            <p:cNvPr id="217170" name="Rectangle 82"/>
            <p:cNvSpPr>
              <a:spLocks noChangeArrowheads="1"/>
            </p:cNvSpPr>
            <p:nvPr/>
          </p:nvSpPr>
          <p:spPr bwMode="auto">
            <a:xfrm>
              <a:off x="1356" y="1232"/>
              <a:ext cx="3056" cy="507"/>
            </a:xfrm>
            <a:prstGeom prst="rect">
              <a:avLst/>
            </a:prstGeom>
            <a:solidFill>
              <a:srgbClr val="DDDDDD"/>
            </a:solidFill>
            <a:ln w="38100">
              <a:solidFill>
                <a:srgbClr val="969696"/>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7171" name="Rectangle 83"/>
            <p:cNvSpPr>
              <a:spLocks noChangeArrowheads="1"/>
            </p:cNvSpPr>
            <p:nvPr/>
          </p:nvSpPr>
          <p:spPr bwMode="auto">
            <a:xfrm>
              <a:off x="3917" y="1249"/>
              <a:ext cx="487" cy="462"/>
            </a:xfrm>
            <a:prstGeom prst="rect">
              <a:avLst/>
            </a:prstGeom>
            <a:solidFill>
              <a:schemeClr val="hlink"/>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N</a:t>
              </a:r>
            </a:p>
          </p:txBody>
        </p:sp>
        <p:sp>
          <p:nvSpPr>
            <p:cNvPr id="217172" name="Rectangle 84"/>
            <p:cNvSpPr>
              <a:spLocks noChangeArrowheads="1"/>
            </p:cNvSpPr>
            <p:nvPr/>
          </p:nvSpPr>
          <p:spPr bwMode="auto">
            <a:xfrm>
              <a:off x="1373" y="1247"/>
              <a:ext cx="496" cy="488"/>
            </a:xfrm>
            <a:prstGeom prst="rect">
              <a:avLst/>
            </a:prstGeom>
            <a:solidFill>
              <a:schemeClr val="bg2"/>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S</a:t>
              </a:r>
            </a:p>
          </p:txBody>
        </p:sp>
      </p:grpSp>
      <p:grpSp>
        <p:nvGrpSpPr>
          <p:cNvPr id="28" name="Group 85"/>
          <p:cNvGrpSpPr>
            <a:grpSpLocks/>
          </p:cNvGrpSpPr>
          <p:nvPr/>
        </p:nvGrpSpPr>
        <p:grpSpPr bwMode="auto">
          <a:xfrm rot="271246">
            <a:off x="5473171" y="5695427"/>
            <a:ext cx="2543175" cy="422275"/>
            <a:chOff x="1356" y="1232"/>
            <a:chExt cx="3056" cy="507"/>
          </a:xfrm>
        </p:grpSpPr>
        <p:sp>
          <p:nvSpPr>
            <p:cNvPr id="217174" name="Rectangle 86"/>
            <p:cNvSpPr>
              <a:spLocks noChangeArrowheads="1"/>
            </p:cNvSpPr>
            <p:nvPr/>
          </p:nvSpPr>
          <p:spPr bwMode="auto">
            <a:xfrm>
              <a:off x="1356" y="1232"/>
              <a:ext cx="3056" cy="507"/>
            </a:xfrm>
            <a:prstGeom prst="rect">
              <a:avLst/>
            </a:prstGeom>
            <a:solidFill>
              <a:srgbClr val="DDDDDD"/>
            </a:solidFill>
            <a:ln w="38100">
              <a:solidFill>
                <a:srgbClr val="969696"/>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7175" name="Rectangle 87"/>
            <p:cNvSpPr>
              <a:spLocks noChangeArrowheads="1"/>
            </p:cNvSpPr>
            <p:nvPr/>
          </p:nvSpPr>
          <p:spPr bwMode="auto">
            <a:xfrm>
              <a:off x="3917" y="1249"/>
              <a:ext cx="487" cy="462"/>
            </a:xfrm>
            <a:prstGeom prst="rect">
              <a:avLst/>
            </a:prstGeom>
            <a:solidFill>
              <a:schemeClr val="hlink"/>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N</a:t>
              </a:r>
            </a:p>
          </p:txBody>
        </p:sp>
        <p:sp>
          <p:nvSpPr>
            <p:cNvPr id="217176" name="Rectangle 88"/>
            <p:cNvSpPr>
              <a:spLocks noChangeArrowheads="1"/>
            </p:cNvSpPr>
            <p:nvPr/>
          </p:nvSpPr>
          <p:spPr bwMode="auto">
            <a:xfrm>
              <a:off x="1373" y="1247"/>
              <a:ext cx="496" cy="488"/>
            </a:xfrm>
            <a:prstGeom prst="rect">
              <a:avLst/>
            </a:prstGeom>
            <a:solidFill>
              <a:schemeClr val="bg2"/>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S</a:t>
              </a:r>
            </a:p>
          </p:txBody>
        </p:sp>
      </p:grpSp>
      <p:grpSp>
        <p:nvGrpSpPr>
          <p:cNvPr id="29" name="Group 89"/>
          <p:cNvGrpSpPr>
            <a:grpSpLocks/>
          </p:cNvGrpSpPr>
          <p:nvPr/>
        </p:nvGrpSpPr>
        <p:grpSpPr bwMode="auto">
          <a:xfrm>
            <a:off x="5360458" y="4747689"/>
            <a:ext cx="2543175" cy="422275"/>
            <a:chOff x="1356" y="1232"/>
            <a:chExt cx="3056" cy="507"/>
          </a:xfrm>
        </p:grpSpPr>
        <p:sp>
          <p:nvSpPr>
            <p:cNvPr id="217178" name="Rectangle 90"/>
            <p:cNvSpPr>
              <a:spLocks noChangeArrowheads="1"/>
            </p:cNvSpPr>
            <p:nvPr/>
          </p:nvSpPr>
          <p:spPr bwMode="auto">
            <a:xfrm>
              <a:off x="1356" y="1232"/>
              <a:ext cx="3056" cy="507"/>
            </a:xfrm>
            <a:prstGeom prst="rect">
              <a:avLst/>
            </a:prstGeom>
            <a:solidFill>
              <a:srgbClr val="DDDDDD"/>
            </a:solidFill>
            <a:ln w="38100">
              <a:solidFill>
                <a:srgbClr val="969696"/>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7179" name="Rectangle 91"/>
            <p:cNvSpPr>
              <a:spLocks noChangeArrowheads="1"/>
            </p:cNvSpPr>
            <p:nvPr/>
          </p:nvSpPr>
          <p:spPr bwMode="auto">
            <a:xfrm>
              <a:off x="3917" y="1249"/>
              <a:ext cx="487" cy="462"/>
            </a:xfrm>
            <a:prstGeom prst="rect">
              <a:avLst/>
            </a:prstGeom>
            <a:solidFill>
              <a:schemeClr val="hlink"/>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N</a:t>
              </a:r>
            </a:p>
          </p:txBody>
        </p:sp>
        <p:sp>
          <p:nvSpPr>
            <p:cNvPr id="217180" name="Rectangle 92"/>
            <p:cNvSpPr>
              <a:spLocks noChangeArrowheads="1"/>
            </p:cNvSpPr>
            <p:nvPr/>
          </p:nvSpPr>
          <p:spPr bwMode="auto">
            <a:xfrm>
              <a:off x="1373" y="1247"/>
              <a:ext cx="496" cy="488"/>
            </a:xfrm>
            <a:prstGeom prst="rect">
              <a:avLst/>
            </a:prstGeom>
            <a:solidFill>
              <a:schemeClr val="bg2"/>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S</a:t>
              </a:r>
            </a:p>
          </p:txBody>
        </p:sp>
      </p:grpSp>
      <p:grpSp>
        <p:nvGrpSpPr>
          <p:cNvPr id="30" name="Group 93"/>
          <p:cNvGrpSpPr>
            <a:grpSpLocks/>
          </p:cNvGrpSpPr>
          <p:nvPr/>
        </p:nvGrpSpPr>
        <p:grpSpPr bwMode="auto">
          <a:xfrm rot="-205298">
            <a:off x="1207558" y="5757339"/>
            <a:ext cx="2543175" cy="422275"/>
            <a:chOff x="1356" y="1232"/>
            <a:chExt cx="3056" cy="507"/>
          </a:xfrm>
        </p:grpSpPr>
        <p:sp>
          <p:nvSpPr>
            <p:cNvPr id="217182" name="Rectangle 94"/>
            <p:cNvSpPr>
              <a:spLocks noChangeArrowheads="1"/>
            </p:cNvSpPr>
            <p:nvPr/>
          </p:nvSpPr>
          <p:spPr bwMode="auto">
            <a:xfrm>
              <a:off x="1356" y="1232"/>
              <a:ext cx="3056" cy="507"/>
            </a:xfrm>
            <a:prstGeom prst="rect">
              <a:avLst/>
            </a:prstGeom>
            <a:solidFill>
              <a:srgbClr val="DDDDDD"/>
            </a:solidFill>
            <a:ln w="38100">
              <a:solidFill>
                <a:srgbClr val="969696"/>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7183" name="Rectangle 95"/>
            <p:cNvSpPr>
              <a:spLocks noChangeArrowheads="1"/>
            </p:cNvSpPr>
            <p:nvPr/>
          </p:nvSpPr>
          <p:spPr bwMode="auto">
            <a:xfrm>
              <a:off x="3917" y="1249"/>
              <a:ext cx="487" cy="462"/>
            </a:xfrm>
            <a:prstGeom prst="rect">
              <a:avLst/>
            </a:prstGeom>
            <a:solidFill>
              <a:schemeClr val="hlink"/>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N</a:t>
              </a:r>
            </a:p>
          </p:txBody>
        </p:sp>
        <p:sp>
          <p:nvSpPr>
            <p:cNvPr id="217184" name="Rectangle 96"/>
            <p:cNvSpPr>
              <a:spLocks noChangeArrowheads="1"/>
            </p:cNvSpPr>
            <p:nvPr/>
          </p:nvSpPr>
          <p:spPr bwMode="auto">
            <a:xfrm>
              <a:off x="1373" y="1247"/>
              <a:ext cx="496" cy="488"/>
            </a:xfrm>
            <a:prstGeom prst="rect">
              <a:avLst/>
            </a:prstGeom>
            <a:solidFill>
              <a:schemeClr val="bg2"/>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S</a:t>
              </a:r>
            </a:p>
          </p:txBody>
        </p:sp>
      </p:grpSp>
      <p:grpSp>
        <p:nvGrpSpPr>
          <p:cNvPr id="31" name="Group 97"/>
          <p:cNvGrpSpPr>
            <a:grpSpLocks/>
          </p:cNvGrpSpPr>
          <p:nvPr/>
        </p:nvGrpSpPr>
        <p:grpSpPr bwMode="auto">
          <a:xfrm>
            <a:off x="6349471" y="2158477"/>
            <a:ext cx="1000125" cy="1000125"/>
            <a:chOff x="3827" y="1828"/>
            <a:chExt cx="630" cy="630"/>
          </a:xfrm>
        </p:grpSpPr>
        <p:sp>
          <p:nvSpPr>
            <p:cNvPr id="217186" name="Oval 98" descr="Bouquet"/>
            <p:cNvSpPr>
              <a:spLocks noChangeArrowheads="1"/>
            </p:cNvSpPr>
            <p:nvPr/>
          </p:nvSpPr>
          <p:spPr bwMode="auto">
            <a:xfrm>
              <a:off x="3827" y="1828"/>
              <a:ext cx="630" cy="630"/>
            </a:xfrm>
            <a:prstGeom prst="ellipse">
              <a:avLst/>
            </a:prstGeom>
            <a:blipFill dpi="0" rotWithShape="1">
              <a:blip r:embed="rId2"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7187" name="Oval 99"/>
            <p:cNvSpPr>
              <a:spLocks noChangeArrowheads="1"/>
            </p:cNvSpPr>
            <p:nvPr/>
          </p:nvSpPr>
          <p:spPr bwMode="auto">
            <a:xfrm>
              <a:off x="3827" y="1828"/>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17088" name="Group 100"/>
          <p:cNvGrpSpPr>
            <a:grpSpLocks/>
          </p:cNvGrpSpPr>
          <p:nvPr/>
        </p:nvGrpSpPr>
        <p:grpSpPr bwMode="auto">
          <a:xfrm>
            <a:off x="1931458" y="4023789"/>
            <a:ext cx="1000125" cy="1000125"/>
            <a:chOff x="2565" y="2499"/>
            <a:chExt cx="630" cy="630"/>
          </a:xfrm>
        </p:grpSpPr>
        <p:sp>
          <p:nvSpPr>
            <p:cNvPr id="217189" name="Oval 101" descr="Bouquet"/>
            <p:cNvSpPr>
              <a:spLocks noChangeArrowheads="1"/>
            </p:cNvSpPr>
            <p:nvPr/>
          </p:nvSpPr>
          <p:spPr bwMode="auto">
            <a:xfrm>
              <a:off x="2565" y="2499"/>
              <a:ext cx="630" cy="630"/>
            </a:xfrm>
            <a:prstGeom prst="ellipse">
              <a:avLst/>
            </a:prstGeom>
            <a:blipFill dpi="0" rotWithShape="1">
              <a:blip r:embed="rId2"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7190" name="Oval 102"/>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17089" name="Group 103"/>
          <p:cNvGrpSpPr>
            <a:grpSpLocks/>
          </p:cNvGrpSpPr>
          <p:nvPr/>
        </p:nvGrpSpPr>
        <p:grpSpPr bwMode="auto">
          <a:xfrm>
            <a:off x="5957358" y="3863452"/>
            <a:ext cx="1000125" cy="1000125"/>
            <a:chOff x="2565" y="2499"/>
            <a:chExt cx="630" cy="630"/>
          </a:xfrm>
        </p:grpSpPr>
        <p:sp>
          <p:nvSpPr>
            <p:cNvPr id="217192" name="Oval 104" descr="Bouquet"/>
            <p:cNvSpPr>
              <a:spLocks noChangeArrowheads="1"/>
            </p:cNvSpPr>
            <p:nvPr/>
          </p:nvSpPr>
          <p:spPr bwMode="auto">
            <a:xfrm>
              <a:off x="2565" y="2499"/>
              <a:ext cx="630" cy="630"/>
            </a:xfrm>
            <a:prstGeom prst="ellipse">
              <a:avLst/>
            </a:prstGeom>
            <a:blipFill dpi="0" rotWithShape="1">
              <a:blip r:embed="rId2"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7193" name="Oval 105"/>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17090" name="Group 106"/>
          <p:cNvGrpSpPr>
            <a:grpSpLocks/>
          </p:cNvGrpSpPr>
          <p:nvPr/>
        </p:nvGrpSpPr>
        <p:grpSpPr bwMode="auto">
          <a:xfrm>
            <a:off x="4141258" y="3688827"/>
            <a:ext cx="1000125" cy="1000125"/>
            <a:chOff x="2565" y="2499"/>
            <a:chExt cx="630" cy="630"/>
          </a:xfrm>
        </p:grpSpPr>
        <p:sp>
          <p:nvSpPr>
            <p:cNvPr id="217195" name="Oval 107" descr="Bouquet"/>
            <p:cNvSpPr>
              <a:spLocks noChangeArrowheads="1"/>
            </p:cNvSpPr>
            <p:nvPr/>
          </p:nvSpPr>
          <p:spPr bwMode="auto">
            <a:xfrm>
              <a:off x="2565" y="2499"/>
              <a:ext cx="630" cy="630"/>
            </a:xfrm>
            <a:prstGeom prst="ellipse">
              <a:avLst/>
            </a:prstGeom>
            <a:blipFill dpi="0" rotWithShape="1">
              <a:blip r:embed="rId2"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17196" name="Oval 108"/>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109" name="TextBox 108"/>
          <p:cNvSpPr txBox="1"/>
          <p:nvPr/>
        </p:nvSpPr>
        <p:spPr>
          <a:xfrm>
            <a:off x="133004" y="296487"/>
            <a:ext cx="8902931" cy="1569660"/>
          </a:xfrm>
          <a:prstGeom prst="rect">
            <a:avLst/>
          </a:prstGeom>
          <a:noFill/>
        </p:spPr>
        <p:txBody>
          <a:bodyPr wrap="square" rtlCol="0">
            <a:spAutoFit/>
          </a:bodyPr>
          <a:lstStyle/>
          <a:p>
            <a:pPr algn="ctr"/>
            <a:r>
              <a:rPr lang="en-US" sz="2400" dirty="0" smtClean="0">
                <a:solidFill>
                  <a:srgbClr val="FFFF99"/>
                </a:solidFill>
              </a:rPr>
              <a:t>You will discover that the magnets  will separate themselves from the marbles because magnets have no attraction to marbles. This is similar to how water (a polar compound) will separate from oil (a non-polar compound)</a:t>
            </a:r>
            <a:endParaRPr lang="en-US" sz="2400" dirty="0">
              <a:solidFill>
                <a:srgbClr val="FFFF99"/>
              </a:solidFill>
            </a:endParaRPr>
          </a:p>
        </p:txBody>
      </p:sp>
    </p:spTree>
  </p:cSld>
  <p:clrMapOvr>
    <a:masterClrMapping/>
  </p:clrMapOvr>
  <p:transition spd="slow">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5"/>
          <p:cNvGrpSpPr>
            <a:grpSpLocks/>
          </p:cNvGrpSpPr>
          <p:nvPr/>
        </p:nvGrpSpPr>
        <p:grpSpPr bwMode="auto">
          <a:xfrm>
            <a:off x="4895850" y="2689225"/>
            <a:ext cx="831850" cy="831850"/>
            <a:chOff x="2228" y="112"/>
            <a:chExt cx="630" cy="630"/>
          </a:xfrm>
        </p:grpSpPr>
        <p:sp>
          <p:nvSpPr>
            <p:cNvPr id="220286" name="Oval 126" descr="Medium wood"/>
            <p:cNvSpPr>
              <a:spLocks noChangeArrowheads="1"/>
            </p:cNvSpPr>
            <p:nvPr/>
          </p:nvSpPr>
          <p:spPr bwMode="auto">
            <a:xfrm>
              <a:off x="2228" y="112"/>
              <a:ext cx="630" cy="630"/>
            </a:xfrm>
            <a:prstGeom prst="ellipse">
              <a:avLst/>
            </a:prstGeom>
            <a:blipFill dpi="0" rotWithShape="1">
              <a:blip r:embed="rId2" cstate="print"/>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0287" name="Oval 127"/>
            <p:cNvSpPr>
              <a:spLocks noChangeArrowheads="1"/>
            </p:cNvSpPr>
            <p:nvPr/>
          </p:nvSpPr>
          <p:spPr bwMode="auto">
            <a:xfrm>
              <a:off x="2228" y="112"/>
              <a:ext cx="630" cy="630"/>
            </a:xfrm>
            <a:prstGeom prst="ellipse">
              <a:avLst/>
            </a:prstGeom>
            <a:gradFill rotWithShape="1">
              <a:gsLst>
                <a:gs pos="0">
                  <a:srgbClr val="996633">
                    <a:gamma/>
                    <a:tint val="34902"/>
                    <a:invGamma/>
                    <a:alpha val="60001"/>
                  </a:srgbClr>
                </a:gs>
                <a:gs pos="100000">
                  <a:srgbClr val="996633">
                    <a:alpha val="60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3" name="Group 6"/>
          <p:cNvGrpSpPr>
            <a:grpSpLocks/>
          </p:cNvGrpSpPr>
          <p:nvPr/>
        </p:nvGrpSpPr>
        <p:grpSpPr bwMode="auto">
          <a:xfrm>
            <a:off x="436563" y="3289300"/>
            <a:ext cx="1000125" cy="1000125"/>
            <a:chOff x="2565" y="2499"/>
            <a:chExt cx="630" cy="630"/>
          </a:xfrm>
        </p:grpSpPr>
        <p:sp>
          <p:nvSpPr>
            <p:cNvPr id="220167" name="Oval 7"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0168" name="Oval 8"/>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4" name="Group 9"/>
          <p:cNvGrpSpPr>
            <a:grpSpLocks/>
          </p:cNvGrpSpPr>
          <p:nvPr/>
        </p:nvGrpSpPr>
        <p:grpSpPr bwMode="auto">
          <a:xfrm>
            <a:off x="5561013" y="3733800"/>
            <a:ext cx="1000125" cy="1000125"/>
            <a:chOff x="2565" y="2499"/>
            <a:chExt cx="630" cy="630"/>
          </a:xfrm>
        </p:grpSpPr>
        <p:sp>
          <p:nvSpPr>
            <p:cNvPr id="220170" name="Oval 10"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0171" name="Oval 11"/>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5" name="Group 12"/>
          <p:cNvGrpSpPr>
            <a:grpSpLocks/>
          </p:cNvGrpSpPr>
          <p:nvPr/>
        </p:nvGrpSpPr>
        <p:grpSpPr bwMode="auto">
          <a:xfrm>
            <a:off x="642938" y="4841875"/>
            <a:ext cx="1000125" cy="1000125"/>
            <a:chOff x="2565" y="2499"/>
            <a:chExt cx="630" cy="630"/>
          </a:xfrm>
        </p:grpSpPr>
        <p:sp>
          <p:nvSpPr>
            <p:cNvPr id="220173" name="Oval 13"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0174" name="Oval 14"/>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6" name="Group 18"/>
          <p:cNvGrpSpPr>
            <a:grpSpLocks/>
          </p:cNvGrpSpPr>
          <p:nvPr/>
        </p:nvGrpSpPr>
        <p:grpSpPr bwMode="auto">
          <a:xfrm>
            <a:off x="4591050" y="3457575"/>
            <a:ext cx="1000125" cy="1000125"/>
            <a:chOff x="2565" y="2499"/>
            <a:chExt cx="630" cy="630"/>
          </a:xfrm>
        </p:grpSpPr>
        <p:sp>
          <p:nvSpPr>
            <p:cNvPr id="220179" name="Oval 19"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0180" name="Oval 20"/>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7" name="Group 21"/>
          <p:cNvGrpSpPr>
            <a:grpSpLocks/>
          </p:cNvGrpSpPr>
          <p:nvPr/>
        </p:nvGrpSpPr>
        <p:grpSpPr bwMode="auto">
          <a:xfrm>
            <a:off x="2081213" y="2735263"/>
            <a:ext cx="1000125" cy="1000125"/>
            <a:chOff x="2565" y="2499"/>
            <a:chExt cx="630" cy="630"/>
          </a:xfrm>
        </p:grpSpPr>
        <p:sp>
          <p:nvSpPr>
            <p:cNvPr id="220182" name="Oval 22"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0183" name="Oval 23"/>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8" name="Group 24"/>
          <p:cNvGrpSpPr>
            <a:grpSpLocks/>
          </p:cNvGrpSpPr>
          <p:nvPr/>
        </p:nvGrpSpPr>
        <p:grpSpPr bwMode="auto">
          <a:xfrm>
            <a:off x="2995613" y="3013075"/>
            <a:ext cx="1000125" cy="1000125"/>
            <a:chOff x="2565" y="2499"/>
            <a:chExt cx="630" cy="630"/>
          </a:xfrm>
        </p:grpSpPr>
        <p:sp>
          <p:nvSpPr>
            <p:cNvPr id="220185" name="Oval 25"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0186" name="Oval 26"/>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9" name="Group 27"/>
          <p:cNvGrpSpPr>
            <a:grpSpLocks/>
          </p:cNvGrpSpPr>
          <p:nvPr/>
        </p:nvGrpSpPr>
        <p:grpSpPr bwMode="auto">
          <a:xfrm>
            <a:off x="6057900" y="4786313"/>
            <a:ext cx="1000125" cy="1000125"/>
            <a:chOff x="2565" y="2499"/>
            <a:chExt cx="630" cy="630"/>
          </a:xfrm>
        </p:grpSpPr>
        <p:sp>
          <p:nvSpPr>
            <p:cNvPr id="220188" name="Oval 28"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0189" name="Oval 29"/>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0" name="Group 30"/>
          <p:cNvGrpSpPr>
            <a:grpSpLocks/>
          </p:cNvGrpSpPr>
          <p:nvPr/>
        </p:nvGrpSpPr>
        <p:grpSpPr bwMode="auto">
          <a:xfrm>
            <a:off x="4043363" y="2628900"/>
            <a:ext cx="1000125" cy="1000125"/>
            <a:chOff x="2565" y="2499"/>
            <a:chExt cx="630" cy="630"/>
          </a:xfrm>
        </p:grpSpPr>
        <p:sp>
          <p:nvSpPr>
            <p:cNvPr id="220191" name="Oval 31"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0192" name="Oval 32"/>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1" name="Group 33"/>
          <p:cNvGrpSpPr>
            <a:grpSpLocks/>
          </p:cNvGrpSpPr>
          <p:nvPr/>
        </p:nvGrpSpPr>
        <p:grpSpPr bwMode="auto">
          <a:xfrm>
            <a:off x="2243138" y="3556000"/>
            <a:ext cx="1000125" cy="1000125"/>
            <a:chOff x="2565" y="2499"/>
            <a:chExt cx="630" cy="630"/>
          </a:xfrm>
        </p:grpSpPr>
        <p:sp>
          <p:nvSpPr>
            <p:cNvPr id="220194" name="Oval 34"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0195" name="Oval 35"/>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2" name="Group 36"/>
          <p:cNvGrpSpPr>
            <a:grpSpLocks/>
          </p:cNvGrpSpPr>
          <p:nvPr/>
        </p:nvGrpSpPr>
        <p:grpSpPr bwMode="auto">
          <a:xfrm>
            <a:off x="5827713" y="2809875"/>
            <a:ext cx="1000125" cy="1000125"/>
            <a:chOff x="2565" y="2499"/>
            <a:chExt cx="630" cy="630"/>
          </a:xfrm>
        </p:grpSpPr>
        <p:sp>
          <p:nvSpPr>
            <p:cNvPr id="220197" name="Oval 37"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0198" name="Oval 38"/>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3" name="Group 39"/>
          <p:cNvGrpSpPr>
            <a:grpSpLocks/>
          </p:cNvGrpSpPr>
          <p:nvPr/>
        </p:nvGrpSpPr>
        <p:grpSpPr bwMode="auto">
          <a:xfrm>
            <a:off x="1182688" y="4030663"/>
            <a:ext cx="1000125" cy="1000125"/>
            <a:chOff x="2565" y="2499"/>
            <a:chExt cx="630" cy="630"/>
          </a:xfrm>
        </p:grpSpPr>
        <p:sp>
          <p:nvSpPr>
            <p:cNvPr id="220200" name="Oval 40"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0201" name="Oval 41"/>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4" name="Group 42"/>
          <p:cNvGrpSpPr>
            <a:grpSpLocks/>
          </p:cNvGrpSpPr>
          <p:nvPr/>
        </p:nvGrpSpPr>
        <p:grpSpPr bwMode="auto">
          <a:xfrm>
            <a:off x="4699000" y="4267200"/>
            <a:ext cx="1000125" cy="1000125"/>
            <a:chOff x="2565" y="2499"/>
            <a:chExt cx="630" cy="630"/>
          </a:xfrm>
        </p:grpSpPr>
        <p:sp>
          <p:nvSpPr>
            <p:cNvPr id="220203" name="Oval 43"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0204" name="Oval 44"/>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5" name="Group 45"/>
          <p:cNvGrpSpPr>
            <a:grpSpLocks/>
          </p:cNvGrpSpPr>
          <p:nvPr/>
        </p:nvGrpSpPr>
        <p:grpSpPr bwMode="auto">
          <a:xfrm>
            <a:off x="2160588" y="5124450"/>
            <a:ext cx="1000125" cy="1000125"/>
            <a:chOff x="2565" y="2499"/>
            <a:chExt cx="630" cy="630"/>
          </a:xfrm>
        </p:grpSpPr>
        <p:sp>
          <p:nvSpPr>
            <p:cNvPr id="220206" name="Oval 46"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0207" name="Oval 47"/>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6" name="Group 48"/>
          <p:cNvGrpSpPr>
            <a:grpSpLocks/>
          </p:cNvGrpSpPr>
          <p:nvPr/>
        </p:nvGrpSpPr>
        <p:grpSpPr bwMode="auto">
          <a:xfrm>
            <a:off x="6275388" y="3741738"/>
            <a:ext cx="1000125" cy="1000125"/>
            <a:chOff x="2565" y="2499"/>
            <a:chExt cx="630" cy="630"/>
          </a:xfrm>
        </p:grpSpPr>
        <p:sp>
          <p:nvSpPr>
            <p:cNvPr id="220209" name="Oval 49"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0210" name="Oval 50"/>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7" name="Group 51"/>
          <p:cNvGrpSpPr>
            <a:grpSpLocks/>
          </p:cNvGrpSpPr>
          <p:nvPr/>
        </p:nvGrpSpPr>
        <p:grpSpPr bwMode="auto">
          <a:xfrm>
            <a:off x="7013575" y="4011613"/>
            <a:ext cx="1000125" cy="1000125"/>
            <a:chOff x="2565" y="2499"/>
            <a:chExt cx="630" cy="630"/>
          </a:xfrm>
        </p:grpSpPr>
        <p:sp>
          <p:nvSpPr>
            <p:cNvPr id="220212" name="Oval 52"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0213" name="Oval 53"/>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8" name="Group 54"/>
          <p:cNvGrpSpPr>
            <a:grpSpLocks/>
          </p:cNvGrpSpPr>
          <p:nvPr/>
        </p:nvGrpSpPr>
        <p:grpSpPr bwMode="auto">
          <a:xfrm>
            <a:off x="3241675" y="5191125"/>
            <a:ext cx="1000125" cy="1000125"/>
            <a:chOff x="2565" y="2499"/>
            <a:chExt cx="630" cy="630"/>
          </a:xfrm>
        </p:grpSpPr>
        <p:sp>
          <p:nvSpPr>
            <p:cNvPr id="220215" name="Oval 55"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0216" name="Oval 56"/>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9" name="Group 57"/>
          <p:cNvGrpSpPr>
            <a:grpSpLocks/>
          </p:cNvGrpSpPr>
          <p:nvPr/>
        </p:nvGrpSpPr>
        <p:grpSpPr bwMode="auto">
          <a:xfrm>
            <a:off x="3675063" y="3979863"/>
            <a:ext cx="1000125" cy="1000125"/>
            <a:chOff x="2565" y="2499"/>
            <a:chExt cx="630" cy="630"/>
          </a:xfrm>
        </p:grpSpPr>
        <p:sp>
          <p:nvSpPr>
            <p:cNvPr id="220218" name="Oval 58"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0219" name="Oval 59"/>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0" name="Group 60"/>
          <p:cNvGrpSpPr>
            <a:grpSpLocks/>
          </p:cNvGrpSpPr>
          <p:nvPr/>
        </p:nvGrpSpPr>
        <p:grpSpPr bwMode="auto">
          <a:xfrm>
            <a:off x="4067175" y="5038725"/>
            <a:ext cx="1000125" cy="1000125"/>
            <a:chOff x="2565" y="2499"/>
            <a:chExt cx="630" cy="630"/>
          </a:xfrm>
        </p:grpSpPr>
        <p:sp>
          <p:nvSpPr>
            <p:cNvPr id="220221" name="Oval 61"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0222" name="Oval 62"/>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1" name="Group 63"/>
          <p:cNvGrpSpPr>
            <a:grpSpLocks/>
          </p:cNvGrpSpPr>
          <p:nvPr/>
        </p:nvGrpSpPr>
        <p:grpSpPr bwMode="auto">
          <a:xfrm>
            <a:off x="1487488" y="4713288"/>
            <a:ext cx="1000125" cy="1000125"/>
            <a:chOff x="2565" y="2499"/>
            <a:chExt cx="630" cy="630"/>
          </a:xfrm>
        </p:grpSpPr>
        <p:sp>
          <p:nvSpPr>
            <p:cNvPr id="220224" name="Oval 64"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0225" name="Oval 65"/>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220231" name="Rectangle 71" descr="Medium wood"/>
          <p:cNvSpPr>
            <a:spLocks noChangeArrowheads="1"/>
          </p:cNvSpPr>
          <p:nvPr/>
        </p:nvSpPr>
        <p:spPr bwMode="auto">
          <a:xfrm>
            <a:off x="4956175" y="3835400"/>
            <a:ext cx="1728788" cy="311150"/>
          </a:xfrm>
          <a:prstGeom prst="rect">
            <a:avLst/>
          </a:prstGeom>
          <a:blipFill dpi="0" rotWithShape="1">
            <a:blip r:embed="rId2" cstate="print"/>
            <a:srcRect/>
            <a:tile tx="0" ty="0" sx="100000" sy="100000" flip="none" algn="tl"/>
          </a:blipFill>
          <a:ln w="9525">
            <a:noFill/>
            <a:miter lim="800000"/>
            <a:headEnd/>
            <a:tailEnd/>
          </a:ln>
          <a:effectLst/>
          <a:scene3d>
            <a:camera prst="legacyPerspectiveFront">
              <a:rot lat="20099999" lon="20399999" rev="0"/>
            </a:camera>
            <a:lightRig rig="legacyFlat4" dir="b"/>
          </a:scene3d>
          <a:sp3d extrusionH="176200" prstMaterial="legacyMatte">
            <a:bevelT w="13500" h="13500" prst="angle"/>
            <a:bevelB w="13500" h="13500" prst="angle"/>
            <a:extrusionClr>
              <a:srgbClr val="CA9560"/>
            </a:extrusionClr>
          </a:sp3d>
        </p:spPr>
        <p:txBody>
          <a:bodyPr wrap="none" anchor="ctr">
            <a:flatTx/>
          </a:bodyPr>
          <a:lstStyle/>
          <a:p>
            <a:pPr eaLnBrk="0" hangingPunct="0"/>
            <a:endParaRPr lang="en-US" sz="2400" smtClean="0">
              <a:solidFill>
                <a:srgbClr val="FFFFFF"/>
              </a:solidFill>
              <a:latin typeface="Times New Roman" pitchFamily="18" charset="0"/>
            </a:endParaRPr>
          </a:p>
        </p:txBody>
      </p:sp>
      <p:sp>
        <p:nvSpPr>
          <p:cNvPr id="220232" name="Rectangle 72" descr="Medium wood"/>
          <p:cNvSpPr>
            <a:spLocks noChangeArrowheads="1"/>
          </p:cNvSpPr>
          <p:nvPr/>
        </p:nvSpPr>
        <p:spPr bwMode="auto">
          <a:xfrm>
            <a:off x="1773238" y="3779838"/>
            <a:ext cx="1728787" cy="311150"/>
          </a:xfrm>
          <a:prstGeom prst="rect">
            <a:avLst/>
          </a:prstGeom>
          <a:blipFill dpi="0" rotWithShape="1">
            <a:blip r:embed="rId2" cstate="print"/>
            <a:srcRect/>
            <a:tile tx="0" ty="0" sx="100000" sy="100000" flip="none" algn="tl"/>
          </a:blipFill>
          <a:ln w="9525">
            <a:noFill/>
            <a:miter lim="800000"/>
            <a:headEnd/>
            <a:tailEnd/>
          </a:ln>
          <a:effectLst/>
          <a:scene3d>
            <a:camera prst="legacyPerspectiveFront">
              <a:rot lat="20099999" lon="1500000" rev="0"/>
            </a:camera>
            <a:lightRig rig="legacyFlat4" dir="b"/>
          </a:scene3d>
          <a:sp3d extrusionH="176200" prstMaterial="legacyMatte">
            <a:bevelT w="13500" h="13500" prst="angle"/>
            <a:bevelB w="13500" h="13500" prst="angle"/>
            <a:extrusionClr>
              <a:srgbClr val="CA9560"/>
            </a:extrusionClr>
          </a:sp3d>
        </p:spPr>
        <p:txBody>
          <a:bodyPr wrap="none" anchor="ctr">
            <a:flatTx/>
          </a:bodyPr>
          <a:lstStyle/>
          <a:p>
            <a:pPr eaLnBrk="0" hangingPunct="0"/>
            <a:endParaRPr lang="en-US" sz="2400" smtClean="0">
              <a:solidFill>
                <a:srgbClr val="FFFFFF"/>
              </a:solidFill>
              <a:latin typeface="Times New Roman" pitchFamily="18" charset="0"/>
            </a:endParaRPr>
          </a:p>
        </p:txBody>
      </p:sp>
      <p:sp>
        <p:nvSpPr>
          <p:cNvPr id="220233" name="Rectangle 73" descr="Medium wood"/>
          <p:cNvSpPr>
            <a:spLocks noChangeArrowheads="1"/>
          </p:cNvSpPr>
          <p:nvPr/>
        </p:nvSpPr>
        <p:spPr bwMode="auto">
          <a:xfrm>
            <a:off x="2619375" y="5145088"/>
            <a:ext cx="1728788" cy="311150"/>
          </a:xfrm>
          <a:prstGeom prst="rect">
            <a:avLst/>
          </a:prstGeom>
          <a:blipFill dpi="0" rotWithShape="1">
            <a:blip r:embed="rId2" cstate="print"/>
            <a:srcRect/>
            <a:tile tx="0" ty="0" sx="100000" sy="100000" flip="none" algn="tl"/>
          </a:blipFill>
          <a:ln w="9525">
            <a:noFill/>
            <a:miter lim="800000"/>
            <a:headEnd/>
            <a:tailEnd/>
          </a:ln>
          <a:effectLst/>
          <a:scene3d>
            <a:camera prst="legacyPerspectiveFront">
              <a:rot lat="20099999" lon="600000" rev="0"/>
            </a:camera>
            <a:lightRig rig="legacyFlat4" dir="b"/>
          </a:scene3d>
          <a:sp3d extrusionH="176200" prstMaterial="legacyMatte">
            <a:bevelT w="13500" h="13500" prst="angle"/>
            <a:bevelB w="13500" h="13500" prst="angle"/>
            <a:extrusionClr>
              <a:srgbClr val="CA9560"/>
            </a:extrusionClr>
          </a:sp3d>
        </p:spPr>
        <p:txBody>
          <a:bodyPr wrap="none" anchor="ctr">
            <a:flatTx/>
          </a:bodyPr>
          <a:lstStyle/>
          <a:p>
            <a:pPr eaLnBrk="0" hangingPunct="0"/>
            <a:endParaRPr lang="en-US" sz="2400" smtClean="0">
              <a:solidFill>
                <a:srgbClr val="FFFFFF"/>
              </a:solidFill>
              <a:latin typeface="Times New Roman" pitchFamily="18" charset="0"/>
            </a:endParaRPr>
          </a:p>
        </p:txBody>
      </p:sp>
      <p:grpSp>
        <p:nvGrpSpPr>
          <p:cNvPr id="24" name="Group 76"/>
          <p:cNvGrpSpPr>
            <a:grpSpLocks/>
          </p:cNvGrpSpPr>
          <p:nvPr/>
        </p:nvGrpSpPr>
        <p:grpSpPr bwMode="auto">
          <a:xfrm>
            <a:off x="862013" y="2765425"/>
            <a:ext cx="1000125" cy="1000125"/>
            <a:chOff x="2565" y="2499"/>
            <a:chExt cx="630" cy="630"/>
          </a:xfrm>
        </p:grpSpPr>
        <p:sp>
          <p:nvSpPr>
            <p:cNvPr id="220237" name="Oval 77"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0238" name="Oval 78"/>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5" name="Group 79"/>
          <p:cNvGrpSpPr>
            <a:grpSpLocks/>
          </p:cNvGrpSpPr>
          <p:nvPr/>
        </p:nvGrpSpPr>
        <p:grpSpPr bwMode="auto">
          <a:xfrm>
            <a:off x="2865438" y="4194175"/>
            <a:ext cx="1000125" cy="1000125"/>
            <a:chOff x="2565" y="2499"/>
            <a:chExt cx="630" cy="630"/>
          </a:xfrm>
        </p:grpSpPr>
        <p:sp>
          <p:nvSpPr>
            <p:cNvPr id="220240" name="Oval 80"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0241" name="Oval 81"/>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6" name="Group 82"/>
          <p:cNvGrpSpPr>
            <a:grpSpLocks/>
          </p:cNvGrpSpPr>
          <p:nvPr/>
        </p:nvGrpSpPr>
        <p:grpSpPr bwMode="auto">
          <a:xfrm>
            <a:off x="7061200" y="3059113"/>
            <a:ext cx="1000125" cy="1000125"/>
            <a:chOff x="3827" y="1828"/>
            <a:chExt cx="630" cy="630"/>
          </a:xfrm>
        </p:grpSpPr>
        <p:sp>
          <p:nvSpPr>
            <p:cNvPr id="220243" name="Oval 83" descr="Bouquet"/>
            <p:cNvSpPr>
              <a:spLocks noChangeArrowheads="1"/>
            </p:cNvSpPr>
            <p:nvPr/>
          </p:nvSpPr>
          <p:spPr bwMode="auto">
            <a:xfrm>
              <a:off x="3827" y="1828"/>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0244" name="Oval 84"/>
            <p:cNvSpPr>
              <a:spLocks noChangeArrowheads="1"/>
            </p:cNvSpPr>
            <p:nvPr/>
          </p:nvSpPr>
          <p:spPr bwMode="auto">
            <a:xfrm>
              <a:off x="3827" y="1828"/>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220245" name="Rectangle 85" descr="Medium wood"/>
          <p:cNvSpPr>
            <a:spLocks noChangeArrowheads="1"/>
          </p:cNvSpPr>
          <p:nvPr/>
        </p:nvSpPr>
        <p:spPr bwMode="auto">
          <a:xfrm>
            <a:off x="1617663" y="4537075"/>
            <a:ext cx="1728787" cy="311150"/>
          </a:xfrm>
          <a:prstGeom prst="rect">
            <a:avLst/>
          </a:prstGeom>
          <a:blipFill dpi="0" rotWithShape="1">
            <a:blip r:embed="rId2" cstate="print"/>
            <a:srcRect/>
            <a:tile tx="0" ty="0" sx="100000" sy="100000" flip="none" algn="tl"/>
          </a:blipFill>
          <a:ln w="9525">
            <a:noFill/>
            <a:miter lim="800000"/>
            <a:headEnd/>
            <a:tailEnd/>
          </a:ln>
          <a:effectLst/>
          <a:scene3d>
            <a:camera prst="legacyPerspectiveFront">
              <a:rot lat="20099999" lon="600000" rev="0"/>
            </a:camera>
            <a:lightRig rig="legacyFlat4" dir="b"/>
          </a:scene3d>
          <a:sp3d extrusionH="176200" prstMaterial="legacyMatte">
            <a:bevelT w="13500" h="13500" prst="angle"/>
            <a:bevelB w="13500" h="13500" prst="angle"/>
            <a:extrusionClr>
              <a:srgbClr val="CA9560"/>
            </a:extrusionClr>
          </a:sp3d>
        </p:spPr>
        <p:txBody>
          <a:bodyPr wrap="none" anchor="ctr">
            <a:flatTx/>
          </a:bodyPr>
          <a:lstStyle/>
          <a:p>
            <a:pPr eaLnBrk="0" hangingPunct="0"/>
            <a:endParaRPr lang="en-US" sz="2400" smtClean="0">
              <a:solidFill>
                <a:srgbClr val="FFFFFF"/>
              </a:solidFill>
              <a:latin typeface="Times New Roman" pitchFamily="18" charset="0"/>
            </a:endParaRPr>
          </a:p>
        </p:txBody>
      </p:sp>
      <p:sp>
        <p:nvSpPr>
          <p:cNvPr id="220246" name="Rectangle 86" descr="Medium wood"/>
          <p:cNvSpPr>
            <a:spLocks noChangeArrowheads="1"/>
          </p:cNvSpPr>
          <p:nvPr/>
        </p:nvSpPr>
        <p:spPr bwMode="auto">
          <a:xfrm>
            <a:off x="5164138" y="4789488"/>
            <a:ext cx="1728787" cy="311150"/>
          </a:xfrm>
          <a:prstGeom prst="rect">
            <a:avLst/>
          </a:prstGeom>
          <a:blipFill dpi="0" rotWithShape="1">
            <a:blip r:embed="rId2" cstate="print"/>
            <a:srcRect/>
            <a:tile tx="0" ty="0" sx="100000" sy="100000" flip="none" algn="tl"/>
          </a:blipFill>
          <a:ln w="9525">
            <a:noFill/>
            <a:miter lim="800000"/>
            <a:headEnd/>
            <a:tailEnd/>
          </a:ln>
          <a:effectLst/>
          <a:scene3d>
            <a:camera prst="legacyPerspectiveFront">
              <a:rot lat="20099999" lon="1500000" rev="0"/>
            </a:camera>
            <a:lightRig rig="legacyFlat4" dir="b"/>
          </a:scene3d>
          <a:sp3d extrusionH="176200" prstMaterial="legacyMatte">
            <a:bevelT w="13500" h="13500" prst="angle"/>
            <a:bevelB w="13500" h="13500" prst="angle"/>
            <a:extrusionClr>
              <a:srgbClr val="CA9560"/>
            </a:extrusionClr>
          </a:sp3d>
        </p:spPr>
        <p:txBody>
          <a:bodyPr wrap="none" anchor="ctr">
            <a:flatTx/>
          </a:bodyPr>
          <a:lstStyle/>
          <a:p>
            <a:pPr eaLnBrk="0" hangingPunct="0"/>
            <a:endParaRPr lang="en-US" sz="2400" smtClean="0">
              <a:solidFill>
                <a:srgbClr val="FFFFFF"/>
              </a:solidFill>
              <a:latin typeface="Times New Roman" pitchFamily="18" charset="0"/>
            </a:endParaRPr>
          </a:p>
        </p:txBody>
      </p:sp>
      <p:grpSp>
        <p:nvGrpSpPr>
          <p:cNvPr id="27" name="Group 87"/>
          <p:cNvGrpSpPr>
            <a:grpSpLocks/>
          </p:cNvGrpSpPr>
          <p:nvPr/>
        </p:nvGrpSpPr>
        <p:grpSpPr bwMode="auto">
          <a:xfrm>
            <a:off x="5173663" y="5180013"/>
            <a:ext cx="1000125" cy="1000125"/>
            <a:chOff x="2565" y="2499"/>
            <a:chExt cx="630" cy="630"/>
          </a:xfrm>
        </p:grpSpPr>
        <p:sp>
          <p:nvSpPr>
            <p:cNvPr id="220248" name="Oval 88"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0249" name="Oval 89"/>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8" name="Group 90"/>
          <p:cNvGrpSpPr>
            <a:grpSpLocks/>
          </p:cNvGrpSpPr>
          <p:nvPr/>
        </p:nvGrpSpPr>
        <p:grpSpPr bwMode="auto">
          <a:xfrm rot="-529321">
            <a:off x="3106738" y="4416425"/>
            <a:ext cx="1730375" cy="287338"/>
            <a:chOff x="1356" y="1232"/>
            <a:chExt cx="3056" cy="507"/>
          </a:xfrm>
        </p:grpSpPr>
        <p:sp>
          <p:nvSpPr>
            <p:cNvPr id="220251" name="Rectangle 91"/>
            <p:cNvSpPr>
              <a:spLocks noChangeArrowheads="1"/>
            </p:cNvSpPr>
            <p:nvPr/>
          </p:nvSpPr>
          <p:spPr bwMode="auto">
            <a:xfrm>
              <a:off x="1356" y="1232"/>
              <a:ext cx="3056" cy="507"/>
            </a:xfrm>
            <a:prstGeom prst="rect">
              <a:avLst/>
            </a:prstGeom>
            <a:solidFill>
              <a:srgbClr val="DDDDDD"/>
            </a:solidFill>
            <a:ln w="38100">
              <a:solidFill>
                <a:srgbClr val="969696"/>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0252" name="Rectangle 92"/>
            <p:cNvSpPr>
              <a:spLocks noChangeArrowheads="1"/>
            </p:cNvSpPr>
            <p:nvPr/>
          </p:nvSpPr>
          <p:spPr bwMode="auto">
            <a:xfrm>
              <a:off x="3917" y="1249"/>
              <a:ext cx="487" cy="462"/>
            </a:xfrm>
            <a:prstGeom prst="rect">
              <a:avLst/>
            </a:prstGeom>
            <a:solidFill>
              <a:schemeClr val="hlink"/>
            </a:solidFill>
            <a:ln w="9525">
              <a:noFill/>
              <a:miter lim="800000"/>
              <a:headEnd/>
              <a:tailEnd/>
            </a:ln>
            <a:effectLst/>
          </p:spPr>
          <p:txBody>
            <a:bodyPr wrap="none" anchor="ctr"/>
            <a:lstStyle/>
            <a:p>
              <a:pPr algn="ctr" eaLnBrk="0" hangingPunct="0"/>
              <a:r>
                <a:rPr lang="en-US" sz="2000" smtClean="0">
                  <a:solidFill>
                    <a:srgbClr val="FFFFFF"/>
                  </a:solidFill>
                  <a:latin typeface="Times New Roman" pitchFamily="18" charset="0"/>
                </a:rPr>
                <a:t>N</a:t>
              </a:r>
            </a:p>
          </p:txBody>
        </p:sp>
        <p:sp>
          <p:nvSpPr>
            <p:cNvPr id="220253" name="Rectangle 93"/>
            <p:cNvSpPr>
              <a:spLocks noChangeArrowheads="1"/>
            </p:cNvSpPr>
            <p:nvPr/>
          </p:nvSpPr>
          <p:spPr bwMode="auto">
            <a:xfrm>
              <a:off x="1373" y="1247"/>
              <a:ext cx="496" cy="488"/>
            </a:xfrm>
            <a:prstGeom prst="rect">
              <a:avLst/>
            </a:prstGeom>
            <a:solidFill>
              <a:schemeClr val="bg2"/>
            </a:solidFill>
            <a:ln w="9525">
              <a:noFill/>
              <a:miter lim="800000"/>
              <a:headEnd/>
              <a:tailEnd/>
            </a:ln>
            <a:effectLst/>
          </p:spPr>
          <p:txBody>
            <a:bodyPr wrap="none" anchor="ctr"/>
            <a:lstStyle/>
            <a:p>
              <a:pPr algn="ctr" eaLnBrk="0" hangingPunct="0"/>
              <a:r>
                <a:rPr lang="en-US" sz="2000" smtClean="0">
                  <a:solidFill>
                    <a:srgbClr val="FFFFFF"/>
                  </a:solidFill>
                  <a:latin typeface="Times New Roman" pitchFamily="18" charset="0"/>
                </a:rPr>
                <a:t>S</a:t>
              </a:r>
            </a:p>
          </p:txBody>
        </p:sp>
      </p:grpSp>
      <p:grpSp>
        <p:nvGrpSpPr>
          <p:cNvPr id="29" name="Group 94"/>
          <p:cNvGrpSpPr>
            <a:grpSpLocks/>
          </p:cNvGrpSpPr>
          <p:nvPr/>
        </p:nvGrpSpPr>
        <p:grpSpPr bwMode="auto">
          <a:xfrm rot="1513435">
            <a:off x="1003300" y="4629150"/>
            <a:ext cx="1722438" cy="285750"/>
            <a:chOff x="1356" y="1232"/>
            <a:chExt cx="3056" cy="507"/>
          </a:xfrm>
        </p:grpSpPr>
        <p:sp>
          <p:nvSpPr>
            <p:cNvPr id="220255" name="Rectangle 95"/>
            <p:cNvSpPr>
              <a:spLocks noChangeArrowheads="1"/>
            </p:cNvSpPr>
            <p:nvPr/>
          </p:nvSpPr>
          <p:spPr bwMode="auto">
            <a:xfrm>
              <a:off x="1356" y="1232"/>
              <a:ext cx="3056" cy="507"/>
            </a:xfrm>
            <a:prstGeom prst="rect">
              <a:avLst/>
            </a:prstGeom>
            <a:solidFill>
              <a:srgbClr val="DDDDDD"/>
            </a:solidFill>
            <a:ln w="38100">
              <a:solidFill>
                <a:srgbClr val="969696"/>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0256" name="Rectangle 96"/>
            <p:cNvSpPr>
              <a:spLocks noChangeArrowheads="1"/>
            </p:cNvSpPr>
            <p:nvPr/>
          </p:nvSpPr>
          <p:spPr bwMode="auto">
            <a:xfrm>
              <a:off x="3917" y="1249"/>
              <a:ext cx="487" cy="462"/>
            </a:xfrm>
            <a:prstGeom prst="rect">
              <a:avLst/>
            </a:prstGeom>
            <a:solidFill>
              <a:schemeClr val="hlink"/>
            </a:solidFill>
            <a:ln w="9525">
              <a:noFill/>
              <a:miter lim="800000"/>
              <a:headEnd/>
              <a:tailEnd/>
            </a:ln>
            <a:effectLst/>
          </p:spPr>
          <p:txBody>
            <a:bodyPr wrap="none" anchor="ctr"/>
            <a:lstStyle/>
            <a:p>
              <a:pPr algn="ctr" eaLnBrk="0" hangingPunct="0"/>
              <a:r>
                <a:rPr lang="en-US" sz="2000" smtClean="0">
                  <a:solidFill>
                    <a:srgbClr val="FFFFFF"/>
                  </a:solidFill>
                  <a:latin typeface="Times New Roman" pitchFamily="18" charset="0"/>
                </a:rPr>
                <a:t>N</a:t>
              </a:r>
            </a:p>
          </p:txBody>
        </p:sp>
        <p:sp>
          <p:nvSpPr>
            <p:cNvPr id="220257" name="Rectangle 97"/>
            <p:cNvSpPr>
              <a:spLocks noChangeArrowheads="1"/>
            </p:cNvSpPr>
            <p:nvPr/>
          </p:nvSpPr>
          <p:spPr bwMode="auto">
            <a:xfrm>
              <a:off x="1373" y="1247"/>
              <a:ext cx="496" cy="488"/>
            </a:xfrm>
            <a:prstGeom prst="rect">
              <a:avLst/>
            </a:prstGeom>
            <a:solidFill>
              <a:schemeClr val="bg2"/>
            </a:solidFill>
            <a:ln w="9525">
              <a:noFill/>
              <a:miter lim="800000"/>
              <a:headEnd/>
              <a:tailEnd/>
            </a:ln>
            <a:effectLst/>
          </p:spPr>
          <p:txBody>
            <a:bodyPr wrap="none" anchor="ctr"/>
            <a:lstStyle/>
            <a:p>
              <a:pPr algn="ctr" eaLnBrk="0" hangingPunct="0"/>
              <a:r>
                <a:rPr lang="en-US" sz="2000" smtClean="0">
                  <a:solidFill>
                    <a:srgbClr val="FFFFFF"/>
                  </a:solidFill>
                  <a:latin typeface="Times New Roman" pitchFamily="18" charset="0"/>
                </a:rPr>
                <a:t>S</a:t>
              </a:r>
            </a:p>
          </p:txBody>
        </p:sp>
      </p:grpSp>
      <p:grpSp>
        <p:nvGrpSpPr>
          <p:cNvPr id="30" name="Group 98"/>
          <p:cNvGrpSpPr>
            <a:grpSpLocks/>
          </p:cNvGrpSpPr>
          <p:nvPr/>
        </p:nvGrpSpPr>
        <p:grpSpPr bwMode="auto">
          <a:xfrm rot="4446470">
            <a:off x="2425700" y="4429126"/>
            <a:ext cx="1755775" cy="292100"/>
            <a:chOff x="1356" y="1232"/>
            <a:chExt cx="3056" cy="507"/>
          </a:xfrm>
        </p:grpSpPr>
        <p:sp>
          <p:nvSpPr>
            <p:cNvPr id="220259" name="Rectangle 99"/>
            <p:cNvSpPr>
              <a:spLocks noChangeArrowheads="1"/>
            </p:cNvSpPr>
            <p:nvPr/>
          </p:nvSpPr>
          <p:spPr bwMode="auto">
            <a:xfrm>
              <a:off x="1356" y="1232"/>
              <a:ext cx="3056" cy="507"/>
            </a:xfrm>
            <a:prstGeom prst="rect">
              <a:avLst/>
            </a:prstGeom>
            <a:solidFill>
              <a:srgbClr val="DDDDDD"/>
            </a:solidFill>
            <a:ln w="38100">
              <a:solidFill>
                <a:srgbClr val="969696"/>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0260" name="Rectangle 100"/>
            <p:cNvSpPr>
              <a:spLocks noChangeArrowheads="1"/>
            </p:cNvSpPr>
            <p:nvPr/>
          </p:nvSpPr>
          <p:spPr bwMode="auto">
            <a:xfrm>
              <a:off x="3917" y="1249"/>
              <a:ext cx="487" cy="462"/>
            </a:xfrm>
            <a:prstGeom prst="rect">
              <a:avLst/>
            </a:prstGeom>
            <a:solidFill>
              <a:schemeClr val="hlink"/>
            </a:solidFill>
            <a:ln w="9525">
              <a:noFill/>
              <a:miter lim="800000"/>
              <a:headEnd/>
              <a:tailEnd/>
            </a:ln>
            <a:effectLst/>
          </p:spPr>
          <p:txBody>
            <a:bodyPr wrap="none" anchor="ctr"/>
            <a:lstStyle/>
            <a:p>
              <a:pPr algn="ctr" eaLnBrk="0" hangingPunct="0"/>
              <a:r>
                <a:rPr lang="en-US" sz="2000" smtClean="0">
                  <a:solidFill>
                    <a:srgbClr val="FFFFFF"/>
                  </a:solidFill>
                  <a:latin typeface="Times New Roman" pitchFamily="18" charset="0"/>
                </a:rPr>
                <a:t>N</a:t>
              </a:r>
            </a:p>
          </p:txBody>
        </p:sp>
        <p:sp>
          <p:nvSpPr>
            <p:cNvPr id="220261" name="Rectangle 101"/>
            <p:cNvSpPr>
              <a:spLocks noChangeArrowheads="1"/>
            </p:cNvSpPr>
            <p:nvPr/>
          </p:nvSpPr>
          <p:spPr bwMode="auto">
            <a:xfrm>
              <a:off x="1373" y="1247"/>
              <a:ext cx="496" cy="488"/>
            </a:xfrm>
            <a:prstGeom prst="rect">
              <a:avLst/>
            </a:prstGeom>
            <a:solidFill>
              <a:schemeClr val="bg2"/>
            </a:solidFill>
            <a:ln w="9525">
              <a:noFill/>
              <a:miter lim="800000"/>
              <a:headEnd/>
              <a:tailEnd/>
            </a:ln>
            <a:effectLst/>
          </p:spPr>
          <p:txBody>
            <a:bodyPr wrap="none" anchor="ctr"/>
            <a:lstStyle/>
            <a:p>
              <a:pPr algn="ctr" eaLnBrk="0" hangingPunct="0"/>
              <a:r>
                <a:rPr lang="en-US" sz="2000" smtClean="0">
                  <a:solidFill>
                    <a:srgbClr val="FFFFFF"/>
                  </a:solidFill>
                  <a:latin typeface="Times New Roman" pitchFamily="18" charset="0"/>
                </a:rPr>
                <a:t>S</a:t>
              </a:r>
            </a:p>
          </p:txBody>
        </p:sp>
      </p:grpSp>
      <p:grpSp>
        <p:nvGrpSpPr>
          <p:cNvPr id="31" name="Group 102"/>
          <p:cNvGrpSpPr>
            <a:grpSpLocks/>
          </p:cNvGrpSpPr>
          <p:nvPr/>
        </p:nvGrpSpPr>
        <p:grpSpPr bwMode="auto">
          <a:xfrm rot="-264868">
            <a:off x="2038350" y="3548063"/>
            <a:ext cx="1835150" cy="304800"/>
            <a:chOff x="1356" y="1232"/>
            <a:chExt cx="3056" cy="507"/>
          </a:xfrm>
        </p:grpSpPr>
        <p:sp>
          <p:nvSpPr>
            <p:cNvPr id="220263" name="Rectangle 103"/>
            <p:cNvSpPr>
              <a:spLocks noChangeArrowheads="1"/>
            </p:cNvSpPr>
            <p:nvPr/>
          </p:nvSpPr>
          <p:spPr bwMode="auto">
            <a:xfrm>
              <a:off x="1356" y="1232"/>
              <a:ext cx="3056" cy="507"/>
            </a:xfrm>
            <a:prstGeom prst="rect">
              <a:avLst/>
            </a:prstGeom>
            <a:solidFill>
              <a:srgbClr val="DDDDDD"/>
            </a:solidFill>
            <a:ln w="38100">
              <a:solidFill>
                <a:srgbClr val="969696"/>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0264" name="Rectangle 104"/>
            <p:cNvSpPr>
              <a:spLocks noChangeArrowheads="1"/>
            </p:cNvSpPr>
            <p:nvPr/>
          </p:nvSpPr>
          <p:spPr bwMode="auto">
            <a:xfrm>
              <a:off x="3917" y="1249"/>
              <a:ext cx="487" cy="462"/>
            </a:xfrm>
            <a:prstGeom prst="rect">
              <a:avLst/>
            </a:prstGeom>
            <a:solidFill>
              <a:schemeClr val="hlink"/>
            </a:solidFill>
            <a:ln w="9525">
              <a:noFill/>
              <a:miter lim="800000"/>
              <a:headEnd/>
              <a:tailEnd/>
            </a:ln>
            <a:effectLst/>
          </p:spPr>
          <p:txBody>
            <a:bodyPr wrap="none" anchor="ctr"/>
            <a:lstStyle/>
            <a:p>
              <a:pPr algn="ctr" eaLnBrk="0" hangingPunct="0"/>
              <a:r>
                <a:rPr lang="en-US" sz="2000" smtClean="0">
                  <a:solidFill>
                    <a:srgbClr val="FFFFFF"/>
                  </a:solidFill>
                  <a:latin typeface="Times New Roman" pitchFamily="18" charset="0"/>
                </a:rPr>
                <a:t>N</a:t>
              </a:r>
            </a:p>
          </p:txBody>
        </p:sp>
        <p:sp>
          <p:nvSpPr>
            <p:cNvPr id="220265" name="Rectangle 105"/>
            <p:cNvSpPr>
              <a:spLocks noChangeArrowheads="1"/>
            </p:cNvSpPr>
            <p:nvPr/>
          </p:nvSpPr>
          <p:spPr bwMode="auto">
            <a:xfrm>
              <a:off x="1373" y="1247"/>
              <a:ext cx="496" cy="488"/>
            </a:xfrm>
            <a:prstGeom prst="rect">
              <a:avLst/>
            </a:prstGeom>
            <a:solidFill>
              <a:schemeClr val="bg2"/>
            </a:solidFill>
            <a:ln w="9525">
              <a:noFill/>
              <a:miter lim="800000"/>
              <a:headEnd/>
              <a:tailEnd/>
            </a:ln>
            <a:effectLst/>
          </p:spPr>
          <p:txBody>
            <a:bodyPr wrap="none" anchor="ctr"/>
            <a:lstStyle/>
            <a:p>
              <a:pPr algn="ctr" eaLnBrk="0" hangingPunct="0"/>
              <a:r>
                <a:rPr lang="en-US" sz="2000" smtClean="0">
                  <a:solidFill>
                    <a:srgbClr val="FFFFFF"/>
                  </a:solidFill>
                  <a:latin typeface="Times New Roman" pitchFamily="18" charset="0"/>
                </a:rPr>
                <a:t>S</a:t>
              </a:r>
            </a:p>
          </p:txBody>
        </p:sp>
      </p:grpSp>
      <p:grpSp>
        <p:nvGrpSpPr>
          <p:cNvPr id="220193" name="Group 110"/>
          <p:cNvGrpSpPr>
            <a:grpSpLocks/>
          </p:cNvGrpSpPr>
          <p:nvPr/>
        </p:nvGrpSpPr>
        <p:grpSpPr bwMode="auto">
          <a:xfrm rot="-591382">
            <a:off x="5367338" y="3394075"/>
            <a:ext cx="1543050" cy="257175"/>
            <a:chOff x="1356" y="1232"/>
            <a:chExt cx="3056" cy="507"/>
          </a:xfrm>
        </p:grpSpPr>
        <p:sp>
          <p:nvSpPr>
            <p:cNvPr id="220271" name="Rectangle 111"/>
            <p:cNvSpPr>
              <a:spLocks noChangeArrowheads="1"/>
            </p:cNvSpPr>
            <p:nvPr/>
          </p:nvSpPr>
          <p:spPr bwMode="auto">
            <a:xfrm>
              <a:off x="1356" y="1232"/>
              <a:ext cx="3056" cy="507"/>
            </a:xfrm>
            <a:prstGeom prst="rect">
              <a:avLst/>
            </a:prstGeom>
            <a:solidFill>
              <a:srgbClr val="DDDDDD"/>
            </a:solidFill>
            <a:ln w="38100">
              <a:solidFill>
                <a:srgbClr val="969696"/>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0272" name="Rectangle 112"/>
            <p:cNvSpPr>
              <a:spLocks noChangeArrowheads="1"/>
            </p:cNvSpPr>
            <p:nvPr/>
          </p:nvSpPr>
          <p:spPr bwMode="auto">
            <a:xfrm>
              <a:off x="3917" y="1249"/>
              <a:ext cx="487" cy="462"/>
            </a:xfrm>
            <a:prstGeom prst="rect">
              <a:avLst/>
            </a:prstGeom>
            <a:solidFill>
              <a:schemeClr val="hlink"/>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N</a:t>
              </a:r>
            </a:p>
          </p:txBody>
        </p:sp>
        <p:sp>
          <p:nvSpPr>
            <p:cNvPr id="220273" name="Rectangle 113"/>
            <p:cNvSpPr>
              <a:spLocks noChangeArrowheads="1"/>
            </p:cNvSpPr>
            <p:nvPr/>
          </p:nvSpPr>
          <p:spPr bwMode="auto">
            <a:xfrm>
              <a:off x="1373" y="1247"/>
              <a:ext cx="496" cy="488"/>
            </a:xfrm>
            <a:prstGeom prst="rect">
              <a:avLst/>
            </a:prstGeom>
            <a:solidFill>
              <a:schemeClr val="bg2"/>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S</a:t>
              </a:r>
            </a:p>
          </p:txBody>
        </p:sp>
      </p:grpSp>
      <p:grpSp>
        <p:nvGrpSpPr>
          <p:cNvPr id="220196" name="Group 114"/>
          <p:cNvGrpSpPr>
            <a:grpSpLocks/>
          </p:cNvGrpSpPr>
          <p:nvPr/>
        </p:nvGrpSpPr>
        <p:grpSpPr bwMode="auto">
          <a:xfrm rot="-1514711">
            <a:off x="4044950" y="5207000"/>
            <a:ext cx="1689100" cy="279400"/>
            <a:chOff x="1356" y="1232"/>
            <a:chExt cx="3056" cy="507"/>
          </a:xfrm>
        </p:grpSpPr>
        <p:sp>
          <p:nvSpPr>
            <p:cNvPr id="220275" name="Rectangle 115"/>
            <p:cNvSpPr>
              <a:spLocks noChangeArrowheads="1"/>
            </p:cNvSpPr>
            <p:nvPr/>
          </p:nvSpPr>
          <p:spPr bwMode="auto">
            <a:xfrm>
              <a:off x="1356" y="1232"/>
              <a:ext cx="3056" cy="507"/>
            </a:xfrm>
            <a:prstGeom prst="rect">
              <a:avLst/>
            </a:prstGeom>
            <a:solidFill>
              <a:srgbClr val="DDDDDD"/>
            </a:solidFill>
            <a:ln w="38100">
              <a:solidFill>
                <a:srgbClr val="969696"/>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0276" name="Rectangle 116"/>
            <p:cNvSpPr>
              <a:spLocks noChangeArrowheads="1"/>
            </p:cNvSpPr>
            <p:nvPr/>
          </p:nvSpPr>
          <p:spPr bwMode="auto">
            <a:xfrm>
              <a:off x="3917" y="1249"/>
              <a:ext cx="487" cy="462"/>
            </a:xfrm>
            <a:prstGeom prst="rect">
              <a:avLst/>
            </a:prstGeom>
            <a:solidFill>
              <a:schemeClr val="hlink"/>
            </a:solidFill>
            <a:ln w="9525">
              <a:noFill/>
              <a:miter lim="800000"/>
              <a:headEnd/>
              <a:tailEnd/>
            </a:ln>
            <a:effectLst/>
          </p:spPr>
          <p:txBody>
            <a:bodyPr wrap="none" anchor="ctr"/>
            <a:lstStyle/>
            <a:p>
              <a:pPr algn="ctr" eaLnBrk="0" hangingPunct="0"/>
              <a:r>
                <a:rPr lang="en-US" sz="2000" smtClean="0">
                  <a:solidFill>
                    <a:srgbClr val="FFFFFF"/>
                  </a:solidFill>
                  <a:latin typeface="Times New Roman" pitchFamily="18" charset="0"/>
                </a:rPr>
                <a:t>N</a:t>
              </a:r>
            </a:p>
          </p:txBody>
        </p:sp>
        <p:sp>
          <p:nvSpPr>
            <p:cNvPr id="220277" name="Rectangle 117"/>
            <p:cNvSpPr>
              <a:spLocks noChangeArrowheads="1"/>
            </p:cNvSpPr>
            <p:nvPr/>
          </p:nvSpPr>
          <p:spPr bwMode="auto">
            <a:xfrm>
              <a:off x="1373" y="1247"/>
              <a:ext cx="496" cy="488"/>
            </a:xfrm>
            <a:prstGeom prst="rect">
              <a:avLst/>
            </a:prstGeom>
            <a:solidFill>
              <a:schemeClr val="bg2"/>
            </a:solidFill>
            <a:ln w="9525">
              <a:noFill/>
              <a:miter lim="800000"/>
              <a:headEnd/>
              <a:tailEnd/>
            </a:ln>
            <a:effectLst/>
          </p:spPr>
          <p:txBody>
            <a:bodyPr wrap="none" anchor="ctr"/>
            <a:lstStyle/>
            <a:p>
              <a:pPr algn="ctr" eaLnBrk="0" hangingPunct="0"/>
              <a:r>
                <a:rPr lang="en-US" sz="2000" smtClean="0">
                  <a:solidFill>
                    <a:srgbClr val="FFFFFF"/>
                  </a:solidFill>
                  <a:latin typeface="Times New Roman" pitchFamily="18" charset="0"/>
                </a:rPr>
                <a:t>S</a:t>
              </a:r>
            </a:p>
          </p:txBody>
        </p:sp>
      </p:grpSp>
      <p:grpSp>
        <p:nvGrpSpPr>
          <p:cNvPr id="220199" name="Group 119"/>
          <p:cNvGrpSpPr>
            <a:grpSpLocks/>
          </p:cNvGrpSpPr>
          <p:nvPr/>
        </p:nvGrpSpPr>
        <p:grpSpPr bwMode="auto">
          <a:xfrm>
            <a:off x="5786438" y="5154613"/>
            <a:ext cx="831850" cy="831850"/>
            <a:chOff x="2228" y="112"/>
            <a:chExt cx="630" cy="630"/>
          </a:xfrm>
        </p:grpSpPr>
        <p:sp>
          <p:nvSpPr>
            <p:cNvPr id="220280" name="Oval 120" descr="Medium wood"/>
            <p:cNvSpPr>
              <a:spLocks noChangeArrowheads="1"/>
            </p:cNvSpPr>
            <p:nvPr/>
          </p:nvSpPr>
          <p:spPr bwMode="auto">
            <a:xfrm>
              <a:off x="2228" y="112"/>
              <a:ext cx="630" cy="630"/>
            </a:xfrm>
            <a:prstGeom prst="ellipse">
              <a:avLst/>
            </a:prstGeom>
            <a:blipFill dpi="0" rotWithShape="1">
              <a:blip r:embed="rId2" cstate="print"/>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0281" name="Oval 121"/>
            <p:cNvSpPr>
              <a:spLocks noChangeArrowheads="1"/>
            </p:cNvSpPr>
            <p:nvPr/>
          </p:nvSpPr>
          <p:spPr bwMode="auto">
            <a:xfrm>
              <a:off x="2228" y="112"/>
              <a:ext cx="630" cy="630"/>
            </a:xfrm>
            <a:prstGeom prst="ellipse">
              <a:avLst/>
            </a:prstGeom>
            <a:gradFill rotWithShape="1">
              <a:gsLst>
                <a:gs pos="0">
                  <a:srgbClr val="996633">
                    <a:gamma/>
                    <a:tint val="34902"/>
                    <a:invGamma/>
                    <a:alpha val="60001"/>
                  </a:srgbClr>
                </a:gs>
                <a:gs pos="100000">
                  <a:srgbClr val="996633">
                    <a:alpha val="60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20202" name="Group 122"/>
          <p:cNvGrpSpPr>
            <a:grpSpLocks/>
          </p:cNvGrpSpPr>
          <p:nvPr/>
        </p:nvGrpSpPr>
        <p:grpSpPr bwMode="auto">
          <a:xfrm>
            <a:off x="1055688" y="4673600"/>
            <a:ext cx="831850" cy="831850"/>
            <a:chOff x="2228" y="112"/>
            <a:chExt cx="630" cy="630"/>
          </a:xfrm>
        </p:grpSpPr>
        <p:sp>
          <p:nvSpPr>
            <p:cNvPr id="220283" name="Oval 123" descr="Medium wood"/>
            <p:cNvSpPr>
              <a:spLocks noChangeArrowheads="1"/>
            </p:cNvSpPr>
            <p:nvPr/>
          </p:nvSpPr>
          <p:spPr bwMode="auto">
            <a:xfrm>
              <a:off x="2228" y="112"/>
              <a:ext cx="630" cy="630"/>
            </a:xfrm>
            <a:prstGeom prst="ellipse">
              <a:avLst/>
            </a:prstGeom>
            <a:blipFill dpi="0" rotWithShape="1">
              <a:blip r:embed="rId2" cstate="print"/>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0284" name="Oval 124"/>
            <p:cNvSpPr>
              <a:spLocks noChangeArrowheads="1"/>
            </p:cNvSpPr>
            <p:nvPr/>
          </p:nvSpPr>
          <p:spPr bwMode="auto">
            <a:xfrm>
              <a:off x="2228" y="112"/>
              <a:ext cx="630" cy="630"/>
            </a:xfrm>
            <a:prstGeom prst="ellipse">
              <a:avLst/>
            </a:prstGeom>
            <a:gradFill rotWithShape="1">
              <a:gsLst>
                <a:gs pos="0">
                  <a:srgbClr val="996633">
                    <a:gamma/>
                    <a:tint val="34902"/>
                    <a:invGamma/>
                    <a:alpha val="60001"/>
                  </a:srgbClr>
                </a:gs>
                <a:gs pos="100000">
                  <a:srgbClr val="996633">
                    <a:alpha val="60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20205" name="Group 128"/>
          <p:cNvGrpSpPr>
            <a:grpSpLocks/>
          </p:cNvGrpSpPr>
          <p:nvPr/>
        </p:nvGrpSpPr>
        <p:grpSpPr bwMode="auto">
          <a:xfrm>
            <a:off x="1585913" y="3052763"/>
            <a:ext cx="831850" cy="831850"/>
            <a:chOff x="2228" y="112"/>
            <a:chExt cx="630" cy="630"/>
          </a:xfrm>
        </p:grpSpPr>
        <p:sp>
          <p:nvSpPr>
            <p:cNvPr id="220289" name="Oval 129" descr="Medium wood"/>
            <p:cNvSpPr>
              <a:spLocks noChangeArrowheads="1"/>
            </p:cNvSpPr>
            <p:nvPr/>
          </p:nvSpPr>
          <p:spPr bwMode="auto">
            <a:xfrm>
              <a:off x="2228" y="112"/>
              <a:ext cx="630" cy="630"/>
            </a:xfrm>
            <a:prstGeom prst="ellipse">
              <a:avLst/>
            </a:prstGeom>
            <a:blipFill dpi="0" rotWithShape="1">
              <a:blip r:embed="rId2" cstate="print"/>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0290" name="Oval 130"/>
            <p:cNvSpPr>
              <a:spLocks noChangeArrowheads="1"/>
            </p:cNvSpPr>
            <p:nvPr/>
          </p:nvSpPr>
          <p:spPr bwMode="auto">
            <a:xfrm>
              <a:off x="2228" y="112"/>
              <a:ext cx="630" cy="630"/>
            </a:xfrm>
            <a:prstGeom prst="ellipse">
              <a:avLst/>
            </a:prstGeom>
            <a:gradFill rotWithShape="1">
              <a:gsLst>
                <a:gs pos="0">
                  <a:srgbClr val="996633">
                    <a:gamma/>
                    <a:tint val="34902"/>
                    <a:invGamma/>
                    <a:alpha val="60001"/>
                  </a:srgbClr>
                </a:gs>
                <a:gs pos="100000">
                  <a:srgbClr val="996633">
                    <a:alpha val="60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20211" name="Group 144"/>
          <p:cNvGrpSpPr>
            <a:grpSpLocks/>
          </p:cNvGrpSpPr>
          <p:nvPr/>
        </p:nvGrpSpPr>
        <p:grpSpPr bwMode="auto">
          <a:xfrm rot="9592932">
            <a:off x="5995988" y="3770313"/>
            <a:ext cx="1816100" cy="1846262"/>
            <a:chOff x="2704" y="300"/>
            <a:chExt cx="1144" cy="1163"/>
          </a:xfrm>
        </p:grpSpPr>
        <p:sp>
          <p:nvSpPr>
            <p:cNvPr id="220299" name="Freeform 139"/>
            <p:cNvSpPr>
              <a:spLocks/>
            </p:cNvSpPr>
            <p:nvPr/>
          </p:nvSpPr>
          <p:spPr bwMode="auto">
            <a:xfrm>
              <a:off x="2704" y="300"/>
              <a:ext cx="1144" cy="1138"/>
            </a:xfrm>
            <a:custGeom>
              <a:avLst/>
              <a:gdLst/>
              <a:ahLst/>
              <a:cxnLst>
                <a:cxn ang="0">
                  <a:pos x="264" y="1131"/>
                </a:cxn>
                <a:cxn ang="0">
                  <a:pos x="56" y="401"/>
                </a:cxn>
                <a:cxn ang="0">
                  <a:pos x="571" y="10"/>
                </a:cxn>
                <a:cxn ang="0">
                  <a:pos x="1088" y="384"/>
                </a:cxn>
                <a:cxn ang="0">
                  <a:pos x="908" y="1134"/>
                </a:cxn>
                <a:cxn ang="0">
                  <a:pos x="746" y="1131"/>
                </a:cxn>
                <a:cxn ang="0">
                  <a:pos x="895" y="502"/>
                </a:cxn>
                <a:cxn ang="0">
                  <a:pos x="571" y="216"/>
                </a:cxn>
                <a:cxn ang="0">
                  <a:pos x="248" y="516"/>
                </a:cxn>
                <a:cxn ang="0">
                  <a:pos x="432" y="1137"/>
                </a:cxn>
                <a:cxn ang="0">
                  <a:pos x="264" y="1131"/>
                </a:cxn>
              </a:cxnLst>
              <a:rect l="0" t="0" r="r" b="b"/>
              <a:pathLst>
                <a:path w="1144" h="1138">
                  <a:moveTo>
                    <a:pt x="264" y="1131"/>
                  </a:moveTo>
                  <a:cubicBezTo>
                    <a:pt x="202" y="1008"/>
                    <a:pt x="0" y="588"/>
                    <a:pt x="56" y="401"/>
                  </a:cubicBezTo>
                  <a:cubicBezTo>
                    <a:pt x="107" y="215"/>
                    <a:pt x="266" y="0"/>
                    <a:pt x="571" y="10"/>
                  </a:cubicBezTo>
                  <a:cubicBezTo>
                    <a:pt x="876" y="20"/>
                    <a:pt x="1032" y="197"/>
                    <a:pt x="1088" y="384"/>
                  </a:cubicBezTo>
                  <a:cubicBezTo>
                    <a:pt x="1144" y="571"/>
                    <a:pt x="965" y="1010"/>
                    <a:pt x="908" y="1134"/>
                  </a:cubicBezTo>
                  <a:cubicBezTo>
                    <a:pt x="853" y="1130"/>
                    <a:pt x="803" y="1130"/>
                    <a:pt x="746" y="1131"/>
                  </a:cubicBezTo>
                  <a:cubicBezTo>
                    <a:pt x="782" y="1052"/>
                    <a:pt x="922" y="655"/>
                    <a:pt x="895" y="502"/>
                  </a:cubicBezTo>
                  <a:cubicBezTo>
                    <a:pt x="866" y="349"/>
                    <a:pt x="679" y="214"/>
                    <a:pt x="571" y="216"/>
                  </a:cubicBezTo>
                  <a:cubicBezTo>
                    <a:pt x="386" y="208"/>
                    <a:pt x="271" y="363"/>
                    <a:pt x="248" y="516"/>
                  </a:cubicBezTo>
                  <a:cubicBezTo>
                    <a:pt x="225" y="669"/>
                    <a:pt x="429" y="1035"/>
                    <a:pt x="432" y="1137"/>
                  </a:cubicBezTo>
                  <a:cubicBezTo>
                    <a:pt x="340" y="1138"/>
                    <a:pt x="326" y="1131"/>
                    <a:pt x="264" y="1131"/>
                  </a:cubicBezTo>
                  <a:close/>
                </a:path>
              </a:pathLst>
            </a:custGeom>
            <a:solidFill>
              <a:srgbClr val="DDDDDD"/>
            </a:solidFill>
            <a:ln w="9525">
              <a:solidFill>
                <a:srgbClr val="777777"/>
              </a:solidFill>
              <a:round/>
              <a:headEnd/>
              <a:tailEnd/>
            </a:ln>
            <a:effectLst/>
          </p:spPr>
          <p:txBody>
            <a:bodyPr/>
            <a:lstStyle/>
            <a:p>
              <a:pPr eaLnBrk="0" hangingPunct="0"/>
              <a:endParaRPr lang="en-US" sz="2400" smtClean="0">
                <a:solidFill>
                  <a:srgbClr val="FFFFFF"/>
                </a:solidFill>
                <a:latin typeface="Times New Roman" pitchFamily="18" charset="0"/>
              </a:endParaRPr>
            </a:p>
          </p:txBody>
        </p:sp>
        <p:sp>
          <p:nvSpPr>
            <p:cNvPr id="220300" name="Freeform 140"/>
            <p:cNvSpPr>
              <a:spLocks/>
            </p:cNvSpPr>
            <p:nvPr/>
          </p:nvSpPr>
          <p:spPr bwMode="auto">
            <a:xfrm>
              <a:off x="2896" y="1283"/>
              <a:ext cx="261" cy="163"/>
            </a:xfrm>
            <a:custGeom>
              <a:avLst/>
              <a:gdLst/>
              <a:ahLst/>
              <a:cxnLst>
                <a:cxn ang="0">
                  <a:pos x="186" y="116"/>
                </a:cxn>
                <a:cxn ang="0">
                  <a:pos x="144" y="2"/>
                </a:cxn>
                <a:cxn ang="0">
                  <a:pos x="0" y="2"/>
                </a:cxn>
                <a:cxn ang="0">
                  <a:pos x="57" y="116"/>
                </a:cxn>
                <a:cxn ang="0">
                  <a:pos x="186" y="116"/>
                </a:cxn>
              </a:cxnLst>
              <a:rect l="0" t="0" r="r" b="b"/>
              <a:pathLst>
                <a:path w="186" h="116">
                  <a:moveTo>
                    <a:pt x="186" y="116"/>
                  </a:moveTo>
                  <a:cubicBezTo>
                    <a:pt x="171" y="89"/>
                    <a:pt x="162" y="47"/>
                    <a:pt x="144" y="2"/>
                  </a:cubicBezTo>
                  <a:cubicBezTo>
                    <a:pt x="75" y="0"/>
                    <a:pt x="24" y="5"/>
                    <a:pt x="0" y="2"/>
                  </a:cubicBezTo>
                  <a:cubicBezTo>
                    <a:pt x="22" y="53"/>
                    <a:pt x="36" y="86"/>
                    <a:pt x="57" y="116"/>
                  </a:cubicBezTo>
                  <a:cubicBezTo>
                    <a:pt x="114" y="116"/>
                    <a:pt x="186" y="116"/>
                    <a:pt x="186" y="116"/>
                  </a:cubicBezTo>
                  <a:close/>
                </a:path>
              </a:pathLst>
            </a:custGeom>
            <a:solidFill>
              <a:schemeClr val="hlink"/>
            </a:solidFill>
            <a:ln w="9525">
              <a:noFill/>
              <a:round/>
              <a:headEnd/>
              <a:tailEnd/>
            </a:ln>
            <a:effectLst/>
          </p:spPr>
          <p:txBody>
            <a:bodyPr/>
            <a:lstStyle/>
            <a:p>
              <a:pPr eaLnBrk="0" hangingPunct="0"/>
              <a:endParaRPr lang="en-US" sz="2400" smtClean="0">
                <a:solidFill>
                  <a:srgbClr val="FFFFFF"/>
                </a:solidFill>
                <a:latin typeface="Times New Roman" pitchFamily="18" charset="0"/>
              </a:endParaRPr>
            </a:p>
          </p:txBody>
        </p:sp>
        <p:sp>
          <p:nvSpPr>
            <p:cNvPr id="220301" name="Freeform 141"/>
            <p:cNvSpPr>
              <a:spLocks/>
            </p:cNvSpPr>
            <p:nvPr/>
          </p:nvSpPr>
          <p:spPr bwMode="auto">
            <a:xfrm>
              <a:off x="3443" y="1279"/>
              <a:ext cx="242" cy="163"/>
            </a:xfrm>
            <a:custGeom>
              <a:avLst/>
              <a:gdLst/>
              <a:ahLst/>
              <a:cxnLst>
                <a:cxn ang="0">
                  <a:pos x="0" y="113"/>
                </a:cxn>
                <a:cxn ang="0">
                  <a:pos x="41" y="2"/>
                </a:cxn>
                <a:cxn ang="0">
                  <a:pos x="178" y="2"/>
                </a:cxn>
                <a:cxn ang="0">
                  <a:pos x="124" y="116"/>
                </a:cxn>
                <a:cxn ang="0">
                  <a:pos x="0" y="113"/>
                </a:cxn>
              </a:cxnLst>
              <a:rect l="0" t="0" r="r" b="b"/>
              <a:pathLst>
                <a:path w="178" h="116">
                  <a:moveTo>
                    <a:pt x="0" y="113"/>
                  </a:moveTo>
                  <a:cubicBezTo>
                    <a:pt x="14" y="86"/>
                    <a:pt x="24" y="47"/>
                    <a:pt x="41" y="2"/>
                  </a:cubicBezTo>
                  <a:cubicBezTo>
                    <a:pt x="107" y="0"/>
                    <a:pt x="155" y="5"/>
                    <a:pt x="178" y="2"/>
                  </a:cubicBezTo>
                  <a:cubicBezTo>
                    <a:pt x="157" y="53"/>
                    <a:pt x="144" y="86"/>
                    <a:pt x="124" y="116"/>
                  </a:cubicBezTo>
                  <a:cubicBezTo>
                    <a:pt x="70" y="116"/>
                    <a:pt x="0" y="113"/>
                    <a:pt x="0" y="113"/>
                  </a:cubicBezTo>
                  <a:close/>
                </a:path>
              </a:pathLst>
            </a:custGeom>
            <a:solidFill>
              <a:schemeClr val="bg2"/>
            </a:solidFill>
            <a:ln w="9525">
              <a:solidFill>
                <a:schemeClr val="folHlink"/>
              </a:solidFill>
              <a:round/>
              <a:headEnd/>
              <a:tailEnd/>
            </a:ln>
            <a:effectLst/>
          </p:spPr>
          <p:txBody>
            <a:bodyPr/>
            <a:lstStyle/>
            <a:p>
              <a:pPr eaLnBrk="0" hangingPunct="0"/>
              <a:endParaRPr lang="en-US" sz="2400" smtClean="0">
                <a:solidFill>
                  <a:srgbClr val="FFFFFF"/>
                </a:solidFill>
                <a:latin typeface="Times New Roman" pitchFamily="18" charset="0"/>
              </a:endParaRPr>
            </a:p>
          </p:txBody>
        </p:sp>
        <p:sp>
          <p:nvSpPr>
            <p:cNvPr id="220302" name="Text Box 142"/>
            <p:cNvSpPr txBox="1">
              <a:spLocks noChangeArrowheads="1"/>
            </p:cNvSpPr>
            <p:nvPr/>
          </p:nvSpPr>
          <p:spPr bwMode="auto">
            <a:xfrm>
              <a:off x="2972" y="1290"/>
              <a:ext cx="131" cy="173"/>
            </a:xfrm>
            <a:prstGeom prst="rect">
              <a:avLst/>
            </a:prstGeom>
            <a:noFill/>
            <a:ln w="9525">
              <a:noFill/>
              <a:miter lim="800000"/>
              <a:headEnd/>
              <a:tailEnd/>
            </a:ln>
            <a:effectLst/>
          </p:spPr>
          <p:txBody>
            <a:bodyPr lIns="0" tIns="0" rIns="0" bIns="0">
              <a:spAutoFit/>
            </a:bodyPr>
            <a:lstStyle/>
            <a:p>
              <a:pPr algn="ctr" eaLnBrk="0" hangingPunct="0">
                <a:spcBef>
                  <a:spcPct val="50000"/>
                </a:spcBef>
              </a:pPr>
              <a:r>
                <a:rPr lang="en-US" smtClean="0">
                  <a:solidFill>
                    <a:srgbClr val="FFFFFF"/>
                  </a:solidFill>
                  <a:latin typeface="Times New Roman" pitchFamily="18" charset="0"/>
                </a:rPr>
                <a:t>N</a:t>
              </a:r>
            </a:p>
          </p:txBody>
        </p:sp>
        <p:sp>
          <p:nvSpPr>
            <p:cNvPr id="220303" name="Text Box 143"/>
            <p:cNvSpPr txBox="1">
              <a:spLocks noChangeArrowheads="1"/>
            </p:cNvSpPr>
            <p:nvPr/>
          </p:nvSpPr>
          <p:spPr bwMode="auto">
            <a:xfrm>
              <a:off x="3498" y="1286"/>
              <a:ext cx="131" cy="173"/>
            </a:xfrm>
            <a:prstGeom prst="rect">
              <a:avLst/>
            </a:prstGeom>
            <a:noFill/>
            <a:ln w="9525">
              <a:noFill/>
              <a:miter lim="800000"/>
              <a:headEnd/>
              <a:tailEnd/>
            </a:ln>
            <a:effectLst/>
          </p:spPr>
          <p:txBody>
            <a:bodyPr lIns="0" tIns="0" rIns="0" bIns="0">
              <a:spAutoFit/>
            </a:bodyPr>
            <a:lstStyle/>
            <a:p>
              <a:pPr algn="ctr" eaLnBrk="0" hangingPunct="0">
                <a:spcBef>
                  <a:spcPct val="50000"/>
                </a:spcBef>
              </a:pPr>
              <a:r>
                <a:rPr lang="en-US" smtClean="0">
                  <a:solidFill>
                    <a:srgbClr val="FFFFFF"/>
                  </a:solidFill>
                  <a:latin typeface="Times New Roman" pitchFamily="18" charset="0"/>
                </a:rPr>
                <a:t>S</a:t>
              </a:r>
            </a:p>
          </p:txBody>
        </p:sp>
      </p:grpSp>
      <p:grpSp>
        <p:nvGrpSpPr>
          <p:cNvPr id="220214" name="Group 145"/>
          <p:cNvGrpSpPr>
            <a:grpSpLocks/>
          </p:cNvGrpSpPr>
          <p:nvPr/>
        </p:nvGrpSpPr>
        <p:grpSpPr bwMode="auto">
          <a:xfrm>
            <a:off x="677863" y="3475038"/>
            <a:ext cx="1816100" cy="1846262"/>
            <a:chOff x="3796" y="444"/>
            <a:chExt cx="1144" cy="1163"/>
          </a:xfrm>
        </p:grpSpPr>
        <p:sp>
          <p:nvSpPr>
            <p:cNvPr id="220306" name="Freeform 146"/>
            <p:cNvSpPr>
              <a:spLocks/>
            </p:cNvSpPr>
            <p:nvPr/>
          </p:nvSpPr>
          <p:spPr bwMode="auto">
            <a:xfrm>
              <a:off x="3796" y="444"/>
              <a:ext cx="1144" cy="1138"/>
            </a:xfrm>
            <a:custGeom>
              <a:avLst/>
              <a:gdLst/>
              <a:ahLst/>
              <a:cxnLst>
                <a:cxn ang="0">
                  <a:pos x="264" y="1131"/>
                </a:cxn>
                <a:cxn ang="0">
                  <a:pos x="56" y="401"/>
                </a:cxn>
                <a:cxn ang="0">
                  <a:pos x="571" y="10"/>
                </a:cxn>
                <a:cxn ang="0">
                  <a:pos x="1088" y="384"/>
                </a:cxn>
                <a:cxn ang="0">
                  <a:pos x="908" y="1134"/>
                </a:cxn>
                <a:cxn ang="0">
                  <a:pos x="746" y="1131"/>
                </a:cxn>
                <a:cxn ang="0">
                  <a:pos x="895" y="502"/>
                </a:cxn>
                <a:cxn ang="0">
                  <a:pos x="571" y="216"/>
                </a:cxn>
                <a:cxn ang="0">
                  <a:pos x="248" y="516"/>
                </a:cxn>
                <a:cxn ang="0">
                  <a:pos x="432" y="1137"/>
                </a:cxn>
                <a:cxn ang="0">
                  <a:pos x="264" y="1131"/>
                </a:cxn>
              </a:cxnLst>
              <a:rect l="0" t="0" r="r" b="b"/>
              <a:pathLst>
                <a:path w="1144" h="1138">
                  <a:moveTo>
                    <a:pt x="264" y="1131"/>
                  </a:moveTo>
                  <a:cubicBezTo>
                    <a:pt x="202" y="1008"/>
                    <a:pt x="0" y="588"/>
                    <a:pt x="56" y="401"/>
                  </a:cubicBezTo>
                  <a:cubicBezTo>
                    <a:pt x="107" y="215"/>
                    <a:pt x="266" y="0"/>
                    <a:pt x="571" y="10"/>
                  </a:cubicBezTo>
                  <a:cubicBezTo>
                    <a:pt x="876" y="20"/>
                    <a:pt x="1032" y="197"/>
                    <a:pt x="1088" y="384"/>
                  </a:cubicBezTo>
                  <a:cubicBezTo>
                    <a:pt x="1144" y="571"/>
                    <a:pt x="965" y="1010"/>
                    <a:pt x="908" y="1134"/>
                  </a:cubicBezTo>
                  <a:cubicBezTo>
                    <a:pt x="853" y="1130"/>
                    <a:pt x="803" y="1130"/>
                    <a:pt x="746" y="1131"/>
                  </a:cubicBezTo>
                  <a:cubicBezTo>
                    <a:pt x="782" y="1052"/>
                    <a:pt x="922" y="655"/>
                    <a:pt x="895" y="502"/>
                  </a:cubicBezTo>
                  <a:cubicBezTo>
                    <a:pt x="866" y="349"/>
                    <a:pt x="679" y="214"/>
                    <a:pt x="571" y="216"/>
                  </a:cubicBezTo>
                  <a:cubicBezTo>
                    <a:pt x="386" y="208"/>
                    <a:pt x="271" y="363"/>
                    <a:pt x="248" y="516"/>
                  </a:cubicBezTo>
                  <a:cubicBezTo>
                    <a:pt x="225" y="669"/>
                    <a:pt x="429" y="1035"/>
                    <a:pt x="432" y="1137"/>
                  </a:cubicBezTo>
                  <a:cubicBezTo>
                    <a:pt x="340" y="1138"/>
                    <a:pt x="326" y="1131"/>
                    <a:pt x="264" y="1131"/>
                  </a:cubicBezTo>
                  <a:close/>
                </a:path>
              </a:pathLst>
            </a:custGeom>
            <a:solidFill>
              <a:srgbClr val="DDDDDD"/>
            </a:solidFill>
            <a:ln w="9525">
              <a:solidFill>
                <a:srgbClr val="777777"/>
              </a:solidFill>
              <a:round/>
              <a:headEnd/>
              <a:tailEnd/>
            </a:ln>
            <a:effectLst/>
          </p:spPr>
          <p:txBody>
            <a:bodyPr/>
            <a:lstStyle/>
            <a:p>
              <a:pPr eaLnBrk="0" hangingPunct="0"/>
              <a:endParaRPr lang="en-US" sz="2400" smtClean="0">
                <a:solidFill>
                  <a:srgbClr val="FFFFFF"/>
                </a:solidFill>
                <a:latin typeface="Times New Roman" pitchFamily="18" charset="0"/>
              </a:endParaRPr>
            </a:p>
          </p:txBody>
        </p:sp>
        <p:sp>
          <p:nvSpPr>
            <p:cNvPr id="220307" name="Freeform 147"/>
            <p:cNvSpPr>
              <a:spLocks/>
            </p:cNvSpPr>
            <p:nvPr/>
          </p:nvSpPr>
          <p:spPr bwMode="auto">
            <a:xfrm>
              <a:off x="3988" y="1427"/>
              <a:ext cx="261" cy="163"/>
            </a:xfrm>
            <a:custGeom>
              <a:avLst/>
              <a:gdLst/>
              <a:ahLst/>
              <a:cxnLst>
                <a:cxn ang="0">
                  <a:pos x="186" y="116"/>
                </a:cxn>
                <a:cxn ang="0">
                  <a:pos x="144" y="2"/>
                </a:cxn>
                <a:cxn ang="0">
                  <a:pos x="0" y="2"/>
                </a:cxn>
                <a:cxn ang="0">
                  <a:pos x="57" y="116"/>
                </a:cxn>
                <a:cxn ang="0">
                  <a:pos x="186" y="116"/>
                </a:cxn>
              </a:cxnLst>
              <a:rect l="0" t="0" r="r" b="b"/>
              <a:pathLst>
                <a:path w="186" h="116">
                  <a:moveTo>
                    <a:pt x="186" y="116"/>
                  </a:moveTo>
                  <a:cubicBezTo>
                    <a:pt x="171" y="89"/>
                    <a:pt x="162" y="47"/>
                    <a:pt x="144" y="2"/>
                  </a:cubicBezTo>
                  <a:cubicBezTo>
                    <a:pt x="75" y="0"/>
                    <a:pt x="24" y="5"/>
                    <a:pt x="0" y="2"/>
                  </a:cubicBezTo>
                  <a:cubicBezTo>
                    <a:pt x="22" y="53"/>
                    <a:pt x="36" y="86"/>
                    <a:pt x="57" y="116"/>
                  </a:cubicBezTo>
                  <a:cubicBezTo>
                    <a:pt x="114" y="116"/>
                    <a:pt x="186" y="116"/>
                    <a:pt x="186" y="116"/>
                  </a:cubicBezTo>
                  <a:close/>
                </a:path>
              </a:pathLst>
            </a:custGeom>
            <a:solidFill>
              <a:schemeClr val="hlink"/>
            </a:solidFill>
            <a:ln w="9525">
              <a:noFill/>
              <a:round/>
              <a:headEnd/>
              <a:tailEnd/>
            </a:ln>
            <a:effectLst/>
          </p:spPr>
          <p:txBody>
            <a:bodyPr/>
            <a:lstStyle/>
            <a:p>
              <a:pPr eaLnBrk="0" hangingPunct="0"/>
              <a:endParaRPr lang="en-US" sz="2400" smtClean="0">
                <a:solidFill>
                  <a:srgbClr val="FFFFFF"/>
                </a:solidFill>
                <a:latin typeface="Times New Roman" pitchFamily="18" charset="0"/>
              </a:endParaRPr>
            </a:p>
          </p:txBody>
        </p:sp>
        <p:sp>
          <p:nvSpPr>
            <p:cNvPr id="220308" name="Freeform 148"/>
            <p:cNvSpPr>
              <a:spLocks/>
            </p:cNvSpPr>
            <p:nvPr/>
          </p:nvSpPr>
          <p:spPr bwMode="auto">
            <a:xfrm>
              <a:off x="4535" y="1423"/>
              <a:ext cx="242" cy="163"/>
            </a:xfrm>
            <a:custGeom>
              <a:avLst/>
              <a:gdLst/>
              <a:ahLst/>
              <a:cxnLst>
                <a:cxn ang="0">
                  <a:pos x="0" y="113"/>
                </a:cxn>
                <a:cxn ang="0">
                  <a:pos x="41" y="2"/>
                </a:cxn>
                <a:cxn ang="0">
                  <a:pos x="178" y="2"/>
                </a:cxn>
                <a:cxn ang="0">
                  <a:pos x="124" y="116"/>
                </a:cxn>
                <a:cxn ang="0">
                  <a:pos x="0" y="113"/>
                </a:cxn>
              </a:cxnLst>
              <a:rect l="0" t="0" r="r" b="b"/>
              <a:pathLst>
                <a:path w="178" h="116">
                  <a:moveTo>
                    <a:pt x="0" y="113"/>
                  </a:moveTo>
                  <a:cubicBezTo>
                    <a:pt x="14" y="86"/>
                    <a:pt x="24" y="47"/>
                    <a:pt x="41" y="2"/>
                  </a:cubicBezTo>
                  <a:cubicBezTo>
                    <a:pt x="107" y="0"/>
                    <a:pt x="155" y="5"/>
                    <a:pt x="178" y="2"/>
                  </a:cubicBezTo>
                  <a:cubicBezTo>
                    <a:pt x="157" y="53"/>
                    <a:pt x="144" y="86"/>
                    <a:pt x="124" y="116"/>
                  </a:cubicBezTo>
                  <a:cubicBezTo>
                    <a:pt x="70" y="116"/>
                    <a:pt x="0" y="113"/>
                    <a:pt x="0" y="113"/>
                  </a:cubicBezTo>
                  <a:close/>
                </a:path>
              </a:pathLst>
            </a:custGeom>
            <a:solidFill>
              <a:schemeClr val="bg2"/>
            </a:solidFill>
            <a:ln w="9525">
              <a:solidFill>
                <a:schemeClr val="folHlink"/>
              </a:solidFill>
              <a:round/>
              <a:headEnd/>
              <a:tailEnd/>
            </a:ln>
            <a:effectLst/>
          </p:spPr>
          <p:txBody>
            <a:bodyPr/>
            <a:lstStyle/>
            <a:p>
              <a:pPr eaLnBrk="0" hangingPunct="0"/>
              <a:endParaRPr lang="en-US" sz="2400" smtClean="0">
                <a:solidFill>
                  <a:srgbClr val="FFFFFF"/>
                </a:solidFill>
                <a:latin typeface="Times New Roman" pitchFamily="18" charset="0"/>
              </a:endParaRPr>
            </a:p>
          </p:txBody>
        </p:sp>
        <p:sp>
          <p:nvSpPr>
            <p:cNvPr id="220309" name="Text Box 149"/>
            <p:cNvSpPr txBox="1">
              <a:spLocks noChangeArrowheads="1"/>
            </p:cNvSpPr>
            <p:nvPr/>
          </p:nvSpPr>
          <p:spPr bwMode="auto">
            <a:xfrm>
              <a:off x="4064" y="1434"/>
              <a:ext cx="131" cy="173"/>
            </a:xfrm>
            <a:prstGeom prst="rect">
              <a:avLst/>
            </a:prstGeom>
            <a:noFill/>
            <a:ln w="9525">
              <a:noFill/>
              <a:miter lim="800000"/>
              <a:headEnd/>
              <a:tailEnd/>
            </a:ln>
            <a:effectLst/>
          </p:spPr>
          <p:txBody>
            <a:bodyPr lIns="0" tIns="0" rIns="0" bIns="0">
              <a:spAutoFit/>
            </a:bodyPr>
            <a:lstStyle/>
            <a:p>
              <a:pPr algn="ctr" eaLnBrk="0" hangingPunct="0">
                <a:spcBef>
                  <a:spcPct val="50000"/>
                </a:spcBef>
              </a:pPr>
              <a:r>
                <a:rPr lang="en-US" smtClean="0">
                  <a:solidFill>
                    <a:srgbClr val="FFFFFF"/>
                  </a:solidFill>
                  <a:latin typeface="Times New Roman" pitchFamily="18" charset="0"/>
                </a:rPr>
                <a:t>N</a:t>
              </a:r>
            </a:p>
          </p:txBody>
        </p:sp>
        <p:sp>
          <p:nvSpPr>
            <p:cNvPr id="220310" name="Text Box 150"/>
            <p:cNvSpPr txBox="1">
              <a:spLocks noChangeArrowheads="1"/>
            </p:cNvSpPr>
            <p:nvPr/>
          </p:nvSpPr>
          <p:spPr bwMode="auto">
            <a:xfrm>
              <a:off x="4590" y="1430"/>
              <a:ext cx="131" cy="173"/>
            </a:xfrm>
            <a:prstGeom prst="rect">
              <a:avLst/>
            </a:prstGeom>
            <a:noFill/>
            <a:ln w="9525">
              <a:noFill/>
              <a:miter lim="800000"/>
              <a:headEnd/>
              <a:tailEnd/>
            </a:ln>
            <a:effectLst/>
          </p:spPr>
          <p:txBody>
            <a:bodyPr lIns="0" tIns="0" rIns="0" bIns="0">
              <a:spAutoFit/>
            </a:bodyPr>
            <a:lstStyle/>
            <a:p>
              <a:pPr algn="ctr" eaLnBrk="0" hangingPunct="0">
                <a:spcBef>
                  <a:spcPct val="50000"/>
                </a:spcBef>
              </a:pPr>
              <a:r>
                <a:rPr lang="en-US" smtClean="0">
                  <a:solidFill>
                    <a:srgbClr val="FFFFFF"/>
                  </a:solidFill>
                  <a:latin typeface="Times New Roman" pitchFamily="18" charset="0"/>
                </a:rPr>
                <a:t>S</a:t>
              </a:r>
            </a:p>
          </p:txBody>
        </p:sp>
      </p:grpSp>
      <p:grpSp>
        <p:nvGrpSpPr>
          <p:cNvPr id="220217" name="Group 151"/>
          <p:cNvGrpSpPr>
            <a:grpSpLocks/>
          </p:cNvGrpSpPr>
          <p:nvPr/>
        </p:nvGrpSpPr>
        <p:grpSpPr bwMode="auto">
          <a:xfrm rot="5954477">
            <a:off x="3486944" y="3850482"/>
            <a:ext cx="1816100" cy="1846262"/>
            <a:chOff x="2704" y="300"/>
            <a:chExt cx="1144" cy="1163"/>
          </a:xfrm>
        </p:grpSpPr>
        <p:sp>
          <p:nvSpPr>
            <p:cNvPr id="220312" name="Freeform 152"/>
            <p:cNvSpPr>
              <a:spLocks/>
            </p:cNvSpPr>
            <p:nvPr/>
          </p:nvSpPr>
          <p:spPr bwMode="auto">
            <a:xfrm>
              <a:off x="2704" y="300"/>
              <a:ext cx="1144" cy="1138"/>
            </a:xfrm>
            <a:custGeom>
              <a:avLst/>
              <a:gdLst/>
              <a:ahLst/>
              <a:cxnLst>
                <a:cxn ang="0">
                  <a:pos x="264" y="1131"/>
                </a:cxn>
                <a:cxn ang="0">
                  <a:pos x="56" y="401"/>
                </a:cxn>
                <a:cxn ang="0">
                  <a:pos x="571" y="10"/>
                </a:cxn>
                <a:cxn ang="0">
                  <a:pos x="1088" y="384"/>
                </a:cxn>
                <a:cxn ang="0">
                  <a:pos x="908" y="1134"/>
                </a:cxn>
                <a:cxn ang="0">
                  <a:pos x="746" y="1131"/>
                </a:cxn>
                <a:cxn ang="0">
                  <a:pos x="895" y="502"/>
                </a:cxn>
                <a:cxn ang="0">
                  <a:pos x="571" y="216"/>
                </a:cxn>
                <a:cxn ang="0">
                  <a:pos x="248" y="516"/>
                </a:cxn>
                <a:cxn ang="0">
                  <a:pos x="432" y="1137"/>
                </a:cxn>
                <a:cxn ang="0">
                  <a:pos x="264" y="1131"/>
                </a:cxn>
              </a:cxnLst>
              <a:rect l="0" t="0" r="r" b="b"/>
              <a:pathLst>
                <a:path w="1144" h="1138">
                  <a:moveTo>
                    <a:pt x="264" y="1131"/>
                  </a:moveTo>
                  <a:cubicBezTo>
                    <a:pt x="202" y="1008"/>
                    <a:pt x="0" y="588"/>
                    <a:pt x="56" y="401"/>
                  </a:cubicBezTo>
                  <a:cubicBezTo>
                    <a:pt x="107" y="215"/>
                    <a:pt x="266" y="0"/>
                    <a:pt x="571" y="10"/>
                  </a:cubicBezTo>
                  <a:cubicBezTo>
                    <a:pt x="876" y="20"/>
                    <a:pt x="1032" y="197"/>
                    <a:pt x="1088" y="384"/>
                  </a:cubicBezTo>
                  <a:cubicBezTo>
                    <a:pt x="1144" y="571"/>
                    <a:pt x="965" y="1010"/>
                    <a:pt x="908" y="1134"/>
                  </a:cubicBezTo>
                  <a:cubicBezTo>
                    <a:pt x="853" y="1130"/>
                    <a:pt x="803" y="1130"/>
                    <a:pt x="746" y="1131"/>
                  </a:cubicBezTo>
                  <a:cubicBezTo>
                    <a:pt x="782" y="1052"/>
                    <a:pt x="922" y="655"/>
                    <a:pt x="895" y="502"/>
                  </a:cubicBezTo>
                  <a:cubicBezTo>
                    <a:pt x="866" y="349"/>
                    <a:pt x="679" y="214"/>
                    <a:pt x="571" y="216"/>
                  </a:cubicBezTo>
                  <a:cubicBezTo>
                    <a:pt x="386" y="208"/>
                    <a:pt x="271" y="363"/>
                    <a:pt x="248" y="516"/>
                  </a:cubicBezTo>
                  <a:cubicBezTo>
                    <a:pt x="225" y="669"/>
                    <a:pt x="429" y="1035"/>
                    <a:pt x="432" y="1137"/>
                  </a:cubicBezTo>
                  <a:cubicBezTo>
                    <a:pt x="340" y="1138"/>
                    <a:pt x="326" y="1131"/>
                    <a:pt x="264" y="1131"/>
                  </a:cubicBezTo>
                  <a:close/>
                </a:path>
              </a:pathLst>
            </a:custGeom>
            <a:solidFill>
              <a:srgbClr val="DDDDDD"/>
            </a:solidFill>
            <a:ln w="9525">
              <a:solidFill>
                <a:srgbClr val="777777"/>
              </a:solidFill>
              <a:round/>
              <a:headEnd/>
              <a:tailEnd/>
            </a:ln>
            <a:effectLst/>
          </p:spPr>
          <p:txBody>
            <a:bodyPr/>
            <a:lstStyle/>
            <a:p>
              <a:pPr eaLnBrk="0" hangingPunct="0"/>
              <a:endParaRPr lang="en-US" sz="2400" smtClean="0">
                <a:solidFill>
                  <a:srgbClr val="FFFFFF"/>
                </a:solidFill>
                <a:latin typeface="Times New Roman" pitchFamily="18" charset="0"/>
              </a:endParaRPr>
            </a:p>
          </p:txBody>
        </p:sp>
        <p:sp>
          <p:nvSpPr>
            <p:cNvPr id="220313" name="Freeform 153"/>
            <p:cNvSpPr>
              <a:spLocks/>
            </p:cNvSpPr>
            <p:nvPr/>
          </p:nvSpPr>
          <p:spPr bwMode="auto">
            <a:xfrm>
              <a:off x="2896" y="1283"/>
              <a:ext cx="261" cy="163"/>
            </a:xfrm>
            <a:custGeom>
              <a:avLst/>
              <a:gdLst/>
              <a:ahLst/>
              <a:cxnLst>
                <a:cxn ang="0">
                  <a:pos x="186" y="116"/>
                </a:cxn>
                <a:cxn ang="0">
                  <a:pos x="144" y="2"/>
                </a:cxn>
                <a:cxn ang="0">
                  <a:pos x="0" y="2"/>
                </a:cxn>
                <a:cxn ang="0">
                  <a:pos x="57" y="116"/>
                </a:cxn>
                <a:cxn ang="0">
                  <a:pos x="186" y="116"/>
                </a:cxn>
              </a:cxnLst>
              <a:rect l="0" t="0" r="r" b="b"/>
              <a:pathLst>
                <a:path w="186" h="116">
                  <a:moveTo>
                    <a:pt x="186" y="116"/>
                  </a:moveTo>
                  <a:cubicBezTo>
                    <a:pt x="171" y="89"/>
                    <a:pt x="162" y="47"/>
                    <a:pt x="144" y="2"/>
                  </a:cubicBezTo>
                  <a:cubicBezTo>
                    <a:pt x="75" y="0"/>
                    <a:pt x="24" y="5"/>
                    <a:pt x="0" y="2"/>
                  </a:cubicBezTo>
                  <a:cubicBezTo>
                    <a:pt x="22" y="53"/>
                    <a:pt x="36" y="86"/>
                    <a:pt x="57" y="116"/>
                  </a:cubicBezTo>
                  <a:cubicBezTo>
                    <a:pt x="114" y="116"/>
                    <a:pt x="186" y="116"/>
                    <a:pt x="186" y="116"/>
                  </a:cubicBezTo>
                  <a:close/>
                </a:path>
              </a:pathLst>
            </a:custGeom>
            <a:solidFill>
              <a:schemeClr val="hlink"/>
            </a:solidFill>
            <a:ln w="9525">
              <a:noFill/>
              <a:round/>
              <a:headEnd/>
              <a:tailEnd/>
            </a:ln>
            <a:effectLst/>
          </p:spPr>
          <p:txBody>
            <a:bodyPr/>
            <a:lstStyle/>
            <a:p>
              <a:pPr eaLnBrk="0" hangingPunct="0"/>
              <a:endParaRPr lang="en-US" sz="2400" smtClean="0">
                <a:solidFill>
                  <a:srgbClr val="FFFFFF"/>
                </a:solidFill>
                <a:latin typeface="Times New Roman" pitchFamily="18" charset="0"/>
              </a:endParaRPr>
            </a:p>
          </p:txBody>
        </p:sp>
        <p:sp>
          <p:nvSpPr>
            <p:cNvPr id="220314" name="Freeform 154"/>
            <p:cNvSpPr>
              <a:spLocks/>
            </p:cNvSpPr>
            <p:nvPr/>
          </p:nvSpPr>
          <p:spPr bwMode="auto">
            <a:xfrm>
              <a:off x="3443" y="1279"/>
              <a:ext cx="242" cy="163"/>
            </a:xfrm>
            <a:custGeom>
              <a:avLst/>
              <a:gdLst/>
              <a:ahLst/>
              <a:cxnLst>
                <a:cxn ang="0">
                  <a:pos x="0" y="113"/>
                </a:cxn>
                <a:cxn ang="0">
                  <a:pos x="41" y="2"/>
                </a:cxn>
                <a:cxn ang="0">
                  <a:pos x="178" y="2"/>
                </a:cxn>
                <a:cxn ang="0">
                  <a:pos x="124" y="116"/>
                </a:cxn>
                <a:cxn ang="0">
                  <a:pos x="0" y="113"/>
                </a:cxn>
              </a:cxnLst>
              <a:rect l="0" t="0" r="r" b="b"/>
              <a:pathLst>
                <a:path w="178" h="116">
                  <a:moveTo>
                    <a:pt x="0" y="113"/>
                  </a:moveTo>
                  <a:cubicBezTo>
                    <a:pt x="14" y="86"/>
                    <a:pt x="24" y="47"/>
                    <a:pt x="41" y="2"/>
                  </a:cubicBezTo>
                  <a:cubicBezTo>
                    <a:pt x="107" y="0"/>
                    <a:pt x="155" y="5"/>
                    <a:pt x="178" y="2"/>
                  </a:cubicBezTo>
                  <a:cubicBezTo>
                    <a:pt x="157" y="53"/>
                    <a:pt x="144" y="86"/>
                    <a:pt x="124" y="116"/>
                  </a:cubicBezTo>
                  <a:cubicBezTo>
                    <a:pt x="70" y="116"/>
                    <a:pt x="0" y="113"/>
                    <a:pt x="0" y="113"/>
                  </a:cubicBezTo>
                  <a:close/>
                </a:path>
              </a:pathLst>
            </a:custGeom>
            <a:solidFill>
              <a:schemeClr val="bg2"/>
            </a:solidFill>
            <a:ln w="9525">
              <a:solidFill>
                <a:schemeClr val="folHlink"/>
              </a:solidFill>
              <a:round/>
              <a:headEnd/>
              <a:tailEnd/>
            </a:ln>
            <a:effectLst/>
          </p:spPr>
          <p:txBody>
            <a:bodyPr/>
            <a:lstStyle/>
            <a:p>
              <a:pPr eaLnBrk="0" hangingPunct="0"/>
              <a:endParaRPr lang="en-US" sz="2400" smtClean="0">
                <a:solidFill>
                  <a:srgbClr val="FFFFFF"/>
                </a:solidFill>
                <a:latin typeface="Times New Roman" pitchFamily="18" charset="0"/>
              </a:endParaRPr>
            </a:p>
          </p:txBody>
        </p:sp>
        <p:sp>
          <p:nvSpPr>
            <p:cNvPr id="220315" name="Text Box 155"/>
            <p:cNvSpPr txBox="1">
              <a:spLocks noChangeArrowheads="1"/>
            </p:cNvSpPr>
            <p:nvPr/>
          </p:nvSpPr>
          <p:spPr bwMode="auto">
            <a:xfrm>
              <a:off x="2972" y="1290"/>
              <a:ext cx="131" cy="173"/>
            </a:xfrm>
            <a:prstGeom prst="rect">
              <a:avLst/>
            </a:prstGeom>
            <a:noFill/>
            <a:ln w="9525">
              <a:noFill/>
              <a:miter lim="800000"/>
              <a:headEnd/>
              <a:tailEnd/>
            </a:ln>
            <a:effectLst/>
          </p:spPr>
          <p:txBody>
            <a:bodyPr lIns="0" tIns="0" rIns="0" bIns="0">
              <a:spAutoFit/>
            </a:bodyPr>
            <a:lstStyle/>
            <a:p>
              <a:pPr algn="ctr" eaLnBrk="0" hangingPunct="0">
                <a:spcBef>
                  <a:spcPct val="50000"/>
                </a:spcBef>
              </a:pPr>
              <a:r>
                <a:rPr lang="en-US" smtClean="0">
                  <a:solidFill>
                    <a:srgbClr val="FFFFFF"/>
                  </a:solidFill>
                  <a:latin typeface="Times New Roman" pitchFamily="18" charset="0"/>
                </a:rPr>
                <a:t>N</a:t>
              </a:r>
            </a:p>
          </p:txBody>
        </p:sp>
        <p:sp>
          <p:nvSpPr>
            <p:cNvPr id="220316" name="Text Box 156"/>
            <p:cNvSpPr txBox="1">
              <a:spLocks noChangeArrowheads="1"/>
            </p:cNvSpPr>
            <p:nvPr/>
          </p:nvSpPr>
          <p:spPr bwMode="auto">
            <a:xfrm>
              <a:off x="3498" y="1286"/>
              <a:ext cx="131" cy="173"/>
            </a:xfrm>
            <a:prstGeom prst="rect">
              <a:avLst/>
            </a:prstGeom>
            <a:noFill/>
            <a:ln w="9525">
              <a:noFill/>
              <a:miter lim="800000"/>
              <a:headEnd/>
              <a:tailEnd/>
            </a:ln>
            <a:effectLst/>
          </p:spPr>
          <p:txBody>
            <a:bodyPr lIns="0" tIns="0" rIns="0" bIns="0">
              <a:spAutoFit/>
            </a:bodyPr>
            <a:lstStyle/>
            <a:p>
              <a:pPr algn="ctr" eaLnBrk="0" hangingPunct="0">
                <a:spcBef>
                  <a:spcPct val="50000"/>
                </a:spcBef>
              </a:pPr>
              <a:r>
                <a:rPr lang="en-US" smtClean="0">
                  <a:solidFill>
                    <a:srgbClr val="FFFFFF"/>
                  </a:solidFill>
                  <a:latin typeface="Times New Roman" pitchFamily="18" charset="0"/>
                </a:rPr>
                <a:t>S</a:t>
              </a:r>
            </a:p>
          </p:txBody>
        </p:sp>
      </p:grpSp>
      <p:grpSp>
        <p:nvGrpSpPr>
          <p:cNvPr id="220220" name="Group 15"/>
          <p:cNvGrpSpPr>
            <a:grpSpLocks/>
          </p:cNvGrpSpPr>
          <p:nvPr/>
        </p:nvGrpSpPr>
        <p:grpSpPr bwMode="auto">
          <a:xfrm>
            <a:off x="6858000" y="4854575"/>
            <a:ext cx="1000125" cy="1000125"/>
            <a:chOff x="2565" y="2499"/>
            <a:chExt cx="630" cy="630"/>
          </a:xfrm>
        </p:grpSpPr>
        <p:sp>
          <p:nvSpPr>
            <p:cNvPr id="220176" name="Oval 16"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0177" name="Oval 17"/>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145" name="TextBox 144"/>
          <p:cNvSpPr txBox="1"/>
          <p:nvPr/>
        </p:nvSpPr>
        <p:spPr>
          <a:xfrm>
            <a:off x="494607" y="728749"/>
            <a:ext cx="8071659" cy="1569660"/>
          </a:xfrm>
          <a:prstGeom prst="rect">
            <a:avLst/>
          </a:prstGeom>
          <a:noFill/>
        </p:spPr>
        <p:txBody>
          <a:bodyPr wrap="square" rtlCol="0">
            <a:spAutoFit/>
          </a:bodyPr>
          <a:lstStyle/>
          <a:p>
            <a:pPr algn="ctr"/>
            <a:r>
              <a:rPr lang="en-US" sz="2400" dirty="0" smtClean="0">
                <a:solidFill>
                  <a:srgbClr val="FFFF99"/>
                </a:solidFill>
              </a:rPr>
              <a:t>Start over with a mixture of bar magnets, horse-shoe magnets, wood balls, wood sticks, and glass marbles.</a:t>
            </a:r>
          </a:p>
          <a:p>
            <a:pPr algn="ctr"/>
            <a:endParaRPr lang="en-US" sz="2400" dirty="0" smtClean="0">
              <a:solidFill>
                <a:srgbClr val="FFFF99"/>
              </a:solidFill>
            </a:endParaRPr>
          </a:p>
          <a:p>
            <a:pPr algn="ctr"/>
            <a:r>
              <a:rPr lang="en-US" sz="2400" dirty="0" smtClean="0">
                <a:solidFill>
                  <a:srgbClr val="FFFF99"/>
                </a:solidFill>
              </a:rPr>
              <a:t>Shake.</a:t>
            </a:r>
            <a:endParaRPr lang="en-US" sz="2400" dirty="0">
              <a:solidFill>
                <a:srgbClr val="FFFF99"/>
              </a:solidFill>
            </a:endParaRPr>
          </a:p>
        </p:txBody>
      </p:sp>
    </p:spTree>
  </p:cSld>
  <p:clrMapOvr>
    <a:masterClrMapping/>
  </p:clrMapOvr>
  <p:transition spd="slow">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327439" y="1355505"/>
            <a:ext cx="831850" cy="831850"/>
            <a:chOff x="2228" y="112"/>
            <a:chExt cx="630" cy="630"/>
          </a:xfrm>
        </p:grpSpPr>
        <p:sp>
          <p:nvSpPr>
            <p:cNvPr id="222211" name="Oval 3" descr="Medium wood"/>
            <p:cNvSpPr>
              <a:spLocks noChangeArrowheads="1"/>
            </p:cNvSpPr>
            <p:nvPr/>
          </p:nvSpPr>
          <p:spPr bwMode="auto">
            <a:xfrm>
              <a:off x="2228" y="112"/>
              <a:ext cx="630" cy="630"/>
            </a:xfrm>
            <a:prstGeom prst="ellipse">
              <a:avLst/>
            </a:prstGeom>
            <a:blipFill dpi="0" rotWithShape="1">
              <a:blip r:embed="rId2" cstate="print"/>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2212" name="Oval 4"/>
            <p:cNvSpPr>
              <a:spLocks noChangeArrowheads="1"/>
            </p:cNvSpPr>
            <p:nvPr/>
          </p:nvSpPr>
          <p:spPr bwMode="auto">
            <a:xfrm>
              <a:off x="2228" y="112"/>
              <a:ext cx="630" cy="630"/>
            </a:xfrm>
            <a:prstGeom prst="ellipse">
              <a:avLst/>
            </a:prstGeom>
            <a:gradFill rotWithShape="1">
              <a:gsLst>
                <a:gs pos="0">
                  <a:srgbClr val="996633">
                    <a:gamma/>
                    <a:tint val="34902"/>
                    <a:invGamma/>
                    <a:alpha val="60001"/>
                  </a:srgbClr>
                </a:gs>
                <a:gs pos="100000">
                  <a:srgbClr val="996633">
                    <a:alpha val="60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3" name="Group 5"/>
          <p:cNvGrpSpPr>
            <a:grpSpLocks/>
          </p:cNvGrpSpPr>
          <p:nvPr/>
        </p:nvGrpSpPr>
        <p:grpSpPr bwMode="auto">
          <a:xfrm>
            <a:off x="-131849" y="1955580"/>
            <a:ext cx="1000125" cy="1000125"/>
            <a:chOff x="2565" y="2499"/>
            <a:chExt cx="630" cy="630"/>
          </a:xfrm>
        </p:grpSpPr>
        <p:sp>
          <p:nvSpPr>
            <p:cNvPr id="222214" name="Oval 6"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2215" name="Oval 7"/>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4" name="Group 8"/>
          <p:cNvGrpSpPr>
            <a:grpSpLocks/>
          </p:cNvGrpSpPr>
          <p:nvPr/>
        </p:nvGrpSpPr>
        <p:grpSpPr bwMode="auto">
          <a:xfrm>
            <a:off x="4992601" y="2400080"/>
            <a:ext cx="1000125" cy="1000125"/>
            <a:chOff x="2565" y="2499"/>
            <a:chExt cx="630" cy="630"/>
          </a:xfrm>
        </p:grpSpPr>
        <p:sp>
          <p:nvSpPr>
            <p:cNvPr id="222217" name="Oval 9"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2218" name="Oval 10"/>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5" name="Group 11"/>
          <p:cNvGrpSpPr>
            <a:grpSpLocks/>
          </p:cNvGrpSpPr>
          <p:nvPr/>
        </p:nvGrpSpPr>
        <p:grpSpPr bwMode="auto">
          <a:xfrm>
            <a:off x="74526" y="3508155"/>
            <a:ext cx="1000125" cy="1000125"/>
            <a:chOff x="2565" y="2499"/>
            <a:chExt cx="630" cy="630"/>
          </a:xfrm>
        </p:grpSpPr>
        <p:sp>
          <p:nvSpPr>
            <p:cNvPr id="222220" name="Oval 12"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2221" name="Oval 13"/>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6" name="Group 14"/>
          <p:cNvGrpSpPr>
            <a:grpSpLocks/>
          </p:cNvGrpSpPr>
          <p:nvPr/>
        </p:nvGrpSpPr>
        <p:grpSpPr bwMode="auto">
          <a:xfrm>
            <a:off x="4022639" y="2123855"/>
            <a:ext cx="1000125" cy="1000125"/>
            <a:chOff x="2565" y="2499"/>
            <a:chExt cx="630" cy="630"/>
          </a:xfrm>
        </p:grpSpPr>
        <p:sp>
          <p:nvSpPr>
            <p:cNvPr id="222223" name="Oval 15"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2224" name="Oval 16"/>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7" name="Group 17"/>
          <p:cNvGrpSpPr>
            <a:grpSpLocks/>
          </p:cNvGrpSpPr>
          <p:nvPr/>
        </p:nvGrpSpPr>
        <p:grpSpPr bwMode="auto">
          <a:xfrm>
            <a:off x="1512801" y="1401543"/>
            <a:ext cx="1000125" cy="1000125"/>
            <a:chOff x="2565" y="2499"/>
            <a:chExt cx="630" cy="630"/>
          </a:xfrm>
        </p:grpSpPr>
        <p:sp>
          <p:nvSpPr>
            <p:cNvPr id="222226" name="Oval 18"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2227" name="Oval 19"/>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8" name="Group 20"/>
          <p:cNvGrpSpPr>
            <a:grpSpLocks/>
          </p:cNvGrpSpPr>
          <p:nvPr/>
        </p:nvGrpSpPr>
        <p:grpSpPr bwMode="auto">
          <a:xfrm>
            <a:off x="2427201" y="1679355"/>
            <a:ext cx="1000125" cy="1000125"/>
            <a:chOff x="2565" y="2499"/>
            <a:chExt cx="630" cy="630"/>
          </a:xfrm>
        </p:grpSpPr>
        <p:sp>
          <p:nvSpPr>
            <p:cNvPr id="222229" name="Oval 21"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2230" name="Oval 22"/>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9" name="Group 23"/>
          <p:cNvGrpSpPr>
            <a:grpSpLocks/>
          </p:cNvGrpSpPr>
          <p:nvPr/>
        </p:nvGrpSpPr>
        <p:grpSpPr bwMode="auto">
          <a:xfrm>
            <a:off x="5489489" y="3452593"/>
            <a:ext cx="1000125" cy="1000125"/>
            <a:chOff x="2565" y="2499"/>
            <a:chExt cx="630" cy="630"/>
          </a:xfrm>
        </p:grpSpPr>
        <p:sp>
          <p:nvSpPr>
            <p:cNvPr id="222232" name="Oval 24"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2233" name="Oval 25"/>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0" name="Group 26"/>
          <p:cNvGrpSpPr>
            <a:grpSpLocks/>
          </p:cNvGrpSpPr>
          <p:nvPr/>
        </p:nvGrpSpPr>
        <p:grpSpPr bwMode="auto">
          <a:xfrm>
            <a:off x="3474951" y="1295180"/>
            <a:ext cx="1000125" cy="1000125"/>
            <a:chOff x="2565" y="2499"/>
            <a:chExt cx="630" cy="630"/>
          </a:xfrm>
        </p:grpSpPr>
        <p:sp>
          <p:nvSpPr>
            <p:cNvPr id="222235" name="Oval 27"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2236" name="Oval 28"/>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1" name="Group 29"/>
          <p:cNvGrpSpPr>
            <a:grpSpLocks/>
          </p:cNvGrpSpPr>
          <p:nvPr/>
        </p:nvGrpSpPr>
        <p:grpSpPr bwMode="auto">
          <a:xfrm>
            <a:off x="1674726" y="2222280"/>
            <a:ext cx="1000125" cy="1000125"/>
            <a:chOff x="2565" y="2499"/>
            <a:chExt cx="630" cy="630"/>
          </a:xfrm>
        </p:grpSpPr>
        <p:sp>
          <p:nvSpPr>
            <p:cNvPr id="222238" name="Oval 30"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2239" name="Oval 31"/>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2" name="Group 32"/>
          <p:cNvGrpSpPr>
            <a:grpSpLocks/>
          </p:cNvGrpSpPr>
          <p:nvPr/>
        </p:nvGrpSpPr>
        <p:grpSpPr bwMode="auto">
          <a:xfrm>
            <a:off x="5246601" y="1476155"/>
            <a:ext cx="1000125" cy="1000125"/>
            <a:chOff x="2565" y="2499"/>
            <a:chExt cx="630" cy="630"/>
          </a:xfrm>
        </p:grpSpPr>
        <p:sp>
          <p:nvSpPr>
            <p:cNvPr id="222241" name="Oval 33"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2242" name="Oval 34"/>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3" name="Group 35"/>
          <p:cNvGrpSpPr>
            <a:grpSpLocks/>
          </p:cNvGrpSpPr>
          <p:nvPr/>
        </p:nvGrpSpPr>
        <p:grpSpPr bwMode="auto">
          <a:xfrm>
            <a:off x="614276" y="2696943"/>
            <a:ext cx="1000125" cy="1000125"/>
            <a:chOff x="2565" y="2499"/>
            <a:chExt cx="630" cy="630"/>
          </a:xfrm>
        </p:grpSpPr>
        <p:sp>
          <p:nvSpPr>
            <p:cNvPr id="222244" name="Oval 36"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2245" name="Oval 37"/>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4" name="Group 38"/>
          <p:cNvGrpSpPr>
            <a:grpSpLocks/>
          </p:cNvGrpSpPr>
          <p:nvPr/>
        </p:nvGrpSpPr>
        <p:grpSpPr bwMode="auto">
          <a:xfrm>
            <a:off x="4130589" y="2933480"/>
            <a:ext cx="1000125" cy="1000125"/>
            <a:chOff x="2565" y="2499"/>
            <a:chExt cx="630" cy="630"/>
          </a:xfrm>
        </p:grpSpPr>
        <p:sp>
          <p:nvSpPr>
            <p:cNvPr id="222247" name="Oval 39"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2248" name="Oval 40"/>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5" name="Group 41"/>
          <p:cNvGrpSpPr>
            <a:grpSpLocks/>
          </p:cNvGrpSpPr>
          <p:nvPr/>
        </p:nvGrpSpPr>
        <p:grpSpPr bwMode="auto">
          <a:xfrm>
            <a:off x="1592176" y="3790730"/>
            <a:ext cx="1000125" cy="1000125"/>
            <a:chOff x="2565" y="2499"/>
            <a:chExt cx="630" cy="630"/>
          </a:xfrm>
        </p:grpSpPr>
        <p:sp>
          <p:nvSpPr>
            <p:cNvPr id="222250" name="Oval 42"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2251" name="Oval 43"/>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6" name="Group 44"/>
          <p:cNvGrpSpPr>
            <a:grpSpLocks/>
          </p:cNvGrpSpPr>
          <p:nvPr/>
        </p:nvGrpSpPr>
        <p:grpSpPr bwMode="auto">
          <a:xfrm>
            <a:off x="5706976" y="2408018"/>
            <a:ext cx="1000125" cy="1000125"/>
            <a:chOff x="2565" y="2499"/>
            <a:chExt cx="630" cy="630"/>
          </a:xfrm>
        </p:grpSpPr>
        <p:sp>
          <p:nvSpPr>
            <p:cNvPr id="222253" name="Oval 45"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2254" name="Oval 46"/>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7" name="Group 47"/>
          <p:cNvGrpSpPr>
            <a:grpSpLocks/>
          </p:cNvGrpSpPr>
          <p:nvPr/>
        </p:nvGrpSpPr>
        <p:grpSpPr bwMode="auto">
          <a:xfrm>
            <a:off x="6445164" y="2677893"/>
            <a:ext cx="1000125" cy="1000125"/>
            <a:chOff x="2565" y="2499"/>
            <a:chExt cx="630" cy="630"/>
          </a:xfrm>
        </p:grpSpPr>
        <p:sp>
          <p:nvSpPr>
            <p:cNvPr id="222256" name="Oval 48"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2257" name="Oval 49"/>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8" name="Group 50"/>
          <p:cNvGrpSpPr>
            <a:grpSpLocks/>
          </p:cNvGrpSpPr>
          <p:nvPr/>
        </p:nvGrpSpPr>
        <p:grpSpPr bwMode="auto">
          <a:xfrm>
            <a:off x="2673264" y="3857405"/>
            <a:ext cx="1000125" cy="1000125"/>
            <a:chOff x="2565" y="2499"/>
            <a:chExt cx="630" cy="630"/>
          </a:xfrm>
        </p:grpSpPr>
        <p:sp>
          <p:nvSpPr>
            <p:cNvPr id="222259" name="Oval 51"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2260" name="Oval 52"/>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19" name="Group 53"/>
          <p:cNvGrpSpPr>
            <a:grpSpLocks/>
          </p:cNvGrpSpPr>
          <p:nvPr/>
        </p:nvGrpSpPr>
        <p:grpSpPr bwMode="auto">
          <a:xfrm>
            <a:off x="3106651" y="2646143"/>
            <a:ext cx="1000125" cy="1000125"/>
            <a:chOff x="2565" y="2499"/>
            <a:chExt cx="630" cy="630"/>
          </a:xfrm>
        </p:grpSpPr>
        <p:sp>
          <p:nvSpPr>
            <p:cNvPr id="222262" name="Oval 54"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2263" name="Oval 55"/>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0" name="Group 56"/>
          <p:cNvGrpSpPr>
            <a:grpSpLocks/>
          </p:cNvGrpSpPr>
          <p:nvPr/>
        </p:nvGrpSpPr>
        <p:grpSpPr bwMode="auto">
          <a:xfrm>
            <a:off x="3498764" y="3705005"/>
            <a:ext cx="1000125" cy="1000125"/>
            <a:chOff x="2565" y="2499"/>
            <a:chExt cx="630" cy="630"/>
          </a:xfrm>
        </p:grpSpPr>
        <p:sp>
          <p:nvSpPr>
            <p:cNvPr id="222265" name="Oval 57"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2266" name="Oval 58"/>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1" name="Group 59"/>
          <p:cNvGrpSpPr>
            <a:grpSpLocks/>
          </p:cNvGrpSpPr>
          <p:nvPr/>
        </p:nvGrpSpPr>
        <p:grpSpPr bwMode="auto">
          <a:xfrm>
            <a:off x="919076" y="3379568"/>
            <a:ext cx="1000125" cy="1000125"/>
            <a:chOff x="2565" y="2499"/>
            <a:chExt cx="630" cy="630"/>
          </a:xfrm>
        </p:grpSpPr>
        <p:sp>
          <p:nvSpPr>
            <p:cNvPr id="222268" name="Oval 60"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2269" name="Oval 61"/>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222276" name="Rectangle 68" descr="Medium wood"/>
          <p:cNvSpPr>
            <a:spLocks noChangeArrowheads="1"/>
          </p:cNvSpPr>
          <p:nvPr/>
        </p:nvSpPr>
        <p:spPr bwMode="auto">
          <a:xfrm>
            <a:off x="4387764" y="2501680"/>
            <a:ext cx="1728787" cy="311150"/>
          </a:xfrm>
          <a:prstGeom prst="rect">
            <a:avLst/>
          </a:prstGeom>
          <a:blipFill dpi="0" rotWithShape="1">
            <a:blip r:embed="rId2" cstate="print"/>
            <a:srcRect/>
            <a:tile tx="0" ty="0" sx="100000" sy="100000" flip="none" algn="tl"/>
          </a:blipFill>
          <a:ln w="9525">
            <a:noFill/>
            <a:miter lim="800000"/>
            <a:headEnd/>
            <a:tailEnd/>
          </a:ln>
          <a:effectLst/>
          <a:scene3d>
            <a:camera prst="legacyPerspectiveFront">
              <a:rot lat="20099999" lon="20399999" rev="0"/>
            </a:camera>
            <a:lightRig rig="legacyFlat4" dir="b"/>
          </a:scene3d>
          <a:sp3d extrusionH="176200" prstMaterial="legacyMatte">
            <a:bevelT w="13500" h="13500" prst="angle"/>
            <a:bevelB w="13500" h="13500" prst="angle"/>
            <a:extrusionClr>
              <a:srgbClr val="CA9560"/>
            </a:extrusionClr>
          </a:sp3d>
        </p:spPr>
        <p:txBody>
          <a:bodyPr wrap="none" anchor="ctr">
            <a:flatTx/>
          </a:bodyPr>
          <a:lstStyle/>
          <a:p>
            <a:pPr eaLnBrk="0" hangingPunct="0"/>
            <a:endParaRPr lang="en-US" sz="2400" smtClean="0">
              <a:solidFill>
                <a:srgbClr val="FFFFFF"/>
              </a:solidFill>
              <a:latin typeface="Times New Roman" pitchFamily="18" charset="0"/>
            </a:endParaRPr>
          </a:p>
        </p:txBody>
      </p:sp>
      <p:sp>
        <p:nvSpPr>
          <p:cNvPr id="222277" name="Rectangle 69" descr="Medium wood"/>
          <p:cNvSpPr>
            <a:spLocks noChangeArrowheads="1"/>
          </p:cNvSpPr>
          <p:nvPr/>
        </p:nvSpPr>
        <p:spPr bwMode="auto">
          <a:xfrm>
            <a:off x="1204826" y="2446118"/>
            <a:ext cx="1728788" cy="311150"/>
          </a:xfrm>
          <a:prstGeom prst="rect">
            <a:avLst/>
          </a:prstGeom>
          <a:blipFill dpi="0" rotWithShape="1">
            <a:blip r:embed="rId2" cstate="print"/>
            <a:srcRect/>
            <a:tile tx="0" ty="0" sx="100000" sy="100000" flip="none" algn="tl"/>
          </a:blipFill>
          <a:ln w="9525">
            <a:noFill/>
            <a:miter lim="800000"/>
            <a:headEnd/>
            <a:tailEnd/>
          </a:ln>
          <a:effectLst/>
          <a:scene3d>
            <a:camera prst="legacyPerspectiveFront">
              <a:rot lat="20099999" lon="1500000" rev="0"/>
            </a:camera>
            <a:lightRig rig="legacyFlat4" dir="b"/>
          </a:scene3d>
          <a:sp3d extrusionH="176200" prstMaterial="legacyMatte">
            <a:bevelT w="13500" h="13500" prst="angle"/>
            <a:bevelB w="13500" h="13500" prst="angle"/>
            <a:extrusionClr>
              <a:srgbClr val="CA9560"/>
            </a:extrusionClr>
          </a:sp3d>
        </p:spPr>
        <p:txBody>
          <a:bodyPr wrap="none" anchor="ctr">
            <a:flatTx/>
          </a:bodyPr>
          <a:lstStyle/>
          <a:p>
            <a:pPr eaLnBrk="0" hangingPunct="0"/>
            <a:endParaRPr lang="en-US" sz="2400" smtClean="0">
              <a:solidFill>
                <a:srgbClr val="FFFFFF"/>
              </a:solidFill>
              <a:latin typeface="Times New Roman" pitchFamily="18" charset="0"/>
            </a:endParaRPr>
          </a:p>
        </p:txBody>
      </p:sp>
      <p:sp>
        <p:nvSpPr>
          <p:cNvPr id="222278" name="Rectangle 70" descr="Medium wood"/>
          <p:cNvSpPr>
            <a:spLocks noChangeArrowheads="1"/>
          </p:cNvSpPr>
          <p:nvPr/>
        </p:nvSpPr>
        <p:spPr bwMode="auto">
          <a:xfrm>
            <a:off x="2050964" y="3811368"/>
            <a:ext cx="1728787" cy="311150"/>
          </a:xfrm>
          <a:prstGeom prst="rect">
            <a:avLst/>
          </a:prstGeom>
          <a:blipFill dpi="0" rotWithShape="1">
            <a:blip r:embed="rId2" cstate="print"/>
            <a:srcRect/>
            <a:tile tx="0" ty="0" sx="100000" sy="100000" flip="none" algn="tl"/>
          </a:blipFill>
          <a:ln w="9525">
            <a:noFill/>
            <a:miter lim="800000"/>
            <a:headEnd/>
            <a:tailEnd/>
          </a:ln>
          <a:effectLst/>
          <a:scene3d>
            <a:camera prst="legacyPerspectiveFront">
              <a:rot lat="20099999" lon="600000" rev="0"/>
            </a:camera>
            <a:lightRig rig="legacyFlat4" dir="b"/>
          </a:scene3d>
          <a:sp3d extrusionH="176200" prstMaterial="legacyMatte">
            <a:bevelT w="13500" h="13500" prst="angle"/>
            <a:bevelB w="13500" h="13500" prst="angle"/>
            <a:extrusionClr>
              <a:srgbClr val="CA9560"/>
            </a:extrusionClr>
          </a:sp3d>
        </p:spPr>
        <p:txBody>
          <a:bodyPr wrap="none" anchor="ctr">
            <a:flatTx/>
          </a:bodyPr>
          <a:lstStyle/>
          <a:p>
            <a:pPr eaLnBrk="0" hangingPunct="0"/>
            <a:endParaRPr lang="en-US" sz="2400" smtClean="0">
              <a:solidFill>
                <a:srgbClr val="FFFFFF"/>
              </a:solidFill>
              <a:latin typeface="Times New Roman" pitchFamily="18" charset="0"/>
            </a:endParaRPr>
          </a:p>
        </p:txBody>
      </p:sp>
      <p:grpSp>
        <p:nvGrpSpPr>
          <p:cNvPr id="22" name="Group 71"/>
          <p:cNvGrpSpPr>
            <a:grpSpLocks/>
          </p:cNvGrpSpPr>
          <p:nvPr/>
        </p:nvGrpSpPr>
        <p:grpSpPr bwMode="auto">
          <a:xfrm>
            <a:off x="293601" y="1431705"/>
            <a:ext cx="1000125" cy="1000125"/>
            <a:chOff x="2565" y="2499"/>
            <a:chExt cx="630" cy="630"/>
          </a:xfrm>
        </p:grpSpPr>
        <p:sp>
          <p:nvSpPr>
            <p:cNvPr id="222280" name="Oval 72"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2281" name="Oval 73"/>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3" name="Group 74"/>
          <p:cNvGrpSpPr>
            <a:grpSpLocks/>
          </p:cNvGrpSpPr>
          <p:nvPr/>
        </p:nvGrpSpPr>
        <p:grpSpPr bwMode="auto">
          <a:xfrm>
            <a:off x="2297026" y="2860455"/>
            <a:ext cx="1000125" cy="1000125"/>
            <a:chOff x="2565" y="2499"/>
            <a:chExt cx="630" cy="630"/>
          </a:xfrm>
        </p:grpSpPr>
        <p:sp>
          <p:nvSpPr>
            <p:cNvPr id="222283" name="Oval 75"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2284" name="Oval 76"/>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4" name="Group 77"/>
          <p:cNvGrpSpPr>
            <a:grpSpLocks/>
          </p:cNvGrpSpPr>
          <p:nvPr/>
        </p:nvGrpSpPr>
        <p:grpSpPr bwMode="auto">
          <a:xfrm>
            <a:off x="6492789" y="1725393"/>
            <a:ext cx="1000125" cy="1000125"/>
            <a:chOff x="3827" y="1828"/>
            <a:chExt cx="630" cy="630"/>
          </a:xfrm>
        </p:grpSpPr>
        <p:sp>
          <p:nvSpPr>
            <p:cNvPr id="222286" name="Oval 78" descr="Bouquet"/>
            <p:cNvSpPr>
              <a:spLocks noChangeArrowheads="1"/>
            </p:cNvSpPr>
            <p:nvPr/>
          </p:nvSpPr>
          <p:spPr bwMode="auto">
            <a:xfrm>
              <a:off x="3827" y="1828"/>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2287" name="Oval 79"/>
            <p:cNvSpPr>
              <a:spLocks noChangeArrowheads="1"/>
            </p:cNvSpPr>
            <p:nvPr/>
          </p:nvSpPr>
          <p:spPr bwMode="auto">
            <a:xfrm>
              <a:off x="3827" y="1828"/>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sp>
        <p:nvSpPr>
          <p:cNvPr id="222288" name="Rectangle 80" descr="Medium wood"/>
          <p:cNvSpPr>
            <a:spLocks noChangeArrowheads="1"/>
          </p:cNvSpPr>
          <p:nvPr/>
        </p:nvSpPr>
        <p:spPr bwMode="auto">
          <a:xfrm>
            <a:off x="1049251" y="3203355"/>
            <a:ext cx="1728788" cy="311150"/>
          </a:xfrm>
          <a:prstGeom prst="rect">
            <a:avLst/>
          </a:prstGeom>
          <a:blipFill dpi="0" rotWithShape="1">
            <a:blip r:embed="rId2" cstate="print"/>
            <a:srcRect/>
            <a:tile tx="0" ty="0" sx="100000" sy="100000" flip="none" algn="tl"/>
          </a:blipFill>
          <a:ln w="9525">
            <a:noFill/>
            <a:miter lim="800000"/>
            <a:headEnd/>
            <a:tailEnd/>
          </a:ln>
          <a:effectLst/>
          <a:scene3d>
            <a:camera prst="legacyPerspectiveFront">
              <a:rot lat="20099999" lon="600000" rev="0"/>
            </a:camera>
            <a:lightRig rig="legacyFlat4" dir="b"/>
          </a:scene3d>
          <a:sp3d extrusionH="176200" prstMaterial="legacyMatte">
            <a:bevelT w="13500" h="13500" prst="angle"/>
            <a:bevelB w="13500" h="13500" prst="angle"/>
            <a:extrusionClr>
              <a:srgbClr val="CA9560"/>
            </a:extrusionClr>
          </a:sp3d>
        </p:spPr>
        <p:txBody>
          <a:bodyPr wrap="none" anchor="ctr">
            <a:flatTx/>
          </a:bodyPr>
          <a:lstStyle/>
          <a:p>
            <a:pPr eaLnBrk="0" hangingPunct="0"/>
            <a:endParaRPr lang="en-US" sz="2400" smtClean="0">
              <a:solidFill>
                <a:srgbClr val="FFFFFF"/>
              </a:solidFill>
              <a:latin typeface="Times New Roman" pitchFamily="18" charset="0"/>
            </a:endParaRPr>
          </a:p>
        </p:txBody>
      </p:sp>
      <p:sp>
        <p:nvSpPr>
          <p:cNvPr id="222289" name="Rectangle 81" descr="Medium wood"/>
          <p:cNvSpPr>
            <a:spLocks noChangeArrowheads="1"/>
          </p:cNvSpPr>
          <p:nvPr/>
        </p:nvSpPr>
        <p:spPr bwMode="auto">
          <a:xfrm>
            <a:off x="4595726" y="3455768"/>
            <a:ext cx="1728788" cy="311150"/>
          </a:xfrm>
          <a:prstGeom prst="rect">
            <a:avLst/>
          </a:prstGeom>
          <a:blipFill dpi="0" rotWithShape="1">
            <a:blip r:embed="rId2" cstate="print"/>
            <a:srcRect/>
            <a:tile tx="0" ty="0" sx="100000" sy="100000" flip="none" algn="tl"/>
          </a:blipFill>
          <a:ln w="9525">
            <a:noFill/>
            <a:miter lim="800000"/>
            <a:headEnd/>
            <a:tailEnd/>
          </a:ln>
          <a:effectLst/>
          <a:scene3d>
            <a:camera prst="legacyPerspectiveFront">
              <a:rot lat="20099999" lon="1500000" rev="0"/>
            </a:camera>
            <a:lightRig rig="legacyFlat4" dir="b"/>
          </a:scene3d>
          <a:sp3d extrusionH="176200" prstMaterial="legacyMatte">
            <a:bevelT w="13500" h="13500" prst="angle"/>
            <a:bevelB w="13500" h="13500" prst="angle"/>
            <a:extrusionClr>
              <a:srgbClr val="CA9560"/>
            </a:extrusionClr>
          </a:sp3d>
        </p:spPr>
        <p:txBody>
          <a:bodyPr wrap="none" anchor="ctr">
            <a:flatTx/>
          </a:bodyPr>
          <a:lstStyle/>
          <a:p>
            <a:pPr eaLnBrk="0" hangingPunct="0"/>
            <a:endParaRPr lang="en-US" sz="2400" smtClean="0">
              <a:solidFill>
                <a:srgbClr val="FFFFFF"/>
              </a:solidFill>
              <a:latin typeface="Times New Roman" pitchFamily="18" charset="0"/>
            </a:endParaRPr>
          </a:p>
        </p:txBody>
      </p:sp>
      <p:grpSp>
        <p:nvGrpSpPr>
          <p:cNvPr id="25" name="Group 82"/>
          <p:cNvGrpSpPr>
            <a:grpSpLocks/>
          </p:cNvGrpSpPr>
          <p:nvPr/>
        </p:nvGrpSpPr>
        <p:grpSpPr bwMode="auto">
          <a:xfrm>
            <a:off x="4605251" y="3846293"/>
            <a:ext cx="1000125" cy="1000125"/>
            <a:chOff x="2565" y="2499"/>
            <a:chExt cx="630" cy="630"/>
          </a:xfrm>
        </p:grpSpPr>
        <p:sp>
          <p:nvSpPr>
            <p:cNvPr id="222291" name="Oval 83"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2292" name="Oval 84"/>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6" name="Group 85"/>
          <p:cNvGrpSpPr>
            <a:grpSpLocks/>
          </p:cNvGrpSpPr>
          <p:nvPr/>
        </p:nvGrpSpPr>
        <p:grpSpPr bwMode="auto">
          <a:xfrm rot="-24892910">
            <a:off x="3353507" y="5459987"/>
            <a:ext cx="1730375" cy="287338"/>
            <a:chOff x="1356" y="1232"/>
            <a:chExt cx="3056" cy="507"/>
          </a:xfrm>
        </p:grpSpPr>
        <p:sp>
          <p:nvSpPr>
            <p:cNvPr id="222294" name="Rectangle 86"/>
            <p:cNvSpPr>
              <a:spLocks noChangeArrowheads="1"/>
            </p:cNvSpPr>
            <p:nvPr/>
          </p:nvSpPr>
          <p:spPr bwMode="auto">
            <a:xfrm>
              <a:off x="1356" y="1232"/>
              <a:ext cx="3056" cy="507"/>
            </a:xfrm>
            <a:prstGeom prst="rect">
              <a:avLst/>
            </a:prstGeom>
            <a:solidFill>
              <a:srgbClr val="DDDDDD"/>
            </a:solidFill>
            <a:ln w="38100">
              <a:solidFill>
                <a:srgbClr val="969696"/>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2295" name="Rectangle 87"/>
            <p:cNvSpPr>
              <a:spLocks noChangeArrowheads="1"/>
            </p:cNvSpPr>
            <p:nvPr/>
          </p:nvSpPr>
          <p:spPr bwMode="auto">
            <a:xfrm>
              <a:off x="3917" y="1249"/>
              <a:ext cx="487" cy="462"/>
            </a:xfrm>
            <a:prstGeom prst="rect">
              <a:avLst/>
            </a:prstGeom>
            <a:solidFill>
              <a:schemeClr val="hlink"/>
            </a:solidFill>
            <a:ln w="9525">
              <a:noFill/>
              <a:miter lim="800000"/>
              <a:headEnd/>
              <a:tailEnd/>
            </a:ln>
            <a:effectLst/>
          </p:spPr>
          <p:txBody>
            <a:bodyPr wrap="none" anchor="ctr"/>
            <a:lstStyle/>
            <a:p>
              <a:pPr algn="ctr" eaLnBrk="0" hangingPunct="0"/>
              <a:r>
                <a:rPr lang="en-US" sz="1600" smtClean="0">
                  <a:solidFill>
                    <a:srgbClr val="FFFFFF"/>
                  </a:solidFill>
                  <a:latin typeface="Times New Roman" pitchFamily="18" charset="0"/>
                </a:rPr>
                <a:t>N</a:t>
              </a:r>
            </a:p>
          </p:txBody>
        </p:sp>
        <p:sp>
          <p:nvSpPr>
            <p:cNvPr id="222296" name="Rectangle 88"/>
            <p:cNvSpPr>
              <a:spLocks noChangeArrowheads="1"/>
            </p:cNvSpPr>
            <p:nvPr/>
          </p:nvSpPr>
          <p:spPr bwMode="auto">
            <a:xfrm>
              <a:off x="1373" y="1247"/>
              <a:ext cx="496" cy="488"/>
            </a:xfrm>
            <a:prstGeom prst="rect">
              <a:avLst/>
            </a:prstGeom>
            <a:solidFill>
              <a:schemeClr val="bg2"/>
            </a:solidFill>
            <a:ln w="9525">
              <a:noFill/>
              <a:miter lim="800000"/>
              <a:headEnd/>
              <a:tailEnd/>
            </a:ln>
            <a:effectLst/>
          </p:spPr>
          <p:txBody>
            <a:bodyPr wrap="none" anchor="ctr"/>
            <a:lstStyle/>
            <a:p>
              <a:pPr algn="ctr" eaLnBrk="0" hangingPunct="0"/>
              <a:r>
                <a:rPr lang="en-US" sz="1600" smtClean="0">
                  <a:solidFill>
                    <a:srgbClr val="FFFFFF"/>
                  </a:solidFill>
                  <a:latin typeface="Times New Roman" pitchFamily="18" charset="0"/>
                </a:rPr>
                <a:t>S</a:t>
              </a:r>
            </a:p>
          </p:txBody>
        </p:sp>
      </p:grpSp>
      <p:grpSp>
        <p:nvGrpSpPr>
          <p:cNvPr id="27" name="Group 89"/>
          <p:cNvGrpSpPr>
            <a:grpSpLocks/>
          </p:cNvGrpSpPr>
          <p:nvPr/>
        </p:nvGrpSpPr>
        <p:grpSpPr bwMode="auto">
          <a:xfrm>
            <a:off x="604751" y="5952905"/>
            <a:ext cx="1255713" cy="207963"/>
            <a:chOff x="1356" y="1232"/>
            <a:chExt cx="3056" cy="507"/>
          </a:xfrm>
        </p:grpSpPr>
        <p:sp>
          <p:nvSpPr>
            <p:cNvPr id="222298" name="Rectangle 90"/>
            <p:cNvSpPr>
              <a:spLocks noChangeArrowheads="1"/>
            </p:cNvSpPr>
            <p:nvPr/>
          </p:nvSpPr>
          <p:spPr bwMode="auto">
            <a:xfrm>
              <a:off x="1356" y="1232"/>
              <a:ext cx="3056" cy="507"/>
            </a:xfrm>
            <a:prstGeom prst="rect">
              <a:avLst/>
            </a:prstGeom>
            <a:solidFill>
              <a:srgbClr val="DDDDDD"/>
            </a:solidFill>
            <a:ln w="38100">
              <a:solidFill>
                <a:srgbClr val="969696"/>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2299" name="Rectangle 91"/>
            <p:cNvSpPr>
              <a:spLocks noChangeArrowheads="1"/>
            </p:cNvSpPr>
            <p:nvPr/>
          </p:nvSpPr>
          <p:spPr bwMode="auto">
            <a:xfrm>
              <a:off x="3917" y="1249"/>
              <a:ext cx="487" cy="462"/>
            </a:xfrm>
            <a:prstGeom prst="rect">
              <a:avLst/>
            </a:prstGeom>
            <a:solidFill>
              <a:schemeClr val="hlink"/>
            </a:solidFill>
            <a:ln w="9525">
              <a:noFill/>
              <a:miter lim="800000"/>
              <a:headEnd/>
              <a:tailEnd/>
            </a:ln>
            <a:effectLst/>
          </p:spPr>
          <p:txBody>
            <a:bodyPr wrap="none" anchor="ctr"/>
            <a:lstStyle/>
            <a:p>
              <a:pPr algn="ctr" eaLnBrk="0" hangingPunct="0"/>
              <a:r>
                <a:rPr lang="en-US" sz="1600" smtClean="0">
                  <a:solidFill>
                    <a:srgbClr val="FFFFFF"/>
                  </a:solidFill>
                  <a:latin typeface="Times New Roman" pitchFamily="18" charset="0"/>
                </a:rPr>
                <a:t>N</a:t>
              </a:r>
            </a:p>
          </p:txBody>
        </p:sp>
        <p:sp>
          <p:nvSpPr>
            <p:cNvPr id="222300" name="Rectangle 92"/>
            <p:cNvSpPr>
              <a:spLocks noChangeArrowheads="1"/>
            </p:cNvSpPr>
            <p:nvPr/>
          </p:nvSpPr>
          <p:spPr bwMode="auto">
            <a:xfrm>
              <a:off x="1373" y="1247"/>
              <a:ext cx="496" cy="488"/>
            </a:xfrm>
            <a:prstGeom prst="rect">
              <a:avLst/>
            </a:prstGeom>
            <a:solidFill>
              <a:schemeClr val="bg2"/>
            </a:solidFill>
            <a:ln w="9525">
              <a:noFill/>
              <a:miter lim="800000"/>
              <a:headEnd/>
              <a:tailEnd/>
            </a:ln>
            <a:effectLst/>
          </p:spPr>
          <p:txBody>
            <a:bodyPr wrap="none" anchor="ctr"/>
            <a:lstStyle/>
            <a:p>
              <a:pPr algn="ctr" eaLnBrk="0" hangingPunct="0"/>
              <a:r>
                <a:rPr lang="en-US" sz="1600" smtClean="0">
                  <a:solidFill>
                    <a:srgbClr val="FFFFFF"/>
                  </a:solidFill>
                  <a:latin typeface="Times New Roman" pitchFamily="18" charset="0"/>
                </a:rPr>
                <a:t>S</a:t>
              </a:r>
            </a:p>
          </p:txBody>
        </p:sp>
      </p:grpSp>
      <p:grpSp>
        <p:nvGrpSpPr>
          <p:cNvPr id="28" name="Group 93"/>
          <p:cNvGrpSpPr>
            <a:grpSpLocks/>
          </p:cNvGrpSpPr>
          <p:nvPr/>
        </p:nvGrpSpPr>
        <p:grpSpPr bwMode="auto">
          <a:xfrm>
            <a:off x="1666789" y="6151343"/>
            <a:ext cx="1277937" cy="212725"/>
            <a:chOff x="1356" y="1232"/>
            <a:chExt cx="3056" cy="507"/>
          </a:xfrm>
        </p:grpSpPr>
        <p:sp>
          <p:nvSpPr>
            <p:cNvPr id="222302" name="Rectangle 94"/>
            <p:cNvSpPr>
              <a:spLocks noChangeArrowheads="1"/>
            </p:cNvSpPr>
            <p:nvPr/>
          </p:nvSpPr>
          <p:spPr bwMode="auto">
            <a:xfrm>
              <a:off x="1356" y="1232"/>
              <a:ext cx="3056" cy="507"/>
            </a:xfrm>
            <a:prstGeom prst="rect">
              <a:avLst/>
            </a:prstGeom>
            <a:solidFill>
              <a:srgbClr val="DDDDDD"/>
            </a:solidFill>
            <a:ln w="38100">
              <a:solidFill>
                <a:srgbClr val="969696"/>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2303" name="Rectangle 95"/>
            <p:cNvSpPr>
              <a:spLocks noChangeArrowheads="1"/>
            </p:cNvSpPr>
            <p:nvPr/>
          </p:nvSpPr>
          <p:spPr bwMode="auto">
            <a:xfrm>
              <a:off x="3917" y="1249"/>
              <a:ext cx="487" cy="462"/>
            </a:xfrm>
            <a:prstGeom prst="rect">
              <a:avLst/>
            </a:prstGeom>
            <a:solidFill>
              <a:schemeClr val="hlink"/>
            </a:solidFill>
            <a:ln w="9525">
              <a:noFill/>
              <a:miter lim="800000"/>
              <a:headEnd/>
              <a:tailEnd/>
            </a:ln>
            <a:effectLst/>
          </p:spPr>
          <p:txBody>
            <a:bodyPr wrap="none" anchor="ctr"/>
            <a:lstStyle/>
            <a:p>
              <a:pPr algn="ctr" eaLnBrk="0" hangingPunct="0"/>
              <a:r>
                <a:rPr lang="en-US" sz="1600" smtClean="0">
                  <a:solidFill>
                    <a:srgbClr val="FFFFFF"/>
                  </a:solidFill>
                  <a:latin typeface="Times New Roman" pitchFamily="18" charset="0"/>
                </a:rPr>
                <a:t>N</a:t>
              </a:r>
            </a:p>
          </p:txBody>
        </p:sp>
        <p:sp>
          <p:nvSpPr>
            <p:cNvPr id="222304" name="Rectangle 96"/>
            <p:cNvSpPr>
              <a:spLocks noChangeArrowheads="1"/>
            </p:cNvSpPr>
            <p:nvPr/>
          </p:nvSpPr>
          <p:spPr bwMode="auto">
            <a:xfrm>
              <a:off x="1373" y="1247"/>
              <a:ext cx="496" cy="488"/>
            </a:xfrm>
            <a:prstGeom prst="rect">
              <a:avLst/>
            </a:prstGeom>
            <a:solidFill>
              <a:schemeClr val="bg2"/>
            </a:solidFill>
            <a:ln w="9525">
              <a:noFill/>
              <a:miter lim="800000"/>
              <a:headEnd/>
              <a:tailEnd/>
            </a:ln>
            <a:effectLst/>
          </p:spPr>
          <p:txBody>
            <a:bodyPr wrap="none" anchor="ctr"/>
            <a:lstStyle/>
            <a:p>
              <a:pPr algn="ctr" eaLnBrk="0" hangingPunct="0"/>
              <a:r>
                <a:rPr lang="en-US" sz="1600" smtClean="0">
                  <a:solidFill>
                    <a:srgbClr val="FFFFFF"/>
                  </a:solidFill>
                  <a:latin typeface="Times New Roman" pitchFamily="18" charset="0"/>
                </a:rPr>
                <a:t>S</a:t>
              </a:r>
            </a:p>
          </p:txBody>
        </p:sp>
      </p:grpSp>
      <p:grpSp>
        <p:nvGrpSpPr>
          <p:cNvPr id="29" name="Group 97"/>
          <p:cNvGrpSpPr>
            <a:grpSpLocks/>
          </p:cNvGrpSpPr>
          <p:nvPr/>
        </p:nvGrpSpPr>
        <p:grpSpPr bwMode="auto">
          <a:xfrm rot="608776">
            <a:off x="2787564" y="6473605"/>
            <a:ext cx="1520825" cy="252413"/>
            <a:chOff x="1356" y="1232"/>
            <a:chExt cx="3056" cy="507"/>
          </a:xfrm>
        </p:grpSpPr>
        <p:sp>
          <p:nvSpPr>
            <p:cNvPr id="222306" name="Rectangle 98"/>
            <p:cNvSpPr>
              <a:spLocks noChangeArrowheads="1"/>
            </p:cNvSpPr>
            <p:nvPr/>
          </p:nvSpPr>
          <p:spPr bwMode="auto">
            <a:xfrm>
              <a:off x="1356" y="1232"/>
              <a:ext cx="3056" cy="507"/>
            </a:xfrm>
            <a:prstGeom prst="rect">
              <a:avLst/>
            </a:prstGeom>
            <a:solidFill>
              <a:srgbClr val="DDDDDD"/>
            </a:solidFill>
            <a:ln w="38100">
              <a:solidFill>
                <a:srgbClr val="969696"/>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2307" name="Rectangle 99"/>
            <p:cNvSpPr>
              <a:spLocks noChangeArrowheads="1"/>
            </p:cNvSpPr>
            <p:nvPr/>
          </p:nvSpPr>
          <p:spPr bwMode="auto">
            <a:xfrm>
              <a:off x="3917" y="1249"/>
              <a:ext cx="487" cy="462"/>
            </a:xfrm>
            <a:prstGeom prst="rect">
              <a:avLst/>
            </a:prstGeom>
            <a:solidFill>
              <a:schemeClr val="hlink"/>
            </a:solidFill>
            <a:ln w="9525">
              <a:noFill/>
              <a:miter lim="800000"/>
              <a:headEnd/>
              <a:tailEnd/>
            </a:ln>
            <a:effectLst/>
          </p:spPr>
          <p:txBody>
            <a:bodyPr wrap="none" anchor="ctr"/>
            <a:lstStyle/>
            <a:p>
              <a:pPr algn="ctr" eaLnBrk="0" hangingPunct="0"/>
              <a:r>
                <a:rPr lang="en-US" sz="1600" smtClean="0">
                  <a:solidFill>
                    <a:srgbClr val="FFFFFF"/>
                  </a:solidFill>
                  <a:latin typeface="Times New Roman" pitchFamily="18" charset="0"/>
                </a:rPr>
                <a:t>N</a:t>
              </a:r>
            </a:p>
          </p:txBody>
        </p:sp>
        <p:sp>
          <p:nvSpPr>
            <p:cNvPr id="222308" name="Rectangle 100"/>
            <p:cNvSpPr>
              <a:spLocks noChangeArrowheads="1"/>
            </p:cNvSpPr>
            <p:nvPr/>
          </p:nvSpPr>
          <p:spPr bwMode="auto">
            <a:xfrm>
              <a:off x="1373" y="1247"/>
              <a:ext cx="496" cy="488"/>
            </a:xfrm>
            <a:prstGeom prst="rect">
              <a:avLst/>
            </a:prstGeom>
            <a:solidFill>
              <a:schemeClr val="bg2"/>
            </a:solidFill>
            <a:ln w="9525">
              <a:noFill/>
              <a:miter lim="800000"/>
              <a:headEnd/>
              <a:tailEnd/>
            </a:ln>
            <a:effectLst/>
          </p:spPr>
          <p:txBody>
            <a:bodyPr wrap="none" anchor="ctr"/>
            <a:lstStyle/>
            <a:p>
              <a:pPr algn="ctr" eaLnBrk="0" hangingPunct="0"/>
              <a:r>
                <a:rPr lang="en-US" sz="1600" smtClean="0">
                  <a:solidFill>
                    <a:srgbClr val="FFFFFF"/>
                  </a:solidFill>
                  <a:latin typeface="Times New Roman" pitchFamily="18" charset="0"/>
                </a:rPr>
                <a:t>S</a:t>
              </a:r>
            </a:p>
          </p:txBody>
        </p:sp>
      </p:grpSp>
      <p:grpSp>
        <p:nvGrpSpPr>
          <p:cNvPr id="30" name="Group 109"/>
          <p:cNvGrpSpPr>
            <a:grpSpLocks/>
          </p:cNvGrpSpPr>
          <p:nvPr/>
        </p:nvGrpSpPr>
        <p:grpSpPr bwMode="auto">
          <a:xfrm>
            <a:off x="5218026" y="3820893"/>
            <a:ext cx="831850" cy="831850"/>
            <a:chOff x="2228" y="112"/>
            <a:chExt cx="630" cy="630"/>
          </a:xfrm>
        </p:grpSpPr>
        <p:sp>
          <p:nvSpPr>
            <p:cNvPr id="222318" name="Oval 110" descr="Medium wood"/>
            <p:cNvSpPr>
              <a:spLocks noChangeArrowheads="1"/>
            </p:cNvSpPr>
            <p:nvPr/>
          </p:nvSpPr>
          <p:spPr bwMode="auto">
            <a:xfrm>
              <a:off x="2228" y="112"/>
              <a:ext cx="630" cy="630"/>
            </a:xfrm>
            <a:prstGeom prst="ellipse">
              <a:avLst/>
            </a:prstGeom>
            <a:blipFill dpi="0" rotWithShape="1">
              <a:blip r:embed="rId2" cstate="print"/>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2319" name="Oval 111"/>
            <p:cNvSpPr>
              <a:spLocks noChangeArrowheads="1"/>
            </p:cNvSpPr>
            <p:nvPr/>
          </p:nvSpPr>
          <p:spPr bwMode="auto">
            <a:xfrm>
              <a:off x="2228" y="112"/>
              <a:ext cx="630" cy="630"/>
            </a:xfrm>
            <a:prstGeom prst="ellipse">
              <a:avLst/>
            </a:prstGeom>
            <a:gradFill rotWithShape="1">
              <a:gsLst>
                <a:gs pos="0">
                  <a:srgbClr val="996633">
                    <a:gamma/>
                    <a:tint val="34902"/>
                    <a:invGamma/>
                    <a:alpha val="60001"/>
                  </a:srgbClr>
                </a:gs>
                <a:gs pos="100000">
                  <a:srgbClr val="996633">
                    <a:alpha val="60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31" name="Group 112"/>
          <p:cNvGrpSpPr>
            <a:grpSpLocks/>
          </p:cNvGrpSpPr>
          <p:nvPr/>
        </p:nvGrpSpPr>
        <p:grpSpPr bwMode="auto">
          <a:xfrm>
            <a:off x="487276" y="3339880"/>
            <a:ext cx="831850" cy="831850"/>
            <a:chOff x="2228" y="112"/>
            <a:chExt cx="630" cy="630"/>
          </a:xfrm>
        </p:grpSpPr>
        <p:sp>
          <p:nvSpPr>
            <p:cNvPr id="222321" name="Oval 113" descr="Medium wood"/>
            <p:cNvSpPr>
              <a:spLocks noChangeArrowheads="1"/>
            </p:cNvSpPr>
            <p:nvPr/>
          </p:nvSpPr>
          <p:spPr bwMode="auto">
            <a:xfrm>
              <a:off x="2228" y="112"/>
              <a:ext cx="630" cy="630"/>
            </a:xfrm>
            <a:prstGeom prst="ellipse">
              <a:avLst/>
            </a:prstGeom>
            <a:blipFill dpi="0" rotWithShape="1">
              <a:blip r:embed="rId2" cstate="print"/>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2322" name="Oval 114"/>
            <p:cNvSpPr>
              <a:spLocks noChangeArrowheads="1"/>
            </p:cNvSpPr>
            <p:nvPr/>
          </p:nvSpPr>
          <p:spPr bwMode="auto">
            <a:xfrm>
              <a:off x="2228" y="112"/>
              <a:ext cx="630" cy="630"/>
            </a:xfrm>
            <a:prstGeom prst="ellipse">
              <a:avLst/>
            </a:prstGeom>
            <a:gradFill rotWithShape="1">
              <a:gsLst>
                <a:gs pos="0">
                  <a:srgbClr val="996633">
                    <a:gamma/>
                    <a:tint val="34902"/>
                    <a:invGamma/>
                    <a:alpha val="60001"/>
                  </a:srgbClr>
                </a:gs>
                <a:gs pos="100000">
                  <a:srgbClr val="996633">
                    <a:alpha val="60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22208" name="Group 115"/>
          <p:cNvGrpSpPr>
            <a:grpSpLocks/>
          </p:cNvGrpSpPr>
          <p:nvPr/>
        </p:nvGrpSpPr>
        <p:grpSpPr bwMode="auto">
          <a:xfrm>
            <a:off x="1017501" y="1719043"/>
            <a:ext cx="831850" cy="831850"/>
            <a:chOff x="2228" y="112"/>
            <a:chExt cx="630" cy="630"/>
          </a:xfrm>
        </p:grpSpPr>
        <p:sp>
          <p:nvSpPr>
            <p:cNvPr id="222324" name="Oval 116" descr="Medium wood"/>
            <p:cNvSpPr>
              <a:spLocks noChangeArrowheads="1"/>
            </p:cNvSpPr>
            <p:nvPr/>
          </p:nvSpPr>
          <p:spPr bwMode="auto">
            <a:xfrm>
              <a:off x="2228" y="112"/>
              <a:ext cx="630" cy="630"/>
            </a:xfrm>
            <a:prstGeom prst="ellipse">
              <a:avLst/>
            </a:prstGeom>
            <a:blipFill dpi="0" rotWithShape="1">
              <a:blip r:embed="rId2" cstate="print"/>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2325" name="Oval 117"/>
            <p:cNvSpPr>
              <a:spLocks noChangeArrowheads="1"/>
            </p:cNvSpPr>
            <p:nvPr/>
          </p:nvSpPr>
          <p:spPr bwMode="auto">
            <a:xfrm>
              <a:off x="2228" y="112"/>
              <a:ext cx="630" cy="630"/>
            </a:xfrm>
            <a:prstGeom prst="ellipse">
              <a:avLst/>
            </a:prstGeom>
            <a:gradFill rotWithShape="1">
              <a:gsLst>
                <a:gs pos="0">
                  <a:srgbClr val="996633">
                    <a:gamma/>
                    <a:tint val="34902"/>
                    <a:invGamma/>
                    <a:alpha val="60001"/>
                  </a:srgbClr>
                </a:gs>
                <a:gs pos="100000">
                  <a:srgbClr val="996633">
                    <a:alpha val="60001"/>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22209" name="Group 124"/>
          <p:cNvGrpSpPr>
            <a:grpSpLocks/>
          </p:cNvGrpSpPr>
          <p:nvPr/>
        </p:nvGrpSpPr>
        <p:grpSpPr bwMode="auto">
          <a:xfrm rot="10633906">
            <a:off x="4586201" y="4854355"/>
            <a:ext cx="1816100" cy="1846263"/>
            <a:chOff x="2704" y="300"/>
            <a:chExt cx="1144" cy="1163"/>
          </a:xfrm>
        </p:grpSpPr>
        <p:sp>
          <p:nvSpPr>
            <p:cNvPr id="222333" name="Freeform 125"/>
            <p:cNvSpPr>
              <a:spLocks/>
            </p:cNvSpPr>
            <p:nvPr/>
          </p:nvSpPr>
          <p:spPr bwMode="auto">
            <a:xfrm>
              <a:off x="2704" y="300"/>
              <a:ext cx="1144" cy="1138"/>
            </a:xfrm>
            <a:custGeom>
              <a:avLst/>
              <a:gdLst/>
              <a:ahLst/>
              <a:cxnLst>
                <a:cxn ang="0">
                  <a:pos x="264" y="1131"/>
                </a:cxn>
                <a:cxn ang="0">
                  <a:pos x="56" y="401"/>
                </a:cxn>
                <a:cxn ang="0">
                  <a:pos x="571" y="10"/>
                </a:cxn>
                <a:cxn ang="0">
                  <a:pos x="1088" y="384"/>
                </a:cxn>
                <a:cxn ang="0">
                  <a:pos x="908" y="1134"/>
                </a:cxn>
                <a:cxn ang="0">
                  <a:pos x="746" y="1131"/>
                </a:cxn>
                <a:cxn ang="0">
                  <a:pos x="895" y="502"/>
                </a:cxn>
                <a:cxn ang="0">
                  <a:pos x="571" y="216"/>
                </a:cxn>
                <a:cxn ang="0">
                  <a:pos x="248" y="516"/>
                </a:cxn>
                <a:cxn ang="0">
                  <a:pos x="432" y="1137"/>
                </a:cxn>
                <a:cxn ang="0">
                  <a:pos x="264" y="1131"/>
                </a:cxn>
              </a:cxnLst>
              <a:rect l="0" t="0" r="r" b="b"/>
              <a:pathLst>
                <a:path w="1144" h="1138">
                  <a:moveTo>
                    <a:pt x="264" y="1131"/>
                  </a:moveTo>
                  <a:cubicBezTo>
                    <a:pt x="202" y="1008"/>
                    <a:pt x="0" y="588"/>
                    <a:pt x="56" y="401"/>
                  </a:cubicBezTo>
                  <a:cubicBezTo>
                    <a:pt x="107" y="215"/>
                    <a:pt x="266" y="0"/>
                    <a:pt x="571" y="10"/>
                  </a:cubicBezTo>
                  <a:cubicBezTo>
                    <a:pt x="876" y="20"/>
                    <a:pt x="1032" y="197"/>
                    <a:pt x="1088" y="384"/>
                  </a:cubicBezTo>
                  <a:cubicBezTo>
                    <a:pt x="1144" y="571"/>
                    <a:pt x="965" y="1010"/>
                    <a:pt x="908" y="1134"/>
                  </a:cubicBezTo>
                  <a:cubicBezTo>
                    <a:pt x="853" y="1130"/>
                    <a:pt x="803" y="1130"/>
                    <a:pt x="746" y="1131"/>
                  </a:cubicBezTo>
                  <a:cubicBezTo>
                    <a:pt x="782" y="1052"/>
                    <a:pt x="922" y="655"/>
                    <a:pt x="895" y="502"/>
                  </a:cubicBezTo>
                  <a:cubicBezTo>
                    <a:pt x="866" y="349"/>
                    <a:pt x="679" y="214"/>
                    <a:pt x="571" y="216"/>
                  </a:cubicBezTo>
                  <a:cubicBezTo>
                    <a:pt x="386" y="208"/>
                    <a:pt x="271" y="363"/>
                    <a:pt x="248" y="516"/>
                  </a:cubicBezTo>
                  <a:cubicBezTo>
                    <a:pt x="225" y="669"/>
                    <a:pt x="429" y="1035"/>
                    <a:pt x="432" y="1137"/>
                  </a:cubicBezTo>
                  <a:cubicBezTo>
                    <a:pt x="340" y="1138"/>
                    <a:pt x="326" y="1131"/>
                    <a:pt x="264" y="1131"/>
                  </a:cubicBezTo>
                  <a:close/>
                </a:path>
              </a:pathLst>
            </a:custGeom>
            <a:solidFill>
              <a:srgbClr val="DDDDDD"/>
            </a:solidFill>
            <a:ln w="9525">
              <a:solidFill>
                <a:srgbClr val="777777"/>
              </a:solidFill>
              <a:round/>
              <a:headEnd/>
              <a:tailEnd/>
            </a:ln>
            <a:effectLst/>
          </p:spPr>
          <p:txBody>
            <a:bodyPr/>
            <a:lstStyle/>
            <a:p>
              <a:pPr eaLnBrk="0" hangingPunct="0"/>
              <a:endParaRPr lang="en-US" sz="2400" smtClean="0">
                <a:solidFill>
                  <a:srgbClr val="FFFFFF"/>
                </a:solidFill>
                <a:latin typeface="Times New Roman" pitchFamily="18" charset="0"/>
              </a:endParaRPr>
            </a:p>
          </p:txBody>
        </p:sp>
        <p:sp>
          <p:nvSpPr>
            <p:cNvPr id="222334" name="Freeform 126"/>
            <p:cNvSpPr>
              <a:spLocks/>
            </p:cNvSpPr>
            <p:nvPr/>
          </p:nvSpPr>
          <p:spPr bwMode="auto">
            <a:xfrm>
              <a:off x="2896" y="1283"/>
              <a:ext cx="261" cy="163"/>
            </a:xfrm>
            <a:custGeom>
              <a:avLst/>
              <a:gdLst/>
              <a:ahLst/>
              <a:cxnLst>
                <a:cxn ang="0">
                  <a:pos x="186" y="116"/>
                </a:cxn>
                <a:cxn ang="0">
                  <a:pos x="144" y="2"/>
                </a:cxn>
                <a:cxn ang="0">
                  <a:pos x="0" y="2"/>
                </a:cxn>
                <a:cxn ang="0">
                  <a:pos x="57" y="116"/>
                </a:cxn>
                <a:cxn ang="0">
                  <a:pos x="186" y="116"/>
                </a:cxn>
              </a:cxnLst>
              <a:rect l="0" t="0" r="r" b="b"/>
              <a:pathLst>
                <a:path w="186" h="116">
                  <a:moveTo>
                    <a:pt x="186" y="116"/>
                  </a:moveTo>
                  <a:cubicBezTo>
                    <a:pt x="171" y="89"/>
                    <a:pt x="162" y="47"/>
                    <a:pt x="144" y="2"/>
                  </a:cubicBezTo>
                  <a:cubicBezTo>
                    <a:pt x="75" y="0"/>
                    <a:pt x="24" y="5"/>
                    <a:pt x="0" y="2"/>
                  </a:cubicBezTo>
                  <a:cubicBezTo>
                    <a:pt x="22" y="53"/>
                    <a:pt x="36" y="86"/>
                    <a:pt x="57" y="116"/>
                  </a:cubicBezTo>
                  <a:cubicBezTo>
                    <a:pt x="114" y="116"/>
                    <a:pt x="186" y="116"/>
                    <a:pt x="186" y="116"/>
                  </a:cubicBezTo>
                  <a:close/>
                </a:path>
              </a:pathLst>
            </a:custGeom>
            <a:solidFill>
              <a:schemeClr val="hlink"/>
            </a:solidFill>
            <a:ln w="9525">
              <a:noFill/>
              <a:round/>
              <a:headEnd/>
              <a:tailEnd/>
            </a:ln>
            <a:effectLst/>
          </p:spPr>
          <p:txBody>
            <a:bodyPr/>
            <a:lstStyle/>
            <a:p>
              <a:pPr eaLnBrk="0" hangingPunct="0"/>
              <a:endParaRPr lang="en-US" sz="2400" smtClean="0">
                <a:solidFill>
                  <a:srgbClr val="FFFFFF"/>
                </a:solidFill>
                <a:latin typeface="Times New Roman" pitchFamily="18" charset="0"/>
              </a:endParaRPr>
            </a:p>
          </p:txBody>
        </p:sp>
        <p:sp>
          <p:nvSpPr>
            <p:cNvPr id="222335" name="Freeform 127"/>
            <p:cNvSpPr>
              <a:spLocks/>
            </p:cNvSpPr>
            <p:nvPr/>
          </p:nvSpPr>
          <p:spPr bwMode="auto">
            <a:xfrm>
              <a:off x="3443" y="1279"/>
              <a:ext cx="242" cy="163"/>
            </a:xfrm>
            <a:custGeom>
              <a:avLst/>
              <a:gdLst/>
              <a:ahLst/>
              <a:cxnLst>
                <a:cxn ang="0">
                  <a:pos x="0" y="113"/>
                </a:cxn>
                <a:cxn ang="0">
                  <a:pos x="41" y="2"/>
                </a:cxn>
                <a:cxn ang="0">
                  <a:pos x="178" y="2"/>
                </a:cxn>
                <a:cxn ang="0">
                  <a:pos x="124" y="116"/>
                </a:cxn>
                <a:cxn ang="0">
                  <a:pos x="0" y="113"/>
                </a:cxn>
              </a:cxnLst>
              <a:rect l="0" t="0" r="r" b="b"/>
              <a:pathLst>
                <a:path w="178" h="116">
                  <a:moveTo>
                    <a:pt x="0" y="113"/>
                  </a:moveTo>
                  <a:cubicBezTo>
                    <a:pt x="14" y="86"/>
                    <a:pt x="24" y="47"/>
                    <a:pt x="41" y="2"/>
                  </a:cubicBezTo>
                  <a:cubicBezTo>
                    <a:pt x="107" y="0"/>
                    <a:pt x="155" y="5"/>
                    <a:pt x="178" y="2"/>
                  </a:cubicBezTo>
                  <a:cubicBezTo>
                    <a:pt x="157" y="53"/>
                    <a:pt x="144" y="86"/>
                    <a:pt x="124" y="116"/>
                  </a:cubicBezTo>
                  <a:cubicBezTo>
                    <a:pt x="70" y="116"/>
                    <a:pt x="0" y="113"/>
                    <a:pt x="0" y="113"/>
                  </a:cubicBezTo>
                  <a:close/>
                </a:path>
              </a:pathLst>
            </a:custGeom>
            <a:solidFill>
              <a:schemeClr val="bg2"/>
            </a:solidFill>
            <a:ln w="9525">
              <a:solidFill>
                <a:schemeClr val="folHlink"/>
              </a:solidFill>
              <a:round/>
              <a:headEnd/>
              <a:tailEnd/>
            </a:ln>
            <a:effectLst/>
          </p:spPr>
          <p:txBody>
            <a:bodyPr/>
            <a:lstStyle/>
            <a:p>
              <a:pPr eaLnBrk="0" hangingPunct="0"/>
              <a:endParaRPr lang="en-US" sz="2400" smtClean="0">
                <a:solidFill>
                  <a:srgbClr val="FFFFFF"/>
                </a:solidFill>
                <a:latin typeface="Times New Roman" pitchFamily="18" charset="0"/>
              </a:endParaRPr>
            </a:p>
          </p:txBody>
        </p:sp>
        <p:sp>
          <p:nvSpPr>
            <p:cNvPr id="222336" name="Text Box 128"/>
            <p:cNvSpPr txBox="1">
              <a:spLocks noChangeArrowheads="1"/>
            </p:cNvSpPr>
            <p:nvPr/>
          </p:nvSpPr>
          <p:spPr bwMode="auto">
            <a:xfrm>
              <a:off x="2972" y="1290"/>
              <a:ext cx="131" cy="173"/>
            </a:xfrm>
            <a:prstGeom prst="rect">
              <a:avLst/>
            </a:prstGeom>
            <a:noFill/>
            <a:ln w="9525">
              <a:noFill/>
              <a:miter lim="800000"/>
              <a:headEnd/>
              <a:tailEnd/>
            </a:ln>
            <a:effectLst/>
          </p:spPr>
          <p:txBody>
            <a:bodyPr lIns="0" tIns="0" rIns="0" bIns="0">
              <a:spAutoFit/>
            </a:bodyPr>
            <a:lstStyle/>
            <a:p>
              <a:pPr algn="ctr" eaLnBrk="0" hangingPunct="0">
                <a:spcBef>
                  <a:spcPct val="50000"/>
                </a:spcBef>
              </a:pPr>
              <a:r>
                <a:rPr lang="en-US" smtClean="0">
                  <a:solidFill>
                    <a:srgbClr val="FFFFFF"/>
                  </a:solidFill>
                  <a:latin typeface="Times New Roman" pitchFamily="18" charset="0"/>
                </a:rPr>
                <a:t>N</a:t>
              </a:r>
            </a:p>
          </p:txBody>
        </p:sp>
        <p:sp>
          <p:nvSpPr>
            <p:cNvPr id="222337" name="Text Box 129"/>
            <p:cNvSpPr txBox="1">
              <a:spLocks noChangeArrowheads="1"/>
            </p:cNvSpPr>
            <p:nvPr/>
          </p:nvSpPr>
          <p:spPr bwMode="auto">
            <a:xfrm>
              <a:off x="3498" y="1286"/>
              <a:ext cx="131" cy="173"/>
            </a:xfrm>
            <a:prstGeom prst="rect">
              <a:avLst/>
            </a:prstGeom>
            <a:noFill/>
            <a:ln w="9525">
              <a:noFill/>
              <a:miter lim="800000"/>
              <a:headEnd/>
              <a:tailEnd/>
            </a:ln>
            <a:effectLst/>
          </p:spPr>
          <p:txBody>
            <a:bodyPr lIns="0" tIns="0" rIns="0" bIns="0">
              <a:spAutoFit/>
            </a:bodyPr>
            <a:lstStyle/>
            <a:p>
              <a:pPr algn="ctr" eaLnBrk="0" hangingPunct="0">
                <a:spcBef>
                  <a:spcPct val="50000"/>
                </a:spcBef>
              </a:pPr>
              <a:r>
                <a:rPr lang="en-US" smtClean="0">
                  <a:solidFill>
                    <a:srgbClr val="FFFFFF"/>
                  </a:solidFill>
                  <a:latin typeface="Times New Roman" pitchFamily="18" charset="0"/>
                </a:rPr>
                <a:t>S</a:t>
              </a:r>
            </a:p>
          </p:txBody>
        </p:sp>
      </p:grpSp>
      <p:grpSp>
        <p:nvGrpSpPr>
          <p:cNvPr id="222210" name="Group 130"/>
          <p:cNvGrpSpPr>
            <a:grpSpLocks/>
          </p:cNvGrpSpPr>
          <p:nvPr/>
        </p:nvGrpSpPr>
        <p:grpSpPr bwMode="auto">
          <a:xfrm>
            <a:off x="277726" y="4082830"/>
            <a:ext cx="1816100" cy="1846263"/>
            <a:chOff x="3796" y="444"/>
            <a:chExt cx="1144" cy="1163"/>
          </a:xfrm>
        </p:grpSpPr>
        <p:sp>
          <p:nvSpPr>
            <p:cNvPr id="222339" name="Freeform 131"/>
            <p:cNvSpPr>
              <a:spLocks/>
            </p:cNvSpPr>
            <p:nvPr/>
          </p:nvSpPr>
          <p:spPr bwMode="auto">
            <a:xfrm>
              <a:off x="3796" y="444"/>
              <a:ext cx="1144" cy="1138"/>
            </a:xfrm>
            <a:custGeom>
              <a:avLst/>
              <a:gdLst/>
              <a:ahLst/>
              <a:cxnLst>
                <a:cxn ang="0">
                  <a:pos x="264" y="1131"/>
                </a:cxn>
                <a:cxn ang="0">
                  <a:pos x="56" y="401"/>
                </a:cxn>
                <a:cxn ang="0">
                  <a:pos x="571" y="10"/>
                </a:cxn>
                <a:cxn ang="0">
                  <a:pos x="1088" y="384"/>
                </a:cxn>
                <a:cxn ang="0">
                  <a:pos x="908" y="1134"/>
                </a:cxn>
                <a:cxn ang="0">
                  <a:pos x="746" y="1131"/>
                </a:cxn>
                <a:cxn ang="0">
                  <a:pos x="895" y="502"/>
                </a:cxn>
                <a:cxn ang="0">
                  <a:pos x="571" y="216"/>
                </a:cxn>
                <a:cxn ang="0">
                  <a:pos x="248" y="516"/>
                </a:cxn>
                <a:cxn ang="0">
                  <a:pos x="432" y="1137"/>
                </a:cxn>
                <a:cxn ang="0">
                  <a:pos x="264" y="1131"/>
                </a:cxn>
              </a:cxnLst>
              <a:rect l="0" t="0" r="r" b="b"/>
              <a:pathLst>
                <a:path w="1144" h="1138">
                  <a:moveTo>
                    <a:pt x="264" y="1131"/>
                  </a:moveTo>
                  <a:cubicBezTo>
                    <a:pt x="202" y="1008"/>
                    <a:pt x="0" y="588"/>
                    <a:pt x="56" y="401"/>
                  </a:cubicBezTo>
                  <a:cubicBezTo>
                    <a:pt x="107" y="215"/>
                    <a:pt x="266" y="0"/>
                    <a:pt x="571" y="10"/>
                  </a:cubicBezTo>
                  <a:cubicBezTo>
                    <a:pt x="876" y="20"/>
                    <a:pt x="1032" y="197"/>
                    <a:pt x="1088" y="384"/>
                  </a:cubicBezTo>
                  <a:cubicBezTo>
                    <a:pt x="1144" y="571"/>
                    <a:pt x="965" y="1010"/>
                    <a:pt x="908" y="1134"/>
                  </a:cubicBezTo>
                  <a:cubicBezTo>
                    <a:pt x="853" y="1130"/>
                    <a:pt x="803" y="1130"/>
                    <a:pt x="746" y="1131"/>
                  </a:cubicBezTo>
                  <a:cubicBezTo>
                    <a:pt x="782" y="1052"/>
                    <a:pt x="922" y="655"/>
                    <a:pt x="895" y="502"/>
                  </a:cubicBezTo>
                  <a:cubicBezTo>
                    <a:pt x="866" y="349"/>
                    <a:pt x="679" y="214"/>
                    <a:pt x="571" y="216"/>
                  </a:cubicBezTo>
                  <a:cubicBezTo>
                    <a:pt x="386" y="208"/>
                    <a:pt x="271" y="363"/>
                    <a:pt x="248" y="516"/>
                  </a:cubicBezTo>
                  <a:cubicBezTo>
                    <a:pt x="225" y="669"/>
                    <a:pt x="429" y="1035"/>
                    <a:pt x="432" y="1137"/>
                  </a:cubicBezTo>
                  <a:cubicBezTo>
                    <a:pt x="340" y="1138"/>
                    <a:pt x="326" y="1131"/>
                    <a:pt x="264" y="1131"/>
                  </a:cubicBezTo>
                  <a:close/>
                </a:path>
              </a:pathLst>
            </a:custGeom>
            <a:solidFill>
              <a:srgbClr val="DDDDDD"/>
            </a:solidFill>
            <a:ln w="9525">
              <a:solidFill>
                <a:srgbClr val="777777"/>
              </a:solidFill>
              <a:round/>
              <a:headEnd/>
              <a:tailEnd/>
            </a:ln>
            <a:effectLst/>
          </p:spPr>
          <p:txBody>
            <a:bodyPr/>
            <a:lstStyle/>
            <a:p>
              <a:pPr eaLnBrk="0" hangingPunct="0"/>
              <a:endParaRPr lang="en-US" sz="2400" smtClean="0">
                <a:solidFill>
                  <a:srgbClr val="FFFFFF"/>
                </a:solidFill>
                <a:latin typeface="Times New Roman" pitchFamily="18" charset="0"/>
              </a:endParaRPr>
            </a:p>
          </p:txBody>
        </p:sp>
        <p:sp>
          <p:nvSpPr>
            <p:cNvPr id="222340" name="Freeform 132"/>
            <p:cNvSpPr>
              <a:spLocks/>
            </p:cNvSpPr>
            <p:nvPr/>
          </p:nvSpPr>
          <p:spPr bwMode="auto">
            <a:xfrm>
              <a:off x="3988" y="1427"/>
              <a:ext cx="261" cy="163"/>
            </a:xfrm>
            <a:custGeom>
              <a:avLst/>
              <a:gdLst/>
              <a:ahLst/>
              <a:cxnLst>
                <a:cxn ang="0">
                  <a:pos x="186" y="116"/>
                </a:cxn>
                <a:cxn ang="0">
                  <a:pos x="144" y="2"/>
                </a:cxn>
                <a:cxn ang="0">
                  <a:pos x="0" y="2"/>
                </a:cxn>
                <a:cxn ang="0">
                  <a:pos x="57" y="116"/>
                </a:cxn>
                <a:cxn ang="0">
                  <a:pos x="186" y="116"/>
                </a:cxn>
              </a:cxnLst>
              <a:rect l="0" t="0" r="r" b="b"/>
              <a:pathLst>
                <a:path w="186" h="116">
                  <a:moveTo>
                    <a:pt x="186" y="116"/>
                  </a:moveTo>
                  <a:cubicBezTo>
                    <a:pt x="171" y="89"/>
                    <a:pt x="162" y="47"/>
                    <a:pt x="144" y="2"/>
                  </a:cubicBezTo>
                  <a:cubicBezTo>
                    <a:pt x="75" y="0"/>
                    <a:pt x="24" y="5"/>
                    <a:pt x="0" y="2"/>
                  </a:cubicBezTo>
                  <a:cubicBezTo>
                    <a:pt x="22" y="53"/>
                    <a:pt x="36" y="86"/>
                    <a:pt x="57" y="116"/>
                  </a:cubicBezTo>
                  <a:cubicBezTo>
                    <a:pt x="114" y="116"/>
                    <a:pt x="186" y="116"/>
                    <a:pt x="186" y="116"/>
                  </a:cubicBezTo>
                  <a:close/>
                </a:path>
              </a:pathLst>
            </a:custGeom>
            <a:solidFill>
              <a:schemeClr val="hlink"/>
            </a:solidFill>
            <a:ln w="9525">
              <a:noFill/>
              <a:round/>
              <a:headEnd/>
              <a:tailEnd/>
            </a:ln>
            <a:effectLst/>
          </p:spPr>
          <p:txBody>
            <a:bodyPr/>
            <a:lstStyle/>
            <a:p>
              <a:pPr eaLnBrk="0" hangingPunct="0"/>
              <a:endParaRPr lang="en-US" sz="2400" smtClean="0">
                <a:solidFill>
                  <a:srgbClr val="FFFFFF"/>
                </a:solidFill>
                <a:latin typeface="Times New Roman" pitchFamily="18" charset="0"/>
              </a:endParaRPr>
            </a:p>
          </p:txBody>
        </p:sp>
        <p:sp>
          <p:nvSpPr>
            <p:cNvPr id="222341" name="Freeform 133"/>
            <p:cNvSpPr>
              <a:spLocks/>
            </p:cNvSpPr>
            <p:nvPr/>
          </p:nvSpPr>
          <p:spPr bwMode="auto">
            <a:xfrm>
              <a:off x="4535" y="1423"/>
              <a:ext cx="242" cy="163"/>
            </a:xfrm>
            <a:custGeom>
              <a:avLst/>
              <a:gdLst/>
              <a:ahLst/>
              <a:cxnLst>
                <a:cxn ang="0">
                  <a:pos x="0" y="113"/>
                </a:cxn>
                <a:cxn ang="0">
                  <a:pos x="41" y="2"/>
                </a:cxn>
                <a:cxn ang="0">
                  <a:pos x="178" y="2"/>
                </a:cxn>
                <a:cxn ang="0">
                  <a:pos x="124" y="116"/>
                </a:cxn>
                <a:cxn ang="0">
                  <a:pos x="0" y="113"/>
                </a:cxn>
              </a:cxnLst>
              <a:rect l="0" t="0" r="r" b="b"/>
              <a:pathLst>
                <a:path w="178" h="116">
                  <a:moveTo>
                    <a:pt x="0" y="113"/>
                  </a:moveTo>
                  <a:cubicBezTo>
                    <a:pt x="14" y="86"/>
                    <a:pt x="24" y="47"/>
                    <a:pt x="41" y="2"/>
                  </a:cubicBezTo>
                  <a:cubicBezTo>
                    <a:pt x="107" y="0"/>
                    <a:pt x="155" y="5"/>
                    <a:pt x="178" y="2"/>
                  </a:cubicBezTo>
                  <a:cubicBezTo>
                    <a:pt x="157" y="53"/>
                    <a:pt x="144" y="86"/>
                    <a:pt x="124" y="116"/>
                  </a:cubicBezTo>
                  <a:cubicBezTo>
                    <a:pt x="70" y="116"/>
                    <a:pt x="0" y="113"/>
                    <a:pt x="0" y="113"/>
                  </a:cubicBezTo>
                  <a:close/>
                </a:path>
              </a:pathLst>
            </a:custGeom>
            <a:solidFill>
              <a:schemeClr val="bg2"/>
            </a:solidFill>
            <a:ln w="9525">
              <a:solidFill>
                <a:schemeClr val="folHlink"/>
              </a:solidFill>
              <a:round/>
              <a:headEnd/>
              <a:tailEnd/>
            </a:ln>
            <a:effectLst/>
          </p:spPr>
          <p:txBody>
            <a:bodyPr/>
            <a:lstStyle/>
            <a:p>
              <a:pPr eaLnBrk="0" hangingPunct="0"/>
              <a:endParaRPr lang="en-US" sz="2400" smtClean="0">
                <a:solidFill>
                  <a:srgbClr val="FFFFFF"/>
                </a:solidFill>
                <a:latin typeface="Times New Roman" pitchFamily="18" charset="0"/>
              </a:endParaRPr>
            </a:p>
          </p:txBody>
        </p:sp>
        <p:sp>
          <p:nvSpPr>
            <p:cNvPr id="222342" name="Text Box 134"/>
            <p:cNvSpPr txBox="1">
              <a:spLocks noChangeArrowheads="1"/>
            </p:cNvSpPr>
            <p:nvPr/>
          </p:nvSpPr>
          <p:spPr bwMode="auto">
            <a:xfrm>
              <a:off x="4064" y="1434"/>
              <a:ext cx="131" cy="173"/>
            </a:xfrm>
            <a:prstGeom prst="rect">
              <a:avLst/>
            </a:prstGeom>
            <a:noFill/>
            <a:ln w="9525">
              <a:noFill/>
              <a:miter lim="800000"/>
              <a:headEnd/>
              <a:tailEnd/>
            </a:ln>
            <a:effectLst/>
          </p:spPr>
          <p:txBody>
            <a:bodyPr lIns="0" tIns="0" rIns="0" bIns="0">
              <a:spAutoFit/>
            </a:bodyPr>
            <a:lstStyle/>
            <a:p>
              <a:pPr algn="ctr" eaLnBrk="0" hangingPunct="0">
                <a:spcBef>
                  <a:spcPct val="50000"/>
                </a:spcBef>
              </a:pPr>
              <a:r>
                <a:rPr lang="en-US" smtClean="0">
                  <a:solidFill>
                    <a:srgbClr val="FFFFFF"/>
                  </a:solidFill>
                  <a:latin typeface="Times New Roman" pitchFamily="18" charset="0"/>
                </a:rPr>
                <a:t>N</a:t>
              </a:r>
            </a:p>
          </p:txBody>
        </p:sp>
        <p:sp>
          <p:nvSpPr>
            <p:cNvPr id="222343" name="Text Box 135"/>
            <p:cNvSpPr txBox="1">
              <a:spLocks noChangeArrowheads="1"/>
            </p:cNvSpPr>
            <p:nvPr/>
          </p:nvSpPr>
          <p:spPr bwMode="auto">
            <a:xfrm>
              <a:off x="4590" y="1430"/>
              <a:ext cx="131" cy="173"/>
            </a:xfrm>
            <a:prstGeom prst="rect">
              <a:avLst/>
            </a:prstGeom>
            <a:noFill/>
            <a:ln w="9525">
              <a:noFill/>
              <a:miter lim="800000"/>
              <a:headEnd/>
              <a:tailEnd/>
            </a:ln>
            <a:effectLst/>
          </p:spPr>
          <p:txBody>
            <a:bodyPr lIns="0" tIns="0" rIns="0" bIns="0">
              <a:spAutoFit/>
            </a:bodyPr>
            <a:lstStyle/>
            <a:p>
              <a:pPr algn="ctr" eaLnBrk="0" hangingPunct="0">
                <a:spcBef>
                  <a:spcPct val="50000"/>
                </a:spcBef>
              </a:pPr>
              <a:r>
                <a:rPr lang="en-US" smtClean="0">
                  <a:solidFill>
                    <a:srgbClr val="FFFFFF"/>
                  </a:solidFill>
                  <a:latin typeface="Times New Roman" pitchFamily="18" charset="0"/>
                </a:rPr>
                <a:t>S</a:t>
              </a:r>
            </a:p>
          </p:txBody>
        </p:sp>
      </p:grpSp>
      <p:grpSp>
        <p:nvGrpSpPr>
          <p:cNvPr id="222213" name="Group 136"/>
          <p:cNvGrpSpPr>
            <a:grpSpLocks/>
          </p:cNvGrpSpPr>
          <p:nvPr/>
        </p:nvGrpSpPr>
        <p:grpSpPr bwMode="auto">
          <a:xfrm flipH="1">
            <a:off x="2325601" y="4303493"/>
            <a:ext cx="1816100" cy="1846262"/>
            <a:chOff x="2704" y="300"/>
            <a:chExt cx="1144" cy="1163"/>
          </a:xfrm>
        </p:grpSpPr>
        <p:sp>
          <p:nvSpPr>
            <p:cNvPr id="222345" name="Freeform 137"/>
            <p:cNvSpPr>
              <a:spLocks/>
            </p:cNvSpPr>
            <p:nvPr/>
          </p:nvSpPr>
          <p:spPr bwMode="auto">
            <a:xfrm>
              <a:off x="2704" y="300"/>
              <a:ext cx="1144" cy="1138"/>
            </a:xfrm>
            <a:custGeom>
              <a:avLst/>
              <a:gdLst/>
              <a:ahLst/>
              <a:cxnLst>
                <a:cxn ang="0">
                  <a:pos x="264" y="1131"/>
                </a:cxn>
                <a:cxn ang="0">
                  <a:pos x="56" y="401"/>
                </a:cxn>
                <a:cxn ang="0">
                  <a:pos x="571" y="10"/>
                </a:cxn>
                <a:cxn ang="0">
                  <a:pos x="1088" y="384"/>
                </a:cxn>
                <a:cxn ang="0">
                  <a:pos x="908" y="1134"/>
                </a:cxn>
                <a:cxn ang="0">
                  <a:pos x="746" y="1131"/>
                </a:cxn>
                <a:cxn ang="0">
                  <a:pos x="895" y="502"/>
                </a:cxn>
                <a:cxn ang="0">
                  <a:pos x="571" y="216"/>
                </a:cxn>
                <a:cxn ang="0">
                  <a:pos x="248" y="516"/>
                </a:cxn>
                <a:cxn ang="0">
                  <a:pos x="432" y="1137"/>
                </a:cxn>
                <a:cxn ang="0">
                  <a:pos x="264" y="1131"/>
                </a:cxn>
              </a:cxnLst>
              <a:rect l="0" t="0" r="r" b="b"/>
              <a:pathLst>
                <a:path w="1144" h="1138">
                  <a:moveTo>
                    <a:pt x="264" y="1131"/>
                  </a:moveTo>
                  <a:cubicBezTo>
                    <a:pt x="202" y="1008"/>
                    <a:pt x="0" y="588"/>
                    <a:pt x="56" y="401"/>
                  </a:cubicBezTo>
                  <a:cubicBezTo>
                    <a:pt x="107" y="215"/>
                    <a:pt x="266" y="0"/>
                    <a:pt x="571" y="10"/>
                  </a:cubicBezTo>
                  <a:cubicBezTo>
                    <a:pt x="876" y="20"/>
                    <a:pt x="1032" y="197"/>
                    <a:pt x="1088" y="384"/>
                  </a:cubicBezTo>
                  <a:cubicBezTo>
                    <a:pt x="1144" y="571"/>
                    <a:pt x="965" y="1010"/>
                    <a:pt x="908" y="1134"/>
                  </a:cubicBezTo>
                  <a:cubicBezTo>
                    <a:pt x="853" y="1130"/>
                    <a:pt x="803" y="1130"/>
                    <a:pt x="746" y="1131"/>
                  </a:cubicBezTo>
                  <a:cubicBezTo>
                    <a:pt x="782" y="1052"/>
                    <a:pt x="922" y="655"/>
                    <a:pt x="895" y="502"/>
                  </a:cubicBezTo>
                  <a:cubicBezTo>
                    <a:pt x="866" y="349"/>
                    <a:pt x="679" y="214"/>
                    <a:pt x="571" y="216"/>
                  </a:cubicBezTo>
                  <a:cubicBezTo>
                    <a:pt x="386" y="208"/>
                    <a:pt x="271" y="363"/>
                    <a:pt x="248" y="516"/>
                  </a:cubicBezTo>
                  <a:cubicBezTo>
                    <a:pt x="225" y="669"/>
                    <a:pt x="429" y="1035"/>
                    <a:pt x="432" y="1137"/>
                  </a:cubicBezTo>
                  <a:cubicBezTo>
                    <a:pt x="340" y="1138"/>
                    <a:pt x="326" y="1131"/>
                    <a:pt x="264" y="1131"/>
                  </a:cubicBezTo>
                  <a:close/>
                </a:path>
              </a:pathLst>
            </a:custGeom>
            <a:solidFill>
              <a:srgbClr val="DDDDDD"/>
            </a:solidFill>
            <a:ln w="9525">
              <a:solidFill>
                <a:srgbClr val="777777"/>
              </a:solidFill>
              <a:round/>
              <a:headEnd/>
              <a:tailEnd/>
            </a:ln>
            <a:effectLst/>
          </p:spPr>
          <p:txBody>
            <a:bodyPr/>
            <a:lstStyle/>
            <a:p>
              <a:pPr eaLnBrk="0" hangingPunct="0"/>
              <a:endParaRPr lang="en-US" sz="2400" smtClean="0">
                <a:solidFill>
                  <a:srgbClr val="FFFFFF"/>
                </a:solidFill>
                <a:latin typeface="Times New Roman" pitchFamily="18" charset="0"/>
              </a:endParaRPr>
            </a:p>
          </p:txBody>
        </p:sp>
        <p:sp>
          <p:nvSpPr>
            <p:cNvPr id="222346" name="Freeform 138"/>
            <p:cNvSpPr>
              <a:spLocks/>
            </p:cNvSpPr>
            <p:nvPr/>
          </p:nvSpPr>
          <p:spPr bwMode="auto">
            <a:xfrm>
              <a:off x="2896" y="1283"/>
              <a:ext cx="261" cy="163"/>
            </a:xfrm>
            <a:custGeom>
              <a:avLst/>
              <a:gdLst/>
              <a:ahLst/>
              <a:cxnLst>
                <a:cxn ang="0">
                  <a:pos x="186" y="116"/>
                </a:cxn>
                <a:cxn ang="0">
                  <a:pos x="144" y="2"/>
                </a:cxn>
                <a:cxn ang="0">
                  <a:pos x="0" y="2"/>
                </a:cxn>
                <a:cxn ang="0">
                  <a:pos x="57" y="116"/>
                </a:cxn>
                <a:cxn ang="0">
                  <a:pos x="186" y="116"/>
                </a:cxn>
              </a:cxnLst>
              <a:rect l="0" t="0" r="r" b="b"/>
              <a:pathLst>
                <a:path w="186" h="116">
                  <a:moveTo>
                    <a:pt x="186" y="116"/>
                  </a:moveTo>
                  <a:cubicBezTo>
                    <a:pt x="171" y="89"/>
                    <a:pt x="162" y="47"/>
                    <a:pt x="144" y="2"/>
                  </a:cubicBezTo>
                  <a:cubicBezTo>
                    <a:pt x="75" y="0"/>
                    <a:pt x="24" y="5"/>
                    <a:pt x="0" y="2"/>
                  </a:cubicBezTo>
                  <a:cubicBezTo>
                    <a:pt x="22" y="53"/>
                    <a:pt x="36" y="86"/>
                    <a:pt x="57" y="116"/>
                  </a:cubicBezTo>
                  <a:cubicBezTo>
                    <a:pt x="114" y="116"/>
                    <a:pt x="186" y="116"/>
                    <a:pt x="186" y="116"/>
                  </a:cubicBezTo>
                  <a:close/>
                </a:path>
              </a:pathLst>
            </a:custGeom>
            <a:solidFill>
              <a:schemeClr val="hlink"/>
            </a:solidFill>
            <a:ln w="9525">
              <a:noFill/>
              <a:round/>
              <a:headEnd/>
              <a:tailEnd/>
            </a:ln>
            <a:effectLst/>
          </p:spPr>
          <p:txBody>
            <a:bodyPr/>
            <a:lstStyle/>
            <a:p>
              <a:pPr eaLnBrk="0" hangingPunct="0"/>
              <a:endParaRPr lang="en-US" sz="2400" smtClean="0">
                <a:solidFill>
                  <a:srgbClr val="FFFFFF"/>
                </a:solidFill>
                <a:latin typeface="Times New Roman" pitchFamily="18" charset="0"/>
              </a:endParaRPr>
            </a:p>
          </p:txBody>
        </p:sp>
        <p:sp>
          <p:nvSpPr>
            <p:cNvPr id="222347" name="Freeform 139"/>
            <p:cNvSpPr>
              <a:spLocks/>
            </p:cNvSpPr>
            <p:nvPr/>
          </p:nvSpPr>
          <p:spPr bwMode="auto">
            <a:xfrm>
              <a:off x="3443" y="1279"/>
              <a:ext cx="242" cy="163"/>
            </a:xfrm>
            <a:custGeom>
              <a:avLst/>
              <a:gdLst/>
              <a:ahLst/>
              <a:cxnLst>
                <a:cxn ang="0">
                  <a:pos x="0" y="113"/>
                </a:cxn>
                <a:cxn ang="0">
                  <a:pos x="41" y="2"/>
                </a:cxn>
                <a:cxn ang="0">
                  <a:pos x="178" y="2"/>
                </a:cxn>
                <a:cxn ang="0">
                  <a:pos x="124" y="116"/>
                </a:cxn>
                <a:cxn ang="0">
                  <a:pos x="0" y="113"/>
                </a:cxn>
              </a:cxnLst>
              <a:rect l="0" t="0" r="r" b="b"/>
              <a:pathLst>
                <a:path w="178" h="116">
                  <a:moveTo>
                    <a:pt x="0" y="113"/>
                  </a:moveTo>
                  <a:cubicBezTo>
                    <a:pt x="14" y="86"/>
                    <a:pt x="24" y="47"/>
                    <a:pt x="41" y="2"/>
                  </a:cubicBezTo>
                  <a:cubicBezTo>
                    <a:pt x="107" y="0"/>
                    <a:pt x="155" y="5"/>
                    <a:pt x="178" y="2"/>
                  </a:cubicBezTo>
                  <a:cubicBezTo>
                    <a:pt x="157" y="53"/>
                    <a:pt x="144" y="86"/>
                    <a:pt x="124" y="116"/>
                  </a:cubicBezTo>
                  <a:cubicBezTo>
                    <a:pt x="70" y="116"/>
                    <a:pt x="0" y="113"/>
                    <a:pt x="0" y="113"/>
                  </a:cubicBezTo>
                  <a:close/>
                </a:path>
              </a:pathLst>
            </a:custGeom>
            <a:solidFill>
              <a:schemeClr val="bg2"/>
            </a:solidFill>
            <a:ln w="9525">
              <a:solidFill>
                <a:schemeClr val="folHlink"/>
              </a:solidFill>
              <a:round/>
              <a:headEnd/>
              <a:tailEnd/>
            </a:ln>
            <a:effectLst/>
          </p:spPr>
          <p:txBody>
            <a:bodyPr/>
            <a:lstStyle/>
            <a:p>
              <a:pPr eaLnBrk="0" hangingPunct="0"/>
              <a:endParaRPr lang="en-US" sz="2400" smtClean="0">
                <a:solidFill>
                  <a:srgbClr val="FFFFFF"/>
                </a:solidFill>
                <a:latin typeface="Times New Roman" pitchFamily="18" charset="0"/>
              </a:endParaRPr>
            </a:p>
          </p:txBody>
        </p:sp>
        <p:sp>
          <p:nvSpPr>
            <p:cNvPr id="222348" name="Text Box 140"/>
            <p:cNvSpPr txBox="1">
              <a:spLocks noChangeArrowheads="1"/>
            </p:cNvSpPr>
            <p:nvPr/>
          </p:nvSpPr>
          <p:spPr bwMode="auto">
            <a:xfrm>
              <a:off x="2972" y="1290"/>
              <a:ext cx="131" cy="173"/>
            </a:xfrm>
            <a:prstGeom prst="rect">
              <a:avLst/>
            </a:prstGeom>
            <a:noFill/>
            <a:ln w="9525">
              <a:noFill/>
              <a:miter lim="800000"/>
              <a:headEnd/>
              <a:tailEnd/>
            </a:ln>
            <a:effectLst/>
          </p:spPr>
          <p:txBody>
            <a:bodyPr lIns="0" tIns="0" rIns="0" bIns="0">
              <a:spAutoFit/>
            </a:bodyPr>
            <a:lstStyle/>
            <a:p>
              <a:pPr algn="ctr" eaLnBrk="0" hangingPunct="0">
                <a:spcBef>
                  <a:spcPct val="50000"/>
                </a:spcBef>
              </a:pPr>
              <a:r>
                <a:rPr lang="en-US" smtClean="0">
                  <a:solidFill>
                    <a:srgbClr val="FFFFFF"/>
                  </a:solidFill>
                  <a:latin typeface="Times New Roman" pitchFamily="18" charset="0"/>
                </a:rPr>
                <a:t>N</a:t>
              </a:r>
            </a:p>
          </p:txBody>
        </p:sp>
        <p:sp>
          <p:nvSpPr>
            <p:cNvPr id="222349" name="Text Box 141"/>
            <p:cNvSpPr txBox="1">
              <a:spLocks noChangeArrowheads="1"/>
            </p:cNvSpPr>
            <p:nvPr/>
          </p:nvSpPr>
          <p:spPr bwMode="auto">
            <a:xfrm>
              <a:off x="3498" y="1286"/>
              <a:ext cx="131" cy="173"/>
            </a:xfrm>
            <a:prstGeom prst="rect">
              <a:avLst/>
            </a:prstGeom>
            <a:noFill/>
            <a:ln w="9525">
              <a:noFill/>
              <a:miter lim="800000"/>
              <a:headEnd/>
              <a:tailEnd/>
            </a:ln>
            <a:effectLst/>
          </p:spPr>
          <p:txBody>
            <a:bodyPr lIns="0" tIns="0" rIns="0" bIns="0">
              <a:spAutoFit/>
            </a:bodyPr>
            <a:lstStyle/>
            <a:p>
              <a:pPr algn="ctr" eaLnBrk="0" hangingPunct="0">
                <a:spcBef>
                  <a:spcPct val="50000"/>
                </a:spcBef>
              </a:pPr>
              <a:r>
                <a:rPr lang="en-US" smtClean="0">
                  <a:solidFill>
                    <a:srgbClr val="FFFFFF"/>
                  </a:solidFill>
                  <a:latin typeface="Times New Roman" pitchFamily="18" charset="0"/>
                </a:rPr>
                <a:t>S</a:t>
              </a:r>
            </a:p>
          </p:txBody>
        </p:sp>
      </p:grpSp>
      <p:grpSp>
        <p:nvGrpSpPr>
          <p:cNvPr id="222216" name="Group 142"/>
          <p:cNvGrpSpPr>
            <a:grpSpLocks/>
          </p:cNvGrpSpPr>
          <p:nvPr/>
        </p:nvGrpSpPr>
        <p:grpSpPr bwMode="auto">
          <a:xfrm>
            <a:off x="6289589" y="3520855"/>
            <a:ext cx="1000125" cy="1000125"/>
            <a:chOff x="2565" y="2499"/>
            <a:chExt cx="630" cy="630"/>
          </a:xfrm>
        </p:grpSpPr>
        <p:sp>
          <p:nvSpPr>
            <p:cNvPr id="222351" name="Oval 143" descr="Bouquet"/>
            <p:cNvSpPr>
              <a:spLocks noChangeArrowheads="1"/>
            </p:cNvSpPr>
            <p:nvPr/>
          </p:nvSpPr>
          <p:spPr bwMode="auto">
            <a:xfrm>
              <a:off x="2565" y="2499"/>
              <a:ext cx="630" cy="630"/>
            </a:xfrm>
            <a:prstGeom prst="ellipse">
              <a:avLst/>
            </a:prstGeom>
            <a:blipFill dpi="0" rotWithShape="1">
              <a:blip r:embed="rId3" cstate="print">
                <a:alphaModFix amt="50000"/>
              </a:blip>
              <a:srcRect/>
              <a:tile tx="0" ty="0" sx="100000" sy="100000" flip="none" algn="tl"/>
            </a:blip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2352" name="Oval 144"/>
            <p:cNvSpPr>
              <a:spLocks noChangeArrowheads="1"/>
            </p:cNvSpPr>
            <p:nvPr/>
          </p:nvSpPr>
          <p:spPr bwMode="auto">
            <a:xfrm>
              <a:off x="2565" y="2499"/>
              <a:ext cx="630" cy="630"/>
            </a:xfrm>
            <a:prstGeom prst="ellipse">
              <a:avLst/>
            </a:prstGeom>
            <a:gradFill rotWithShape="1">
              <a:gsLst>
                <a:gs pos="0">
                  <a:srgbClr val="99CCFF">
                    <a:gamma/>
                    <a:tint val="0"/>
                    <a:invGamma/>
                    <a:alpha val="60001"/>
                  </a:srgbClr>
                </a:gs>
                <a:gs pos="100000">
                  <a:srgbClr val="99CCFF">
                    <a:alpha val="50000"/>
                  </a:srgbClr>
                </a:gs>
              </a:gsLst>
              <a:path path="shape">
                <a:fillToRect l="50000" t="50000" r="50000" b="50000"/>
              </a:path>
            </a:gradFill>
            <a:ln w="9525">
              <a:noFill/>
              <a:round/>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grpSp>
        <p:nvGrpSpPr>
          <p:cNvPr id="222219" name="Group 105"/>
          <p:cNvGrpSpPr>
            <a:grpSpLocks/>
          </p:cNvGrpSpPr>
          <p:nvPr/>
        </p:nvGrpSpPr>
        <p:grpSpPr bwMode="auto">
          <a:xfrm rot="-957095">
            <a:off x="4278226" y="6370418"/>
            <a:ext cx="1558925" cy="257175"/>
            <a:chOff x="1356" y="1232"/>
            <a:chExt cx="3056" cy="507"/>
          </a:xfrm>
        </p:grpSpPr>
        <p:sp>
          <p:nvSpPr>
            <p:cNvPr id="222314" name="Rectangle 106"/>
            <p:cNvSpPr>
              <a:spLocks noChangeArrowheads="1"/>
            </p:cNvSpPr>
            <p:nvPr/>
          </p:nvSpPr>
          <p:spPr bwMode="auto">
            <a:xfrm>
              <a:off x="1356" y="1232"/>
              <a:ext cx="3056" cy="507"/>
            </a:xfrm>
            <a:prstGeom prst="rect">
              <a:avLst/>
            </a:prstGeom>
            <a:solidFill>
              <a:srgbClr val="DDDDDD"/>
            </a:solidFill>
            <a:ln w="38100">
              <a:solidFill>
                <a:srgbClr val="969696"/>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2315" name="Rectangle 107"/>
            <p:cNvSpPr>
              <a:spLocks noChangeArrowheads="1"/>
            </p:cNvSpPr>
            <p:nvPr/>
          </p:nvSpPr>
          <p:spPr bwMode="auto">
            <a:xfrm>
              <a:off x="3917" y="1249"/>
              <a:ext cx="487" cy="462"/>
            </a:xfrm>
            <a:prstGeom prst="rect">
              <a:avLst/>
            </a:prstGeom>
            <a:solidFill>
              <a:schemeClr val="hlink"/>
            </a:solidFill>
            <a:ln w="9525">
              <a:noFill/>
              <a:miter lim="800000"/>
              <a:headEnd/>
              <a:tailEnd/>
            </a:ln>
            <a:effectLst/>
          </p:spPr>
          <p:txBody>
            <a:bodyPr wrap="none" anchor="ctr"/>
            <a:lstStyle/>
            <a:p>
              <a:pPr algn="ctr" eaLnBrk="0" hangingPunct="0"/>
              <a:r>
                <a:rPr lang="en-US" sz="1600" smtClean="0">
                  <a:solidFill>
                    <a:srgbClr val="FFFFFF"/>
                  </a:solidFill>
                  <a:latin typeface="Times New Roman" pitchFamily="18" charset="0"/>
                </a:rPr>
                <a:t>N</a:t>
              </a:r>
            </a:p>
          </p:txBody>
        </p:sp>
        <p:sp>
          <p:nvSpPr>
            <p:cNvPr id="222316" name="Rectangle 108"/>
            <p:cNvSpPr>
              <a:spLocks noChangeArrowheads="1"/>
            </p:cNvSpPr>
            <p:nvPr/>
          </p:nvSpPr>
          <p:spPr bwMode="auto">
            <a:xfrm>
              <a:off x="1373" y="1247"/>
              <a:ext cx="496" cy="488"/>
            </a:xfrm>
            <a:prstGeom prst="rect">
              <a:avLst/>
            </a:prstGeom>
            <a:solidFill>
              <a:schemeClr val="bg2"/>
            </a:solidFill>
            <a:ln w="9525">
              <a:noFill/>
              <a:miter lim="800000"/>
              <a:headEnd/>
              <a:tailEnd/>
            </a:ln>
            <a:effectLst/>
          </p:spPr>
          <p:txBody>
            <a:bodyPr wrap="none" anchor="ctr"/>
            <a:lstStyle/>
            <a:p>
              <a:pPr algn="ctr" eaLnBrk="0" hangingPunct="0"/>
              <a:r>
                <a:rPr lang="en-US" sz="1600" smtClean="0">
                  <a:solidFill>
                    <a:srgbClr val="FFFFFF"/>
                  </a:solidFill>
                  <a:latin typeface="Times New Roman" pitchFamily="18" charset="0"/>
                </a:rPr>
                <a:t>S</a:t>
              </a:r>
            </a:p>
          </p:txBody>
        </p:sp>
      </p:grpSp>
      <p:grpSp>
        <p:nvGrpSpPr>
          <p:cNvPr id="222222" name="Group 101"/>
          <p:cNvGrpSpPr>
            <a:grpSpLocks/>
          </p:cNvGrpSpPr>
          <p:nvPr/>
        </p:nvGrpSpPr>
        <p:grpSpPr bwMode="auto">
          <a:xfrm rot="-50512196">
            <a:off x="4786227" y="5549680"/>
            <a:ext cx="1543050" cy="257175"/>
            <a:chOff x="1356" y="1232"/>
            <a:chExt cx="3056" cy="507"/>
          </a:xfrm>
        </p:grpSpPr>
        <p:sp>
          <p:nvSpPr>
            <p:cNvPr id="222310" name="Rectangle 102"/>
            <p:cNvSpPr>
              <a:spLocks noChangeArrowheads="1"/>
            </p:cNvSpPr>
            <p:nvPr/>
          </p:nvSpPr>
          <p:spPr bwMode="auto">
            <a:xfrm>
              <a:off x="1356" y="1232"/>
              <a:ext cx="3056" cy="507"/>
            </a:xfrm>
            <a:prstGeom prst="rect">
              <a:avLst/>
            </a:prstGeom>
            <a:solidFill>
              <a:srgbClr val="DDDDDD"/>
            </a:solidFill>
            <a:ln w="38100">
              <a:solidFill>
                <a:srgbClr val="969696"/>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2311" name="Rectangle 103"/>
            <p:cNvSpPr>
              <a:spLocks noChangeArrowheads="1"/>
            </p:cNvSpPr>
            <p:nvPr/>
          </p:nvSpPr>
          <p:spPr bwMode="auto">
            <a:xfrm>
              <a:off x="3917" y="1249"/>
              <a:ext cx="487" cy="462"/>
            </a:xfrm>
            <a:prstGeom prst="rect">
              <a:avLst/>
            </a:prstGeom>
            <a:solidFill>
              <a:schemeClr val="hlink"/>
            </a:solidFill>
            <a:ln w="9525">
              <a:noFill/>
              <a:miter lim="800000"/>
              <a:headEnd/>
              <a:tailEnd/>
            </a:ln>
            <a:effectLst/>
          </p:spPr>
          <p:txBody>
            <a:bodyPr wrap="none" anchor="ctr"/>
            <a:lstStyle/>
            <a:p>
              <a:pPr algn="ctr" eaLnBrk="0" hangingPunct="0"/>
              <a:r>
                <a:rPr lang="en-US" smtClean="0">
                  <a:solidFill>
                    <a:srgbClr val="FFFFFF"/>
                  </a:solidFill>
                  <a:latin typeface="Times New Roman" pitchFamily="18" charset="0"/>
                </a:rPr>
                <a:t>N</a:t>
              </a:r>
            </a:p>
          </p:txBody>
        </p:sp>
        <p:sp>
          <p:nvSpPr>
            <p:cNvPr id="222312" name="Rectangle 104"/>
            <p:cNvSpPr>
              <a:spLocks noChangeArrowheads="1"/>
            </p:cNvSpPr>
            <p:nvPr/>
          </p:nvSpPr>
          <p:spPr bwMode="auto">
            <a:xfrm>
              <a:off x="1373" y="1247"/>
              <a:ext cx="496" cy="488"/>
            </a:xfrm>
            <a:prstGeom prst="rect">
              <a:avLst/>
            </a:prstGeom>
            <a:solidFill>
              <a:schemeClr val="bg2"/>
            </a:solidFill>
            <a:ln w="9525">
              <a:noFill/>
              <a:miter lim="800000"/>
              <a:headEnd/>
              <a:tailEnd/>
            </a:ln>
            <a:effectLst/>
          </p:spPr>
          <p:txBody>
            <a:bodyPr wrap="none" anchor="ctr"/>
            <a:lstStyle/>
            <a:p>
              <a:pPr algn="ctr" eaLnBrk="0" hangingPunct="0"/>
              <a:r>
                <a:rPr lang="en-US" smtClean="0">
                  <a:solidFill>
                    <a:srgbClr val="FFFFFF"/>
                  </a:solidFill>
                  <a:latin typeface="Times New Roman" pitchFamily="18" charset="0"/>
                </a:rPr>
                <a:t>S</a:t>
              </a:r>
            </a:p>
          </p:txBody>
        </p:sp>
      </p:grpSp>
      <p:sp>
        <p:nvSpPr>
          <p:cNvPr id="133" name="TextBox 132"/>
          <p:cNvSpPr txBox="1"/>
          <p:nvPr/>
        </p:nvSpPr>
        <p:spPr>
          <a:xfrm>
            <a:off x="157942" y="304799"/>
            <a:ext cx="8986057" cy="923330"/>
          </a:xfrm>
          <a:prstGeom prst="rect">
            <a:avLst/>
          </a:prstGeom>
          <a:noFill/>
        </p:spPr>
        <p:txBody>
          <a:bodyPr wrap="square" rtlCol="0">
            <a:spAutoFit/>
          </a:bodyPr>
          <a:lstStyle/>
          <a:p>
            <a:pPr algn="ctr"/>
            <a:r>
              <a:rPr lang="en-US" dirty="0" smtClean="0">
                <a:solidFill>
                  <a:srgbClr val="FFFF99"/>
                </a:solidFill>
              </a:rPr>
              <a:t>Magnets have north poles that attract south poles (polar).  This causes them to group together and separate themselves from items they have no attraction for such as the wood and glass items. (non-polar items).  </a:t>
            </a:r>
          </a:p>
        </p:txBody>
      </p:sp>
      <p:sp>
        <p:nvSpPr>
          <p:cNvPr id="134" name="TextBox 133"/>
          <p:cNvSpPr txBox="1"/>
          <p:nvPr/>
        </p:nvSpPr>
        <p:spPr>
          <a:xfrm>
            <a:off x="7306733" y="1430866"/>
            <a:ext cx="1904997" cy="5355312"/>
          </a:xfrm>
          <a:prstGeom prst="rect">
            <a:avLst/>
          </a:prstGeom>
          <a:noFill/>
        </p:spPr>
        <p:txBody>
          <a:bodyPr wrap="square" rtlCol="0">
            <a:spAutoFit/>
          </a:bodyPr>
          <a:lstStyle/>
          <a:p>
            <a:pPr algn="ctr"/>
            <a:r>
              <a:rPr lang="en-US" dirty="0" smtClean="0">
                <a:solidFill>
                  <a:srgbClr val="FFFF99"/>
                </a:solidFill>
              </a:rPr>
              <a:t>This is similar to what would happen when water and salt (two polar compounds) are mixed with gasoline, wax, and lighter-fluid (all non-polar compounds).   The non-polar compounds stay mixed up, but the water and salt will end up together away from the other compounds.  </a:t>
            </a:r>
          </a:p>
        </p:txBody>
      </p:sp>
    </p:spTree>
  </p:cSld>
  <p:clrMapOvr>
    <a:masterClrMapping/>
  </p:clrMapOvr>
  <p:transition spd="slow">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685800" y="0"/>
            <a:ext cx="7772400" cy="1143000"/>
          </a:xfrm>
        </p:spPr>
        <p:txBody>
          <a:bodyPr/>
          <a:lstStyle/>
          <a:p>
            <a:r>
              <a:rPr lang="en-US" dirty="0"/>
              <a:t>Water:  </a:t>
            </a:r>
            <a:r>
              <a:rPr lang="en-US" dirty="0" smtClean="0"/>
              <a:t>A polar compound</a:t>
            </a:r>
            <a:endParaRPr lang="en-US" dirty="0"/>
          </a:p>
        </p:txBody>
      </p:sp>
      <p:sp>
        <p:nvSpPr>
          <p:cNvPr id="223235" name="Rectangle 3"/>
          <p:cNvSpPr>
            <a:spLocks noGrp="1" noChangeArrowheads="1"/>
          </p:cNvSpPr>
          <p:nvPr>
            <p:ph type="body" idx="1"/>
          </p:nvPr>
        </p:nvSpPr>
        <p:spPr>
          <a:xfrm>
            <a:off x="-2016125" y="1035050"/>
            <a:ext cx="1893887" cy="5029200"/>
          </a:xfrm>
        </p:spPr>
        <p:txBody>
          <a:bodyPr/>
          <a:lstStyle/>
          <a:p>
            <a:pPr marL="0" indent="0">
              <a:buFontTx/>
              <a:buNone/>
            </a:pPr>
            <a:r>
              <a:rPr lang="en-US" sz="1800"/>
              <a:t>One side of water is negatively charged because the oxygen atom keeps the shared electrons longer than the hydrogen atoms.  As a result the</a:t>
            </a:r>
            <a:br>
              <a:rPr lang="en-US" sz="1800"/>
            </a:br>
            <a:r>
              <a:rPr lang="en-US" sz="1800"/>
              <a:t>oxygen side is negatively charged</a:t>
            </a:r>
            <a:br>
              <a:rPr lang="en-US" sz="1800"/>
            </a:br>
            <a:r>
              <a:rPr lang="en-US" sz="1800"/>
              <a:t>and the hydrogen side of water is positively charged.</a:t>
            </a:r>
          </a:p>
        </p:txBody>
      </p:sp>
      <p:grpSp>
        <p:nvGrpSpPr>
          <p:cNvPr id="2" name="Group 23"/>
          <p:cNvGrpSpPr>
            <a:grpSpLocks/>
          </p:cNvGrpSpPr>
          <p:nvPr/>
        </p:nvGrpSpPr>
        <p:grpSpPr bwMode="auto">
          <a:xfrm>
            <a:off x="1912938" y="2705100"/>
            <a:ext cx="2854325" cy="2527300"/>
            <a:chOff x="558" y="1739"/>
            <a:chExt cx="1354" cy="1199"/>
          </a:xfrm>
        </p:grpSpPr>
        <p:sp>
          <p:nvSpPr>
            <p:cNvPr id="223236" name="Oval 4"/>
            <p:cNvSpPr>
              <a:spLocks noChangeArrowheads="1"/>
            </p:cNvSpPr>
            <p:nvPr/>
          </p:nvSpPr>
          <p:spPr bwMode="auto">
            <a:xfrm>
              <a:off x="704" y="1860"/>
              <a:ext cx="1078" cy="1078"/>
            </a:xfrm>
            <a:prstGeom prst="ellipse">
              <a:avLst/>
            </a:prstGeom>
            <a:gradFill rotWithShape="1">
              <a:gsLst>
                <a:gs pos="0">
                  <a:schemeClr val="hlink">
                    <a:alpha val="78999"/>
                  </a:schemeClr>
                </a:gs>
                <a:gs pos="100000">
                  <a:schemeClr val="hlink">
                    <a:gamma/>
                    <a:shade val="46275"/>
                    <a:invGamma/>
                    <a:alpha val="25000"/>
                  </a:schemeClr>
                </a:gs>
              </a:gsLst>
              <a:path path="shape">
                <a:fillToRect l="50000" t="50000" r="50000" b="50000"/>
              </a:path>
            </a:gradFill>
            <a:ln w="9525">
              <a:solidFill>
                <a:srgbClr val="E08888"/>
              </a:solidFill>
              <a:round/>
              <a:headEnd/>
              <a:tailEnd/>
            </a:ln>
            <a:effectLst/>
          </p:spPr>
          <p:txBody>
            <a:bodyPr wrap="none" anchor="ctr"/>
            <a:lstStyle/>
            <a:p>
              <a:pPr algn="ctr" eaLnBrk="0" hangingPunct="0"/>
              <a:r>
                <a:rPr lang="en-US" sz="5400" smtClean="0">
                  <a:solidFill>
                    <a:srgbClr val="FFFFFF"/>
                  </a:solidFill>
                  <a:latin typeface="Times New Roman" pitchFamily="18" charset="0"/>
                </a:rPr>
                <a:t>O</a:t>
              </a:r>
            </a:p>
          </p:txBody>
        </p:sp>
        <p:sp>
          <p:nvSpPr>
            <p:cNvPr id="223237" name="Oval 5"/>
            <p:cNvSpPr>
              <a:spLocks noChangeArrowheads="1"/>
            </p:cNvSpPr>
            <p:nvPr/>
          </p:nvSpPr>
          <p:spPr bwMode="auto">
            <a:xfrm>
              <a:off x="1484" y="1739"/>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lgn="ctr">
              <a:solidFill>
                <a:schemeClr val="tx1"/>
              </a:solidFill>
              <a:round/>
              <a:headEnd/>
              <a:tailEnd/>
            </a:ln>
            <a:effectLst/>
          </p:spPr>
          <p:txBody>
            <a:bodyPr wrap="none" anchor="ctr"/>
            <a:lstStyle/>
            <a:p>
              <a:pPr algn="ctr" eaLnBrk="0" hangingPunct="0"/>
              <a:r>
                <a:rPr lang="en-US" sz="3200" smtClean="0">
                  <a:solidFill>
                    <a:srgbClr val="FFFF00"/>
                  </a:solidFill>
                  <a:latin typeface="Times New Roman" pitchFamily="18" charset="0"/>
                </a:rPr>
                <a:t>H</a:t>
              </a:r>
            </a:p>
          </p:txBody>
        </p:sp>
        <p:sp>
          <p:nvSpPr>
            <p:cNvPr id="223238" name="Oval 6"/>
            <p:cNvSpPr>
              <a:spLocks noChangeArrowheads="1"/>
            </p:cNvSpPr>
            <p:nvPr/>
          </p:nvSpPr>
          <p:spPr bwMode="auto">
            <a:xfrm>
              <a:off x="558" y="1770"/>
              <a:ext cx="428" cy="428"/>
            </a:xfrm>
            <a:prstGeom prst="ellipse">
              <a:avLst/>
            </a:prstGeom>
            <a:gradFill rotWithShape="1">
              <a:gsLst>
                <a:gs pos="0">
                  <a:schemeClr val="tx1">
                    <a:gamma/>
                    <a:shade val="12157"/>
                    <a:invGamma/>
                    <a:alpha val="0"/>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lgn="ctr" eaLnBrk="0" hangingPunct="0"/>
              <a:r>
                <a:rPr lang="en-US" sz="3200" smtClean="0">
                  <a:solidFill>
                    <a:srgbClr val="FFFF00"/>
                  </a:solidFill>
                  <a:latin typeface="Times New Roman" pitchFamily="18" charset="0"/>
                </a:rPr>
                <a:t>H</a:t>
              </a:r>
            </a:p>
          </p:txBody>
        </p:sp>
      </p:grpSp>
      <p:grpSp>
        <p:nvGrpSpPr>
          <p:cNvPr id="3" name="Group 19"/>
          <p:cNvGrpSpPr>
            <a:grpSpLocks/>
          </p:cNvGrpSpPr>
          <p:nvPr/>
        </p:nvGrpSpPr>
        <p:grpSpPr bwMode="auto">
          <a:xfrm rot="-5400000">
            <a:off x="4981575" y="3800475"/>
            <a:ext cx="2543175" cy="422275"/>
            <a:chOff x="1356" y="1232"/>
            <a:chExt cx="3056" cy="507"/>
          </a:xfrm>
        </p:grpSpPr>
        <p:sp>
          <p:nvSpPr>
            <p:cNvPr id="223252" name="Rectangle 20"/>
            <p:cNvSpPr>
              <a:spLocks noChangeArrowheads="1"/>
            </p:cNvSpPr>
            <p:nvPr/>
          </p:nvSpPr>
          <p:spPr bwMode="auto">
            <a:xfrm>
              <a:off x="1356" y="1232"/>
              <a:ext cx="3056" cy="507"/>
            </a:xfrm>
            <a:prstGeom prst="rect">
              <a:avLst/>
            </a:prstGeom>
            <a:solidFill>
              <a:srgbClr val="DDDDDD"/>
            </a:solidFill>
            <a:ln w="38100">
              <a:solidFill>
                <a:srgbClr val="969696"/>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3253" name="Rectangle 21"/>
            <p:cNvSpPr>
              <a:spLocks noChangeArrowheads="1"/>
            </p:cNvSpPr>
            <p:nvPr/>
          </p:nvSpPr>
          <p:spPr bwMode="auto">
            <a:xfrm>
              <a:off x="3917" y="1249"/>
              <a:ext cx="487" cy="462"/>
            </a:xfrm>
            <a:prstGeom prst="rect">
              <a:avLst/>
            </a:prstGeom>
            <a:solidFill>
              <a:schemeClr val="hlink"/>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N</a:t>
              </a:r>
            </a:p>
          </p:txBody>
        </p:sp>
        <p:sp>
          <p:nvSpPr>
            <p:cNvPr id="223254" name="Rectangle 22"/>
            <p:cNvSpPr>
              <a:spLocks noChangeArrowheads="1"/>
            </p:cNvSpPr>
            <p:nvPr/>
          </p:nvSpPr>
          <p:spPr bwMode="auto">
            <a:xfrm>
              <a:off x="1373" y="1247"/>
              <a:ext cx="496" cy="488"/>
            </a:xfrm>
            <a:prstGeom prst="rect">
              <a:avLst/>
            </a:prstGeom>
            <a:solidFill>
              <a:schemeClr val="bg2"/>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S</a:t>
              </a:r>
            </a:p>
          </p:txBody>
        </p:sp>
      </p:grpSp>
      <p:sp>
        <p:nvSpPr>
          <p:cNvPr id="223256" name="AutoShape 24"/>
          <p:cNvSpPr>
            <a:spLocks noChangeArrowheads="1"/>
          </p:cNvSpPr>
          <p:nvPr/>
        </p:nvSpPr>
        <p:spPr bwMode="auto">
          <a:xfrm>
            <a:off x="3167063" y="2406650"/>
            <a:ext cx="366712" cy="366713"/>
          </a:xfrm>
          <a:prstGeom prst="plus">
            <a:avLst>
              <a:gd name="adj" fmla="val 40889"/>
            </a:avLst>
          </a:prstGeom>
          <a:solidFill>
            <a:schemeClr val="hlink"/>
          </a:solidFill>
          <a:ln w="9525">
            <a:no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3257" name="Rectangle 25"/>
          <p:cNvSpPr>
            <a:spLocks noChangeArrowheads="1"/>
          </p:cNvSpPr>
          <p:nvPr/>
        </p:nvSpPr>
        <p:spPr bwMode="auto">
          <a:xfrm>
            <a:off x="3101975" y="5391150"/>
            <a:ext cx="428625" cy="88900"/>
          </a:xfrm>
          <a:prstGeom prst="rect">
            <a:avLst/>
          </a:prstGeom>
          <a:solidFill>
            <a:schemeClr val="bg2"/>
          </a:solidFill>
          <a:ln w="9525">
            <a:solidFill>
              <a:schemeClr val="tx1"/>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grpSp>
        <p:nvGrpSpPr>
          <p:cNvPr id="4" name="Group 26"/>
          <p:cNvGrpSpPr>
            <a:grpSpLocks/>
          </p:cNvGrpSpPr>
          <p:nvPr/>
        </p:nvGrpSpPr>
        <p:grpSpPr bwMode="auto">
          <a:xfrm rot="5400000">
            <a:off x="6862763" y="3798888"/>
            <a:ext cx="2543175" cy="422275"/>
            <a:chOff x="1356" y="1232"/>
            <a:chExt cx="3056" cy="507"/>
          </a:xfrm>
        </p:grpSpPr>
        <p:sp>
          <p:nvSpPr>
            <p:cNvPr id="223259" name="Rectangle 27"/>
            <p:cNvSpPr>
              <a:spLocks noChangeArrowheads="1"/>
            </p:cNvSpPr>
            <p:nvPr/>
          </p:nvSpPr>
          <p:spPr bwMode="auto">
            <a:xfrm>
              <a:off x="1356" y="1232"/>
              <a:ext cx="3056" cy="507"/>
            </a:xfrm>
            <a:prstGeom prst="rect">
              <a:avLst/>
            </a:prstGeom>
            <a:solidFill>
              <a:srgbClr val="DDDDDD"/>
            </a:solidFill>
            <a:ln w="38100">
              <a:solidFill>
                <a:srgbClr val="969696"/>
              </a:solidFill>
              <a:miter lim="800000"/>
              <a:headEnd/>
              <a:tailEnd/>
            </a:ln>
            <a:effectLst/>
          </p:spPr>
          <p:txBody>
            <a:bodyPr wrap="none" anchor="ctr"/>
            <a:lstStyle/>
            <a:p>
              <a:pPr eaLnBrk="0" hangingPunct="0"/>
              <a:endParaRPr lang="en-US" sz="2400" smtClean="0">
                <a:solidFill>
                  <a:srgbClr val="FFFFFF"/>
                </a:solidFill>
                <a:latin typeface="Times New Roman" pitchFamily="18" charset="0"/>
              </a:endParaRPr>
            </a:p>
          </p:txBody>
        </p:sp>
        <p:sp>
          <p:nvSpPr>
            <p:cNvPr id="223260" name="Rectangle 28"/>
            <p:cNvSpPr>
              <a:spLocks noChangeArrowheads="1"/>
            </p:cNvSpPr>
            <p:nvPr/>
          </p:nvSpPr>
          <p:spPr bwMode="auto">
            <a:xfrm>
              <a:off x="3917" y="1249"/>
              <a:ext cx="487" cy="462"/>
            </a:xfrm>
            <a:prstGeom prst="rect">
              <a:avLst/>
            </a:prstGeom>
            <a:solidFill>
              <a:schemeClr val="hlink"/>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N</a:t>
              </a:r>
            </a:p>
          </p:txBody>
        </p:sp>
        <p:sp>
          <p:nvSpPr>
            <p:cNvPr id="223261" name="Rectangle 29"/>
            <p:cNvSpPr>
              <a:spLocks noChangeArrowheads="1"/>
            </p:cNvSpPr>
            <p:nvPr/>
          </p:nvSpPr>
          <p:spPr bwMode="auto">
            <a:xfrm>
              <a:off x="1373" y="1247"/>
              <a:ext cx="496" cy="488"/>
            </a:xfrm>
            <a:prstGeom prst="rect">
              <a:avLst/>
            </a:prstGeom>
            <a:solidFill>
              <a:schemeClr val="bg2"/>
            </a:solidFill>
            <a:ln w="9525">
              <a:noFill/>
              <a:miter lim="800000"/>
              <a:headEnd/>
              <a:tailEnd/>
            </a:ln>
            <a:effectLst/>
          </p:spPr>
          <p:txBody>
            <a:bodyPr wrap="none" anchor="ctr"/>
            <a:lstStyle/>
            <a:p>
              <a:pPr algn="ctr" eaLnBrk="0" hangingPunct="0"/>
              <a:r>
                <a:rPr lang="en-US" sz="2400" smtClean="0">
                  <a:solidFill>
                    <a:srgbClr val="FFFFFF"/>
                  </a:solidFill>
                  <a:latin typeface="Times New Roman" pitchFamily="18" charset="0"/>
                </a:rPr>
                <a:t>S</a:t>
              </a:r>
            </a:p>
          </p:txBody>
        </p:sp>
      </p:grpSp>
      <p:sp>
        <p:nvSpPr>
          <p:cNvPr id="18" name="TextBox 17"/>
          <p:cNvSpPr txBox="1"/>
          <p:nvPr/>
        </p:nvSpPr>
        <p:spPr>
          <a:xfrm>
            <a:off x="157943" y="1337733"/>
            <a:ext cx="8986057" cy="646331"/>
          </a:xfrm>
          <a:prstGeom prst="rect">
            <a:avLst/>
          </a:prstGeom>
          <a:noFill/>
        </p:spPr>
        <p:txBody>
          <a:bodyPr wrap="square" rtlCol="0">
            <a:spAutoFit/>
          </a:bodyPr>
          <a:lstStyle/>
          <a:p>
            <a:pPr algn="ctr"/>
            <a:r>
              <a:rPr lang="en-US" dirty="0" smtClean="0">
                <a:solidFill>
                  <a:srgbClr val="FFFF99"/>
                </a:solidFill>
              </a:rPr>
              <a:t>Water is polar, but instead of magnetic poles, it has plus and minus (negative) poles (ends).</a:t>
            </a: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23256"/>
                                        </p:tgtEl>
                                        <p:attrNameLst>
                                          <p:attrName>style.visibility</p:attrName>
                                        </p:attrNameLst>
                                      </p:cBhvr>
                                      <p:to>
                                        <p:strVal val="visible"/>
                                      </p:to>
                                    </p:set>
                                    <p:anim calcmode="lin" valueType="num">
                                      <p:cBhvr>
                                        <p:cTn id="7" dur="2000" fill="hold"/>
                                        <p:tgtEl>
                                          <p:spTgt spid="223256"/>
                                        </p:tgtEl>
                                        <p:attrNameLst>
                                          <p:attrName>ppt_w</p:attrName>
                                        </p:attrNameLst>
                                      </p:cBhvr>
                                      <p:tavLst>
                                        <p:tav tm="0">
                                          <p:val>
                                            <p:fltVal val="0"/>
                                          </p:val>
                                        </p:tav>
                                        <p:tav tm="100000">
                                          <p:val>
                                            <p:strVal val="#ppt_w"/>
                                          </p:val>
                                        </p:tav>
                                      </p:tavLst>
                                    </p:anim>
                                    <p:anim calcmode="lin" valueType="num">
                                      <p:cBhvr>
                                        <p:cTn id="8" dur="2000" fill="hold"/>
                                        <p:tgtEl>
                                          <p:spTgt spid="223256"/>
                                        </p:tgtEl>
                                        <p:attrNameLst>
                                          <p:attrName>ppt_h</p:attrName>
                                        </p:attrNameLst>
                                      </p:cBhvr>
                                      <p:tavLst>
                                        <p:tav tm="0">
                                          <p:val>
                                            <p:fltVal val="0"/>
                                          </p:val>
                                        </p:tav>
                                        <p:tav tm="100000">
                                          <p:val>
                                            <p:strVal val="#ppt_h"/>
                                          </p:val>
                                        </p:tav>
                                      </p:tavLst>
                                    </p:anim>
                                    <p:anim calcmode="lin" valueType="num">
                                      <p:cBhvr>
                                        <p:cTn id="9" dur="2000" fill="hold"/>
                                        <p:tgtEl>
                                          <p:spTgt spid="223256"/>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23256"/>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223257"/>
                                        </p:tgtEl>
                                        <p:attrNameLst>
                                          <p:attrName>style.visibility</p:attrName>
                                        </p:attrNameLst>
                                      </p:cBhvr>
                                      <p:to>
                                        <p:strVal val="visible"/>
                                      </p:to>
                                    </p:set>
                                    <p:anim calcmode="lin" valueType="num">
                                      <p:cBhvr>
                                        <p:cTn id="13" dur="2000" fill="hold"/>
                                        <p:tgtEl>
                                          <p:spTgt spid="223257"/>
                                        </p:tgtEl>
                                        <p:attrNameLst>
                                          <p:attrName>ppt_w</p:attrName>
                                        </p:attrNameLst>
                                      </p:cBhvr>
                                      <p:tavLst>
                                        <p:tav tm="0">
                                          <p:val>
                                            <p:fltVal val="0"/>
                                          </p:val>
                                        </p:tav>
                                        <p:tav tm="100000">
                                          <p:val>
                                            <p:strVal val="#ppt_w"/>
                                          </p:val>
                                        </p:tav>
                                      </p:tavLst>
                                    </p:anim>
                                    <p:anim calcmode="lin" valueType="num">
                                      <p:cBhvr>
                                        <p:cTn id="14" dur="2000" fill="hold"/>
                                        <p:tgtEl>
                                          <p:spTgt spid="223257"/>
                                        </p:tgtEl>
                                        <p:attrNameLst>
                                          <p:attrName>ppt_h</p:attrName>
                                        </p:attrNameLst>
                                      </p:cBhvr>
                                      <p:tavLst>
                                        <p:tav tm="0">
                                          <p:val>
                                            <p:fltVal val="0"/>
                                          </p:val>
                                        </p:tav>
                                        <p:tav tm="100000">
                                          <p:val>
                                            <p:strVal val="#ppt_h"/>
                                          </p:val>
                                        </p:tav>
                                      </p:tavLst>
                                    </p:anim>
                                    <p:anim calcmode="lin" valueType="num">
                                      <p:cBhvr>
                                        <p:cTn id="15" dur="2000" fill="hold"/>
                                        <p:tgtEl>
                                          <p:spTgt spid="223257"/>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22325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56" grpId="0" animBg="1"/>
      <p:bldP spid="223257"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0000">
                <a:alpha val="20000"/>
              </a:srgbClr>
            </a:gs>
            <a:gs pos="100000">
              <a:srgbClr val="2368E3">
                <a:alpha val="81000"/>
              </a:srgbClr>
            </a:gs>
          </a:gsLst>
          <a:path path="rect">
            <a:fillToRect l="50000" t="50000" r="50000" b="50000"/>
          </a:path>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rgbClr val="FF0000">
                <a:alpha val="20000"/>
              </a:srgbClr>
            </a:gs>
            <a:gs pos="100000">
              <a:srgbClr val="2368E3">
                <a:alpha val="81000"/>
              </a:srgbClr>
            </a:gs>
          </a:gsLst>
          <a:path path="rect">
            <a:fillToRect l="50000" t="50000" r="50000" b="50000"/>
          </a:path>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0000">
                <a:alpha val="20000"/>
              </a:srgbClr>
            </a:gs>
            <a:gs pos="100000">
              <a:srgbClr val="2368E3">
                <a:alpha val="81000"/>
              </a:srgbClr>
            </a:gs>
          </a:gsLst>
          <a:path path="rect">
            <a:fillToRect l="50000" t="50000" r="50000" b="50000"/>
          </a:path>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rgbClr val="FF0000">
                <a:alpha val="20000"/>
              </a:srgbClr>
            </a:gs>
            <a:gs pos="100000">
              <a:srgbClr val="2368E3">
                <a:alpha val="81000"/>
              </a:srgbClr>
            </a:gs>
          </a:gsLst>
          <a:path path="rect">
            <a:fillToRect l="50000" t="50000" r="50000" b="50000"/>
          </a:path>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3_Default Design">
  <a:themeElements>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4_Default Design">
  <a:themeElements>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0000">
                <a:alpha val="20000"/>
              </a:srgbClr>
            </a:gs>
            <a:gs pos="100000">
              <a:srgbClr val="2368E3">
                <a:alpha val="81000"/>
              </a:srgbClr>
            </a:gs>
          </a:gsLst>
          <a:path path="rect">
            <a:fillToRect l="50000" t="50000" r="50000" b="50000"/>
          </a:path>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rgbClr val="FF0000">
                <a:alpha val="20000"/>
              </a:srgbClr>
            </a:gs>
            <a:gs pos="100000">
              <a:srgbClr val="2368E3">
                <a:alpha val="81000"/>
              </a:srgbClr>
            </a:gs>
          </a:gsLst>
          <a:path path="rect">
            <a:fillToRect l="50000" t="50000" r="50000" b="50000"/>
          </a:path>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0000">
                <a:alpha val="20000"/>
              </a:srgbClr>
            </a:gs>
            <a:gs pos="100000">
              <a:srgbClr val="2368E3">
                <a:alpha val="81000"/>
              </a:srgbClr>
            </a:gs>
          </a:gsLst>
          <a:path path="rect">
            <a:fillToRect l="50000" t="50000" r="50000" b="50000"/>
          </a:path>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rgbClr val="FF0000">
                <a:alpha val="20000"/>
              </a:srgbClr>
            </a:gs>
            <a:gs pos="100000">
              <a:srgbClr val="2368E3">
                <a:alpha val="81000"/>
              </a:srgbClr>
            </a:gs>
          </a:gsLst>
          <a:path path="rect">
            <a:fillToRect l="50000" t="50000" r="50000" b="50000"/>
          </a:path>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8_Default Design">
  <a:themeElements>
    <a:clrScheme name="3_Default Design 13">
      <a:dk1>
        <a:srgbClr val="003366"/>
      </a:dk1>
      <a:lt1>
        <a:srgbClr val="FFFFFF"/>
      </a:lt1>
      <a:dk2>
        <a:srgbClr val="000099"/>
      </a:dk2>
      <a:lt2>
        <a:srgbClr val="FFFF99"/>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3366"/>
        </a:dk1>
        <a:lt1>
          <a:srgbClr val="FFFFFF"/>
        </a:lt1>
        <a:dk2>
          <a:srgbClr val="000099"/>
        </a:dk2>
        <a:lt2>
          <a:srgbClr val="FFFF99"/>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0000">
                <a:alpha val="20000"/>
              </a:srgbClr>
            </a:gs>
            <a:gs pos="100000">
              <a:srgbClr val="2368E3">
                <a:alpha val="81000"/>
              </a:srgbClr>
            </a:gs>
          </a:gsLst>
          <a:path path="rect">
            <a:fillToRect l="50000" t="50000" r="50000" b="50000"/>
          </a:path>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rgbClr val="FF0000">
                <a:alpha val="20000"/>
              </a:srgbClr>
            </a:gs>
            <a:gs pos="100000">
              <a:srgbClr val="2368E3">
                <a:alpha val="81000"/>
              </a:srgbClr>
            </a:gs>
          </a:gsLst>
          <a:path path="rect">
            <a:fillToRect l="50000" t="50000" r="50000" b="50000"/>
          </a:path>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10971</TotalTime>
  <Words>2267</Words>
  <Application>Microsoft Office PowerPoint</Application>
  <PresentationFormat>On-screen Show (4:3)</PresentationFormat>
  <Paragraphs>675</Paragraphs>
  <Slides>40</Slides>
  <Notes>0</Notes>
  <HiddenSlides>0</HiddenSlides>
  <MMClips>0</MMClips>
  <ScaleCrop>false</ScaleCrop>
  <HeadingPairs>
    <vt:vector size="4" baseType="variant">
      <vt:variant>
        <vt:lpstr>Theme</vt:lpstr>
      </vt:variant>
      <vt:variant>
        <vt:i4>8</vt:i4>
      </vt:variant>
      <vt:variant>
        <vt:lpstr>Slide Titles</vt:lpstr>
      </vt:variant>
      <vt:variant>
        <vt:i4>40</vt:i4>
      </vt:variant>
    </vt:vector>
  </HeadingPairs>
  <TitlesOfParts>
    <vt:vector size="48" baseType="lpstr">
      <vt:lpstr>Default Design</vt:lpstr>
      <vt:lpstr>10_Default Design</vt:lpstr>
      <vt:lpstr>13_Default Design</vt:lpstr>
      <vt:lpstr>14_Default Design</vt:lpstr>
      <vt:lpstr>15_Default Design</vt:lpstr>
      <vt:lpstr>16_Default Design</vt:lpstr>
      <vt:lpstr>18_Default Design</vt:lpstr>
      <vt:lpstr>17_Default Design</vt:lpstr>
      <vt:lpstr>Slide 1</vt:lpstr>
      <vt:lpstr>Like dissolves like</vt:lpstr>
      <vt:lpstr>Slide 3</vt:lpstr>
      <vt:lpstr>Slide 4</vt:lpstr>
      <vt:lpstr>Slide 5</vt:lpstr>
      <vt:lpstr>Slide 6</vt:lpstr>
      <vt:lpstr>Slide 7</vt:lpstr>
      <vt:lpstr>Slide 8</vt:lpstr>
      <vt:lpstr>Water:  A polar compound</vt:lpstr>
      <vt:lpstr>Water:  + and -  sides.</vt:lpstr>
      <vt:lpstr>Water:  the Universal Solvent</vt:lpstr>
      <vt:lpstr>Wax does not repel water</vt:lpstr>
      <vt:lpstr>Slide 13</vt:lpstr>
      <vt:lpstr>Slide 14</vt:lpstr>
      <vt:lpstr>Slide 15</vt:lpstr>
      <vt:lpstr>Slide 16</vt:lpstr>
      <vt:lpstr>Slide 17</vt:lpstr>
      <vt:lpstr>Slide 18</vt:lpstr>
      <vt:lpstr>Slide 19</vt:lpstr>
      <vt:lpstr>Soaps &amp; Detergents</vt:lpstr>
      <vt:lpstr>Water:  A polar compound</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Company>Mesa Community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dc:creator>
  <cp:lastModifiedBy>Ken Costello</cp:lastModifiedBy>
  <cp:revision>226</cp:revision>
  <dcterms:created xsi:type="dcterms:W3CDTF">2004-07-28T04:10:05Z</dcterms:created>
  <dcterms:modified xsi:type="dcterms:W3CDTF">2017-04-28T07:42:36Z</dcterms:modified>
</cp:coreProperties>
</file>