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77.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80" r:id="rId11"/>
    <p:sldMasterId id="2147483792" r:id="rId12"/>
  </p:sldMasterIdLst>
  <p:notesMasterIdLst>
    <p:notesMasterId r:id="rId99"/>
  </p:notesMasterIdLst>
  <p:sldIdLst>
    <p:sldId id="272" r:id="rId13"/>
    <p:sldId id="273" r:id="rId14"/>
    <p:sldId id="388" r:id="rId15"/>
    <p:sldId id="567" r:id="rId16"/>
    <p:sldId id="455" r:id="rId17"/>
    <p:sldId id="456" r:id="rId18"/>
    <p:sldId id="433" r:id="rId19"/>
    <p:sldId id="394" r:id="rId20"/>
    <p:sldId id="461" r:id="rId21"/>
    <p:sldId id="470" r:id="rId22"/>
    <p:sldId id="471" r:id="rId23"/>
    <p:sldId id="469" r:id="rId24"/>
    <p:sldId id="462" r:id="rId25"/>
    <p:sldId id="458" r:id="rId26"/>
    <p:sldId id="468" r:id="rId27"/>
    <p:sldId id="472" r:id="rId28"/>
    <p:sldId id="434" r:id="rId29"/>
    <p:sldId id="451" r:id="rId30"/>
    <p:sldId id="452" r:id="rId31"/>
    <p:sldId id="398" r:id="rId32"/>
    <p:sldId id="474" r:id="rId33"/>
    <p:sldId id="397" r:id="rId34"/>
    <p:sldId id="475" r:id="rId35"/>
    <p:sldId id="435" r:id="rId36"/>
    <p:sldId id="448" r:id="rId37"/>
    <p:sldId id="366" r:id="rId38"/>
    <p:sldId id="450" r:id="rId39"/>
    <p:sldId id="410" r:id="rId40"/>
    <p:sldId id="438" r:id="rId41"/>
    <p:sldId id="436" r:id="rId42"/>
    <p:sldId id="437" r:id="rId43"/>
    <p:sldId id="464" r:id="rId44"/>
    <p:sldId id="465" r:id="rId45"/>
    <p:sldId id="466" r:id="rId46"/>
    <p:sldId id="467" r:id="rId47"/>
    <p:sldId id="463" r:id="rId48"/>
    <p:sldId id="439" r:id="rId49"/>
    <p:sldId id="440" r:id="rId50"/>
    <p:sldId id="443" r:id="rId51"/>
    <p:sldId id="444" r:id="rId52"/>
    <p:sldId id="476" r:id="rId53"/>
    <p:sldId id="477" r:id="rId54"/>
    <p:sldId id="478" r:id="rId55"/>
    <p:sldId id="479" r:id="rId56"/>
    <p:sldId id="480" r:id="rId57"/>
    <p:sldId id="568" r:id="rId58"/>
    <p:sldId id="481" r:id="rId59"/>
    <p:sldId id="482" r:id="rId60"/>
    <p:sldId id="483" r:id="rId61"/>
    <p:sldId id="505" r:id="rId62"/>
    <p:sldId id="506" r:id="rId63"/>
    <p:sldId id="516" r:id="rId64"/>
    <p:sldId id="508" r:id="rId65"/>
    <p:sldId id="509" r:id="rId66"/>
    <p:sldId id="510" r:id="rId67"/>
    <p:sldId id="515" r:id="rId68"/>
    <p:sldId id="511" r:id="rId69"/>
    <p:sldId id="514" r:id="rId70"/>
    <p:sldId id="513" r:id="rId71"/>
    <p:sldId id="449" r:id="rId72"/>
    <p:sldId id="484" r:id="rId73"/>
    <p:sldId id="417" r:id="rId74"/>
    <p:sldId id="418" r:id="rId75"/>
    <p:sldId id="419" r:id="rId76"/>
    <p:sldId id="431" r:id="rId77"/>
    <p:sldId id="425" r:id="rId78"/>
    <p:sldId id="392" r:id="rId79"/>
    <p:sldId id="432" r:id="rId80"/>
    <p:sldId id="421" r:id="rId81"/>
    <p:sldId id="393" r:id="rId82"/>
    <p:sldId id="504" r:id="rId83"/>
    <p:sldId id="356" r:id="rId84"/>
    <p:sldId id="371" r:id="rId85"/>
    <p:sldId id="372" r:id="rId86"/>
    <p:sldId id="373" r:id="rId87"/>
    <p:sldId id="375" r:id="rId88"/>
    <p:sldId id="374" r:id="rId89"/>
    <p:sldId id="313" r:id="rId90"/>
    <p:sldId id="367" r:id="rId91"/>
    <p:sldId id="406" r:id="rId92"/>
    <p:sldId id="301" r:id="rId93"/>
    <p:sldId id="407" r:id="rId94"/>
    <p:sldId id="408" r:id="rId95"/>
    <p:sldId id="357" r:id="rId96"/>
    <p:sldId id="358" r:id="rId97"/>
    <p:sldId id="409"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FF"/>
    <a:srgbClr val="FF3300"/>
    <a:srgbClr val="FFFF66"/>
    <a:srgbClr val="FCE78C"/>
    <a:srgbClr val="FFFF99"/>
    <a:srgbClr val="FFFEC9"/>
    <a:srgbClr val="FF9999"/>
    <a:srgbClr val="EAEAEA"/>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7920" autoAdjust="0"/>
  </p:normalViewPr>
  <p:slideViewPr>
    <p:cSldViewPr snapToGrid="0">
      <p:cViewPr varScale="1">
        <p:scale>
          <a:sx n="115" d="100"/>
          <a:sy n="115" d="100"/>
        </p:scale>
        <p:origin x="-10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76"/>
    </p:cViewPr>
  </p:sorterViewPr>
  <p:gridSpacing cx="468172800" cy="4681728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46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C7D4E5-AC60-4CA4-8AC6-4DE8AB221F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F600C-558B-4C18-8026-4C10C7B8DA40}" type="slidenum">
              <a:rPr lang="en-US">
                <a:solidFill>
                  <a:prstClr val="black"/>
                </a:solidFill>
              </a:rPr>
              <a:pPr/>
              <a:t>7</a:t>
            </a:fld>
            <a:endParaRPr lang="en-US">
              <a:solidFill>
                <a:prstClr val="black"/>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pPr>
                <a:defRPr/>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pPr>
                <a:defRPr/>
              </a:pPr>
              <a:t>‹#›</a:t>
            </a:fld>
            <a:endParaRPr lang="en-US"/>
          </a:p>
        </p:txBody>
      </p:sp>
    </p:spTree>
  </p:cSld>
  <p:clrMapOvr>
    <a:masterClrMapping/>
  </p:clrMapOvr>
  <p:transition spd="slow">
    <p:circl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pPr>
                <a:defRPr/>
              </a:pPr>
              <a:t>‹#›</a:t>
            </a:fld>
            <a:endParaRPr lang="en-US"/>
          </a:p>
        </p:txBody>
      </p:sp>
    </p:spTree>
  </p:cSld>
  <p:clrMapOvr>
    <a:masterClrMapping/>
  </p:clrMapOvr>
  <p:transition spd="slow">
    <p:circl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cSld>
  <p:clrMapOvr>
    <a:masterClrMapping/>
  </p:clrMapOvr>
  <p:transition spd="slow">
    <p:strips dir="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D4F385-1770-4E32-A153-6F7423D961F7}"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E724E9-D453-4FEB-B5A1-76441E639580}"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252D35-28ED-4E95-A76A-B5E01B69DEF5}"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87330C-C11A-472E-A9D8-F8E2A4CAC6FF}"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D04311F-26DF-4C1D-B5EB-88C6A7D33E0D}"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DE33E7-B6F7-4C31-8919-C23F740E00AB}"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553535E-AF4B-4BE3-8CE1-CFFA9FC7DC54}"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7F7F64-12A4-4F50-9B98-3A1B36F3F1D4}"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4FE72D-9F78-4786-A482-508C48D31FF7}"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F1D99D-5918-4C42-A9EA-51D4F9E72C0D}"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715FED-9907-43B3-A33F-EDB4722CF3C0}"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pPr>
                <a:defRPr/>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2CD56B-ACBC-4B59-BF76-8CE1494F0370}"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29B43C-9D6E-4E24-A56E-585DF84F3E16}"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F24884-90C6-462E-A9AC-F8E71EA8DF90}"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40003C-F5B6-4B37-BD43-87EAD2EBFD23}"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6902FB2-BBAB-4970-AB10-8CEA138A14EC}"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6E86B8A-81A1-417F-9BB2-289DBAC02DB3}"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30A8462-5AE5-4687-BF80-279885FB48F4}"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pPr>
                <a:defRPr/>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A262F2-CBC7-472C-AA86-F1BD33C665B0}"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FF3F39-CF72-4013-A978-3C540A6540FE}"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CE7EF5-C97D-4634-9077-46470E387FD1}"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F86118-7394-4E84-99A3-43E2C20BDE3F}" type="slidenum">
              <a:rPr lang="en-US">
                <a:solidFill>
                  <a:srgbClr val="000000"/>
                </a:solidFill>
              </a:rPr>
              <a:pPr/>
              <a:t>‹#›</a:t>
            </a:fld>
            <a:endParaRPr lang="en-US">
              <a:solidFill>
                <a:srgbClr val="000000"/>
              </a:solidFill>
            </a:endParaRPr>
          </a:p>
        </p:txBody>
      </p:sp>
    </p:spTree>
  </p:cSld>
  <p:clrMapOvr>
    <a:masterClrMapping/>
  </p:clrMapOvr>
  <p:transition spd="slow">
    <p:strips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F64443-3516-40A2-A260-129AA53A7379}"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F9679C-9DD6-4671-B069-850C7DBE8911}"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FDB96-C5AF-47DF-908B-7C8599C7FE03}"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F36954-480A-4986-87BA-4CB631CB3239}"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4E1ACB-201E-4C4F-B321-D2E03BB72B86}"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E76A16-AF0C-4571-8584-F0317512DB95}"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pPr>
                <a:defRPr/>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D440D33-63E6-474B-8589-20FC1D2D98B6}"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0647EF-19C7-4583-BD2D-87323D4B4F17}"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572575-4D80-4143-B425-F7B932F1EC6D}"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F462D4-8886-4F0A-87B0-FC9D0538EA75}"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D075AA-3A89-46B0-AC38-E31F3D83CE0E}" type="slidenum">
              <a:rPr lang="en-US">
                <a:solidFill>
                  <a:srgbClr val="000000"/>
                </a:solidFill>
              </a:rPr>
              <a:pPr/>
              <a:t>‹#›</a:t>
            </a:fld>
            <a:endParaRPr lang="en-US">
              <a:solidFill>
                <a:srgbClr val="000000"/>
              </a:solidFill>
            </a:endParaRPr>
          </a:p>
        </p:txBody>
      </p:sp>
    </p:spTree>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2DFDDF-D9E3-48F6-92ED-A1B31E72E41E}"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E620FD3-0BCE-4C33-878E-A9ED132402C4}"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6934BD8-EA38-4282-B81E-7FD8719CE16F}"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17034B5-115A-4ED6-94BF-3E062C8A6551}"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C226A33-E9E3-48D0-8BDA-E14757B6290D}"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pPr>
                <a:defRPr/>
              </a:pPr>
              <a:t>‹#›</a:t>
            </a:fld>
            <a:endParaRPr lang="en-US"/>
          </a:p>
        </p:txBody>
      </p:sp>
    </p:spTree>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C4C547B-55F8-4D57-8E18-406B415251D1}"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02BE133-44D3-448C-9B57-A2EE70B1F7FF}"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05EF248-E963-4601-BC9C-E3A16C61AC88}"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FC0EA7E-261B-4246-8972-1C088FD9BBA2}"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8D57A58-0DDA-4856-B5EC-C2AB08BEF3D2}"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C8BDA69-9C37-4077-A769-87FE347F3BA6}" type="slidenum">
              <a:rPr lang="en-US">
                <a:solidFill>
                  <a:srgbClr val="FFFFFF"/>
                </a:solidFill>
              </a:rPr>
              <a:pPr/>
              <a:t>‹#›</a:t>
            </a:fld>
            <a:endParaRPr lang="en-US">
              <a:solidFill>
                <a:srgbClr val="FFFFFF"/>
              </a:solidFill>
            </a:endParaRPr>
          </a:p>
        </p:txBody>
      </p:sp>
    </p:spTree>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565EF3-F380-4707-96EF-B221674F0A05}"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42207F-7DC9-4D05-AF1C-3790E38FC7EB}"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AEA064-7F6D-4C10-8E8D-673E72ACE4B6}"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D00BF9-74DD-401B-AA8D-CF3967B319E4}"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pPr>
                <a:defRPr/>
              </a:pPr>
              <a:t>‹#›</a:t>
            </a:fld>
            <a:endParaRPr lang="en-US"/>
          </a:p>
        </p:txBody>
      </p:sp>
    </p:spTree>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6FAE10-BEC3-4CF2-A1CB-D29FA0171F99}"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8FB90F-949D-43EB-85E3-3B42F40C5B1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335446-4023-4780-B089-DAE5836435FA}"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EBAFA3-CDDB-46F1-A59A-0A28C86FC722}"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E4F394-F154-4C1E-9E4E-34364711D85B}"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4CB468-83F7-46A8-BF83-38C300D43CC4}"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75CA5E-3D6E-4155-B8D4-6669251BDAB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7C3F77C-71E0-4CC7-97B8-0EAAE95CB0EF}"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57DFD1F-4F06-4620-8B71-41EA6CD0E686}"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7FB778D-E110-4FE7-9468-CB3839DD0A21}"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pPr>
                <a:defRPr/>
              </a:pPr>
              <a:t>‹#›</a:t>
            </a:fld>
            <a:endParaRPr lang="en-US"/>
          </a:p>
        </p:txBody>
      </p:sp>
    </p:spTree>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D83C2C-B02B-4D62-893E-635465BFA116}"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FF58B2-795F-4A52-9EE9-20558BFEB415}"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83A9086-EA4F-4E6B-A94A-AB59592E5D50}"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F4B43C0-F065-42A6-A683-0678221758B7}"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9253973-2CFA-4968-B511-74E2CA3062E0}"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A8106CD-398E-4E1E-B947-9AADBA178761}"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52F7719-E209-4AAC-AAAB-11D682115D60}"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44B43AD-F657-4012-8E55-C359412FA3BA}"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7C3F77C-71E0-4CC7-97B8-0EAAE95CB0EF}"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57DFD1F-4F06-4620-8B71-41EA6CD0E686}"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pPr>
                <a:defRPr/>
              </a:pPr>
              <a:t>‹#›</a:t>
            </a:fld>
            <a:endParaRPr lang="en-US"/>
          </a:p>
        </p:txBody>
      </p:sp>
    </p:spTree>
  </p:cSld>
  <p:clrMapOvr>
    <a:masterClrMapping/>
  </p:clrMapOvr>
  <p:transition spd="slow">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7FB778D-E110-4FE7-9468-CB3839DD0A21}"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3D83C2C-B02B-4D62-893E-635465BFA116}"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FF58B2-795F-4A52-9EE9-20558BFEB415}"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83A9086-EA4F-4E6B-A94A-AB59592E5D50}"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F4B43C0-F065-42A6-A683-0678221758B7}"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9253973-2CFA-4968-B511-74E2CA3062E0}"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A8106CD-398E-4E1E-B947-9AADBA178761}"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52F7719-E209-4AAC-AAAB-11D682115D60}"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44B43AD-F657-4012-8E55-C359412FA3BA}" type="slidenum">
              <a:rPr lang="en-US">
                <a:solidFill>
                  <a:srgbClr val="FFFFFF"/>
                </a:solidFill>
              </a:rPr>
              <a:pPr/>
              <a:t>‹#›</a:t>
            </a:fld>
            <a:endParaRPr lang="en-US">
              <a:solidFill>
                <a:srgbClr val="FFFFFF"/>
              </a:solidFill>
            </a:endParaRPr>
          </a:p>
        </p:txBody>
      </p:sp>
    </p:spTree>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pPr>
                <a:defRPr/>
              </a:pPr>
              <a:t>‹#›</a:t>
            </a:fld>
            <a:endParaRPr lang="en-US"/>
          </a:p>
        </p:txBody>
      </p:sp>
    </p:spTree>
  </p:cSld>
  <p:clrMapOvr>
    <a:masterClrMapping/>
  </p:clrMapOvr>
  <p:transition spd="slow">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667"/>
                <a:invGamma/>
              </a:schemeClr>
            </a:gs>
            <a:gs pos="50000">
              <a:schemeClr val="accent2"/>
            </a:gs>
            <a:gs pos="100000">
              <a:schemeClr val="accent2">
                <a:gamma/>
                <a:shade val="46667"/>
                <a:invGamma/>
              </a:schemeClr>
            </a:gs>
          </a:gsLst>
          <a:lin ang="18900000" scaled="1"/>
        </a:gra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smtClean="0">
              <a:solidFill>
                <a:srgbClr val="000000"/>
              </a:solidFill>
            </a:endParaRPr>
          </a:p>
        </p:txBody>
      </p:sp>
      <p:sp>
        <p:nvSpPr>
          <p:cNvPr id="209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strips dir="ru"/>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596AA8E-D521-4BA9-AD59-107D5AE83B80}"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smtClean="0">
              <a:solidFill>
                <a:srgbClr val="000000"/>
              </a:solidFill>
              <a:latin typeface="Times New Roman" pitchFamily="18" charset="0"/>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smtClean="0">
              <a:solidFill>
                <a:srgbClr val="000000"/>
              </a:solidFill>
              <a:latin typeface="Times New Roman" pitchFamily="18" charset="0"/>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FE93CAC5-E40D-4D9A-BD46-01E9FE4626FE}" type="slidenum">
              <a:rPr lang="en-US" smtClean="0">
                <a:solidFill>
                  <a:srgbClr val="000000"/>
                </a:solidFill>
                <a:latin typeface="Times New Roman" pitchFamily="18" charset="0"/>
              </a:rPr>
              <a:pPr/>
              <a:t>‹#›</a:t>
            </a:fld>
            <a:endParaRPr lang="en-US" smtClean="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2E6CC58-104F-4869-8107-876A603DC2DC}"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FFFFFF"/>
              </a:solidFill>
              <a:latin typeface="Arial" pitchFamily="34" charset="0"/>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FFFFFF"/>
              </a:solidFill>
              <a:latin typeface="Arial" pitchFamily="34" charset="0"/>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48436E-53BC-4528-9BBF-7915899E4745}" type="slidenum">
              <a:rPr lang="en-US" smtClean="0">
                <a:solidFill>
                  <a:srgbClr val="FFFFFF"/>
                </a:solidFill>
                <a:latin typeface="Arial" pitchFamily="34" charset="0"/>
              </a:rPr>
              <a:pPr/>
              <a:t>‹#›</a:t>
            </a:fld>
            <a:endParaRPr lang="en-US" smtClean="0">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5286678-2234-4AA2-8D18-578470672B1C}"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95A821-7A49-4927-8C25-91E028767290}" type="slidenum">
              <a:rPr lang="en-US">
                <a:solidFill>
                  <a:srgbClr val="FFFFFF"/>
                </a:solidFill>
                <a:latin typeface="Arial" pitchFamily="34" charset="0"/>
              </a:rPr>
              <a:pPr/>
              <a:t>‹#›</a:t>
            </a:fld>
            <a:endParaRPr lang="en-US">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95A821-7A49-4927-8C25-91E028767290}" type="slidenum">
              <a:rPr lang="en-US">
                <a:solidFill>
                  <a:srgbClr val="FFFFFF"/>
                </a:solidFill>
                <a:latin typeface="Arial" pitchFamily="34" charset="0"/>
              </a:rPr>
              <a:pPr/>
              <a:t>‹#›</a:t>
            </a:fld>
            <a:endParaRPr lang="en-US">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6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8.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hemeOverride" Target="../theme/themeOverr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5.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35.xml"/><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01.xml"/><Relationship Id="rId1" Type="http://schemas.openxmlformats.org/officeDocument/2006/relationships/themeOverride" Target="../theme/themeOverride8.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05.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3.xml"/><Relationship Id="rId5" Type="http://schemas.openxmlformats.org/officeDocument/2006/relationships/image" Target="../media/image44.jpeg"/><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123.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23.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3.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image" Target="../media/image53.jpeg"/><Relationship Id="rId1" Type="http://schemas.openxmlformats.org/officeDocument/2006/relationships/slideLayout" Target="../slideLayouts/slideLayout123.xml"/><Relationship Id="rId6" Type="http://schemas.openxmlformats.org/officeDocument/2006/relationships/image" Target="../media/image47.jpeg"/><Relationship Id="rId5" Type="http://schemas.openxmlformats.org/officeDocument/2006/relationships/image" Target="../media/image56.jpe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9.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egoBricks"/>
          <p:cNvPicPr>
            <a:picLocks noChangeAspect="1" noChangeArrowheads="1"/>
          </p:cNvPicPr>
          <p:nvPr/>
        </p:nvPicPr>
        <p:blipFill>
          <a:blip r:embed="rId2" cstate="screen"/>
          <a:srcRect/>
          <a:stretch>
            <a:fillRect/>
          </a:stretch>
        </p:blipFill>
        <p:spPr bwMode="auto">
          <a:xfrm>
            <a:off x="4217988" y="955675"/>
            <a:ext cx="5268912" cy="5902325"/>
          </a:xfrm>
          <a:prstGeom prst="rect">
            <a:avLst/>
          </a:prstGeom>
          <a:noFill/>
          <a:ln w="9525">
            <a:noFill/>
            <a:miter lim="800000"/>
            <a:headEnd/>
            <a:tailEnd/>
          </a:ln>
        </p:spPr>
      </p:pic>
      <p:sp>
        <p:nvSpPr>
          <p:cNvPr id="2051" name="Rectangle 6"/>
          <p:cNvSpPr>
            <a:spLocks noGrp="1" noChangeArrowheads="1"/>
          </p:cNvSpPr>
          <p:nvPr>
            <p:ph type="title"/>
          </p:nvPr>
        </p:nvSpPr>
        <p:spPr>
          <a:xfrm>
            <a:off x="423863" y="1204914"/>
            <a:ext cx="4119562" cy="1338262"/>
          </a:xfrm>
          <a:noFill/>
        </p:spPr>
        <p:txBody>
          <a:bodyPr anchor="t"/>
          <a:lstStyle/>
          <a:p>
            <a:pPr algn="l" eaLnBrk="1" hangingPunct="1"/>
            <a:r>
              <a:rPr lang="en-US" sz="4000" dirty="0" smtClean="0"/>
              <a:t>It’s all about</a:t>
            </a:r>
            <a:br>
              <a:rPr lang="en-US" sz="4000" dirty="0" smtClean="0"/>
            </a:br>
            <a:r>
              <a:rPr lang="en-US" sz="4000" dirty="0" smtClean="0"/>
              <a:t>building blocks…</a:t>
            </a:r>
          </a:p>
        </p:txBody>
      </p:sp>
      <p:sp>
        <p:nvSpPr>
          <p:cNvPr id="2052" name="WordArt 8"/>
          <p:cNvSpPr>
            <a:spLocks noChangeArrowheads="1" noChangeShapeType="1" noTextEdit="1"/>
          </p:cNvSpPr>
          <p:nvPr/>
        </p:nvSpPr>
        <p:spPr bwMode="auto">
          <a:xfrm>
            <a:off x="2325688" y="350838"/>
            <a:ext cx="4492625"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CHEMISTRY</a:t>
            </a:r>
          </a:p>
        </p:txBody>
      </p:sp>
      <p:sp>
        <p:nvSpPr>
          <p:cNvPr id="5" name="Rectangle 6"/>
          <p:cNvSpPr txBox="1">
            <a:spLocks noChangeArrowheads="1"/>
          </p:cNvSpPr>
          <p:nvPr/>
        </p:nvSpPr>
        <p:spPr bwMode="auto">
          <a:xfrm>
            <a:off x="395288" y="3186113"/>
            <a:ext cx="3833812" cy="2105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…and how they bond together.</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crt tube"/>
          <p:cNvPicPr>
            <a:picLocks noChangeAspect="1" noChangeArrowheads="1"/>
          </p:cNvPicPr>
          <p:nvPr/>
        </p:nvPicPr>
        <p:blipFill>
          <a:blip r:embed="rId2" cstate="screen"/>
          <a:srcRect/>
          <a:stretch>
            <a:fillRect/>
          </a:stretch>
        </p:blipFill>
        <p:spPr bwMode="auto">
          <a:xfrm>
            <a:off x="4566725" y="3283528"/>
            <a:ext cx="4577275" cy="2951018"/>
          </a:xfrm>
          <a:prstGeom prst="rect">
            <a:avLst/>
          </a:prstGeom>
          <a:noFill/>
        </p:spPr>
      </p:pic>
      <p:pic>
        <p:nvPicPr>
          <p:cNvPr id="5" name="Picture 6" descr="Image result for crt tv"/>
          <p:cNvPicPr>
            <a:picLocks noChangeAspect="1" noChangeArrowheads="1"/>
          </p:cNvPicPr>
          <p:nvPr/>
        </p:nvPicPr>
        <p:blipFill>
          <a:blip r:embed="rId3" cstate="screen">
            <a:lum bright="10000" contrast="30000"/>
          </a:blip>
          <a:srcRect/>
          <a:stretch>
            <a:fillRect/>
          </a:stretch>
        </p:blipFill>
        <p:spPr bwMode="auto">
          <a:xfrm>
            <a:off x="5569527" y="299258"/>
            <a:ext cx="2759825" cy="2493818"/>
          </a:xfrm>
          <a:prstGeom prst="rect">
            <a:avLst/>
          </a:prstGeom>
          <a:noFill/>
        </p:spPr>
      </p:pic>
      <p:pic>
        <p:nvPicPr>
          <p:cNvPr id="6" name="Picture 10" descr="Image result for lightning"/>
          <p:cNvPicPr>
            <a:picLocks noChangeAspect="1" noChangeArrowheads="1"/>
          </p:cNvPicPr>
          <p:nvPr/>
        </p:nvPicPr>
        <p:blipFill>
          <a:blip r:embed="rId4" cstate="screen"/>
          <a:srcRect/>
          <a:stretch>
            <a:fillRect/>
          </a:stretch>
        </p:blipFill>
        <p:spPr bwMode="auto">
          <a:xfrm>
            <a:off x="0" y="-1"/>
            <a:ext cx="4405486" cy="5270269"/>
          </a:xfrm>
          <a:prstGeom prst="rect">
            <a:avLst/>
          </a:prstGeom>
          <a:noFill/>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4" name="Picture 4" descr="Related image"/>
          <p:cNvPicPr>
            <a:picLocks noChangeAspect="1" noChangeArrowheads="1"/>
          </p:cNvPicPr>
          <p:nvPr/>
        </p:nvPicPr>
        <p:blipFill>
          <a:blip r:embed="rId2" cstate="screen">
            <a:lum bright="10000" contrast="20000"/>
          </a:blip>
          <a:srcRect/>
          <a:stretch>
            <a:fillRect/>
          </a:stretch>
        </p:blipFill>
        <p:spPr bwMode="auto">
          <a:xfrm>
            <a:off x="812281" y="543733"/>
            <a:ext cx="7620000" cy="3305175"/>
          </a:xfrm>
          <a:prstGeom prst="rect">
            <a:avLst/>
          </a:prstGeom>
          <a:noFill/>
        </p:spPr>
      </p:pic>
      <p:sp>
        <p:nvSpPr>
          <p:cNvPr id="3" name="TextBox 2"/>
          <p:cNvSpPr txBox="1"/>
          <p:nvPr/>
        </p:nvSpPr>
        <p:spPr>
          <a:xfrm>
            <a:off x="365759" y="4048299"/>
            <a:ext cx="8312727" cy="461665"/>
          </a:xfrm>
          <a:prstGeom prst="rect">
            <a:avLst/>
          </a:prstGeom>
          <a:noFill/>
        </p:spPr>
        <p:txBody>
          <a:bodyPr wrap="square" rtlCol="0">
            <a:spAutoFit/>
          </a:bodyPr>
          <a:lstStyle/>
          <a:p>
            <a:pPr algn="ctr"/>
            <a:r>
              <a:rPr lang="en-US" sz="2400" dirty="0" smtClean="0"/>
              <a:t>Electrons sometimes behave like waves.</a:t>
            </a:r>
            <a:endParaRPr lang="en-US" sz="2400"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Image result for electron diffraction"/>
          <p:cNvPicPr>
            <a:picLocks noChangeAspect="1" noChangeArrowheads="1"/>
          </p:cNvPicPr>
          <p:nvPr/>
        </p:nvPicPr>
        <p:blipFill>
          <a:blip r:embed="rId2" cstate="screen"/>
          <a:srcRect/>
          <a:stretch>
            <a:fillRect/>
          </a:stretch>
        </p:blipFill>
        <p:spPr bwMode="auto">
          <a:xfrm>
            <a:off x="3206346" y="704849"/>
            <a:ext cx="5924550" cy="6153151"/>
          </a:xfrm>
          <a:prstGeom prst="rect">
            <a:avLst/>
          </a:prstGeom>
          <a:noFill/>
        </p:spPr>
      </p:pic>
      <p:sp>
        <p:nvSpPr>
          <p:cNvPr id="5" name="Rectangle 4"/>
          <p:cNvSpPr/>
          <p:nvPr/>
        </p:nvSpPr>
        <p:spPr bwMode="auto">
          <a:xfrm>
            <a:off x="5419898" y="713162"/>
            <a:ext cx="1471352" cy="174567"/>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5"/>
          <p:cNvSpPr/>
          <p:nvPr/>
        </p:nvSpPr>
        <p:spPr bwMode="auto">
          <a:xfrm>
            <a:off x="8506691" y="3367693"/>
            <a:ext cx="595745" cy="18842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bwMode="auto">
          <a:xfrm>
            <a:off x="5225934" y="3556114"/>
            <a:ext cx="1923011" cy="191194"/>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bwMode="auto">
          <a:xfrm>
            <a:off x="3241963" y="3373234"/>
            <a:ext cx="590203" cy="191193"/>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3311236" y="6399067"/>
            <a:ext cx="462742" cy="160712"/>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7728064" y="6659532"/>
            <a:ext cx="1382683" cy="155172"/>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a:off x="8487294" y="6412920"/>
            <a:ext cx="656706" cy="160713"/>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a:off x="515389" y="182880"/>
            <a:ext cx="8312727" cy="461665"/>
          </a:xfrm>
          <a:prstGeom prst="rect">
            <a:avLst/>
          </a:prstGeom>
          <a:noFill/>
        </p:spPr>
        <p:txBody>
          <a:bodyPr wrap="square" rtlCol="0">
            <a:spAutoFit/>
          </a:bodyPr>
          <a:lstStyle/>
          <a:p>
            <a:pPr algn="ctr"/>
            <a:r>
              <a:rPr lang="en-US" sz="2400" dirty="0" smtClean="0"/>
              <a:t>Electrons bend and have interference like waves do.</a:t>
            </a:r>
            <a:endParaRPr lang="en-US" sz="2400" dirty="0"/>
          </a:p>
        </p:txBody>
      </p:sp>
      <p:pic>
        <p:nvPicPr>
          <p:cNvPr id="289796" name="Picture 4" descr="Image result for crystallography"/>
          <p:cNvPicPr>
            <a:picLocks noChangeAspect="1" noChangeArrowheads="1"/>
          </p:cNvPicPr>
          <p:nvPr/>
        </p:nvPicPr>
        <p:blipFill>
          <a:blip r:embed="rId3" cstate="screen"/>
          <a:srcRect/>
          <a:stretch>
            <a:fillRect/>
          </a:stretch>
        </p:blipFill>
        <p:spPr bwMode="auto">
          <a:xfrm>
            <a:off x="0" y="2276475"/>
            <a:ext cx="3211421" cy="32194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val 2"/>
          <p:cNvSpPr>
            <a:spLocks noChangeArrowheads="1"/>
          </p:cNvSpPr>
          <p:nvPr/>
        </p:nvSpPr>
        <p:spPr bwMode="auto">
          <a:xfrm>
            <a:off x="1574800" y="2106613"/>
            <a:ext cx="2862263" cy="3281362"/>
          </a:xfrm>
          <a:prstGeom prst="ellipse">
            <a:avLst/>
          </a:prstGeom>
          <a:gradFill rotWithShape="1">
            <a:gsLst>
              <a:gs pos="0">
                <a:srgbClr val="66CCFF">
                  <a:alpha val="62000"/>
                </a:srgbClr>
              </a:gs>
              <a:gs pos="100000">
                <a:srgbClr val="66CCFF">
                  <a:gamma/>
                  <a:shade val="46275"/>
                  <a:invGamma/>
                  <a:alpha val="0"/>
                </a:srgbClr>
              </a:gs>
            </a:gsLst>
            <a:path path="shape">
              <a:fillToRect l="50000" t="50000" r="50000" b="50000"/>
            </a:path>
          </a:gradFill>
          <a:ln w="9525" algn="ctr">
            <a:noFill/>
            <a:round/>
            <a:headEnd/>
            <a:tailEnd/>
          </a:ln>
          <a:effectLst/>
        </p:spPr>
        <p:txBody>
          <a:bodyPr wrap="none" anchor="ctr"/>
          <a:lstStyle/>
          <a:p>
            <a:endParaRPr lang="en-US">
              <a:solidFill>
                <a:srgbClr val="FFFFFF"/>
              </a:solidFill>
              <a:latin typeface="Arial" pitchFamily="34" charset="0"/>
            </a:endParaRPr>
          </a:p>
        </p:txBody>
      </p:sp>
      <p:sp>
        <p:nvSpPr>
          <p:cNvPr id="83971" name="Oval 3"/>
          <p:cNvSpPr>
            <a:spLocks noChangeArrowheads="1"/>
          </p:cNvSpPr>
          <p:nvPr/>
        </p:nvSpPr>
        <p:spPr bwMode="auto">
          <a:xfrm>
            <a:off x="1989138" y="2622550"/>
            <a:ext cx="2201862" cy="2201863"/>
          </a:xfrm>
          <a:prstGeom prst="ellipse">
            <a:avLst/>
          </a:prstGeom>
          <a:noFill/>
          <a:ln w="28575" algn="ctr">
            <a:solidFill>
              <a:srgbClr val="0066FF"/>
            </a:solidFill>
            <a:round/>
            <a:headEnd/>
            <a:tailEnd/>
          </a:ln>
          <a:effectLst/>
        </p:spPr>
        <p:txBody>
          <a:bodyPr wrap="none" anchor="ctr">
            <a:spAutoFit/>
          </a:bodyPr>
          <a:lstStyle/>
          <a:p>
            <a:endParaRPr lang="en-US">
              <a:solidFill>
                <a:srgbClr val="FFFFFF"/>
              </a:solidFill>
              <a:latin typeface="Arial" pitchFamily="34" charset="0"/>
            </a:endParaRPr>
          </a:p>
        </p:txBody>
      </p:sp>
      <p:sp>
        <p:nvSpPr>
          <p:cNvPr id="83972" name="Oval 4"/>
          <p:cNvSpPr>
            <a:spLocks noChangeArrowheads="1"/>
          </p:cNvSpPr>
          <p:nvPr/>
        </p:nvSpPr>
        <p:spPr bwMode="auto">
          <a:xfrm flipV="1">
            <a:off x="1958975" y="2614613"/>
            <a:ext cx="2222500" cy="2222500"/>
          </a:xfrm>
          <a:prstGeom prst="ellipse">
            <a:avLst/>
          </a:prstGeom>
          <a:noFill/>
          <a:ln w="28575" algn="ctr">
            <a:solidFill>
              <a:srgbClr val="0066FF"/>
            </a:solidFill>
            <a:round/>
            <a:headEnd/>
            <a:tailEnd/>
          </a:ln>
          <a:effectLst/>
        </p:spPr>
        <p:txBody>
          <a:bodyPr anchor="ctr">
            <a:spAutoFit/>
          </a:bodyPr>
          <a:lstStyle/>
          <a:p>
            <a:endParaRPr lang="en-US">
              <a:solidFill>
                <a:srgbClr val="FFFFFF"/>
              </a:solidFill>
              <a:latin typeface="Arial" pitchFamily="34" charset="0"/>
            </a:endParaRPr>
          </a:p>
        </p:txBody>
      </p:sp>
      <p:sp>
        <p:nvSpPr>
          <p:cNvPr id="83976" name="WordArt 8"/>
          <p:cNvSpPr>
            <a:spLocks noChangeArrowheads="1" noChangeShapeType="1" noTextEdit="1"/>
          </p:cNvSpPr>
          <p:nvPr/>
        </p:nvSpPr>
        <p:spPr bwMode="auto">
          <a:xfrm>
            <a:off x="966788" y="361950"/>
            <a:ext cx="7210425" cy="64770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3399FF"/>
              </a:extrusionClr>
            </a:sp3d>
          </a:bodyPr>
          <a:lstStyle/>
          <a:p>
            <a:pPr algn="ctr"/>
            <a:r>
              <a:rPr lang="en-U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Electron:  Both wave and particle</a:t>
            </a:r>
          </a:p>
        </p:txBody>
      </p:sp>
      <p:sp>
        <p:nvSpPr>
          <p:cNvPr id="83977" name="Oval 9"/>
          <p:cNvSpPr>
            <a:spLocks noChangeArrowheads="1"/>
          </p:cNvSpPr>
          <p:nvPr/>
        </p:nvSpPr>
        <p:spPr bwMode="auto">
          <a:xfrm>
            <a:off x="5018088" y="2214563"/>
            <a:ext cx="2649537" cy="3036887"/>
          </a:xfrm>
          <a:prstGeom prst="ellipse">
            <a:avLst/>
          </a:prstGeom>
          <a:gradFill rotWithShape="1">
            <a:gsLst>
              <a:gs pos="0">
                <a:srgbClr val="66CCFF">
                  <a:alpha val="62000"/>
                </a:srgbClr>
              </a:gs>
              <a:gs pos="100000">
                <a:srgbClr val="66CCFF">
                  <a:gamma/>
                  <a:shade val="46275"/>
                  <a:invGamma/>
                  <a:alpha val="0"/>
                </a:srgbClr>
              </a:gs>
            </a:gsLst>
            <a:path path="shape">
              <a:fillToRect l="50000" t="50000" r="50000" b="50000"/>
            </a:path>
          </a:gradFill>
          <a:ln w="9525" algn="ctr">
            <a:noFill/>
            <a:round/>
            <a:headEnd/>
            <a:tailEnd/>
          </a:ln>
          <a:effectLst/>
        </p:spPr>
        <p:txBody>
          <a:bodyPr wrap="none" anchor="ctr"/>
          <a:lstStyle/>
          <a:p>
            <a:endParaRPr lang="en-US">
              <a:solidFill>
                <a:srgbClr val="FFFFFF"/>
              </a:solidFill>
              <a:latin typeface="Arial" pitchFamily="34" charset="0"/>
            </a:endParaRPr>
          </a:p>
        </p:txBody>
      </p:sp>
      <p:sp>
        <p:nvSpPr>
          <p:cNvPr id="83978" name="Oval 10"/>
          <p:cNvSpPr>
            <a:spLocks noChangeArrowheads="1"/>
          </p:cNvSpPr>
          <p:nvPr/>
        </p:nvSpPr>
        <p:spPr bwMode="auto">
          <a:xfrm>
            <a:off x="5291138" y="2665413"/>
            <a:ext cx="2201862" cy="2201862"/>
          </a:xfrm>
          <a:prstGeom prst="ellipse">
            <a:avLst/>
          </a:prstGeom>
          <a:noFill/>
          <a:ln w="28575" algn="ctr">
            <a:solidFill>
              <a:srgbClr val="0066FF"/>
            </a:solidFill>
            <a:round/>
            <a:headEnd/>
            <a:tailEnd/>
          </a:ln>
          <a:effectLst/>
        </p:spPr>
        <p:txBody>
          <a:bodyPr wrap="none" anchor="ctr">
            <a:spAutoFit/>
          </a:bodyPr>
          <a:lstStyle/>
          <a:p>
            <a:endParaRPr lang="en-US">
              <a:solidFill>
                <a:srgbClr val="FFFFFF"/>
              </a:solidFill>
              <a:latin typeface="Arial" pitchFamily="34" charset="0"/>
            </a:endParaRPr>
          </a:p>
        </p:txBody>
      </p:sp>
      <p:sp>
        <p:nvSpPr>
          <p:cNvPr id="83979" name="Oval 11"/>
          <p:cNvSpPr>
            <a:spLocks noChangeArrowheads="1"/>
          </p:cNvSpPr>
          <p:nvPr/>
        </p:nvSpPr>
        <p:spPr bwMode="auto">
          <a:xfrm flipV="1">
            <a:off x="5260975" y="2657475"/>
            <a:ext cx="2222500" cy="2222500"/>
          </a:xfrm>
          <a:prstGeom prst="ellipse">
            <a:avLst/>
          </a:prstGeom>
          <a:noFill/>
          <a:ln w="28575" algn="ctr">
            <a:solidFill>
              <a:srgbClr val="0066FF"/>
            </a:solidFill>
            <a:round/>
            <a:headEnd/>
            <a:tailEnd/>
          </a:ln>
          <a:effectLst/>
        </p:spPr>
        <p:txBody>
          <a:bodyPr anchor="ctr">
            <a:spAutoFit/>
          </a:bodyPr>
          <a:lstStyle/>
          <a:p>
            <a:endParaRPr lang="en-US">
              <a:solidFill>
                <a:srgbClr val="FFFFFF"/>
              </a:solidFill>
              <a:latin typeface="Arial" pitchFamily="34" charset="0"/>
            </a:endParaRPr>
          </a:p>
        </p:txBody>
      </p:sp>
      <p:grpSp>
        <p:nvGrpSpPr>
          <p:cNvPr id="2" name="Group 5"/>
          <p:cNvGrpSpPr>
            <a:grpSpLocks/>
          </p:cNvGrpSpPr>
          <p:nvPr/>
        </p:nvGrpSpPr>
        <p:grpSpPr bwMode="auto">
          <a:xfrm>
            <a:off x="1876425" y="3656013"/>
            <a:ext cx="217488" cy="219075"/>
            <a:chOff x="5384" y="1264"/>
            <a:chExt cx="182" cy="182"/>
          </a:xfrm>
        </p:grpSpPr>
        <p:sp>
          <p:nvSpPr>
            <p:cNvPr id="83974" name="Oval 6"/>
            <p:cNvSpPr>
              <a:spLocks noChangeArrowheads="1"/>
            </p:cNvSpPr>
            <p:nvPr/>
          </p:nvSpPr>
          <p:spPr bwMode="auto">
            <a:xfrm>
              <a:off x="5384" y="1264"/>
              <a:ext cx="182" cy="182"/>
            </a:xfrm>
            <a:prstGeom prst="ellipse">
              <a:avLst/>
            </a:prstGeom>
            <a:gradFill rotWithShape="1">
              <a:gsLst>
                <a:gs pos="0">
                  <a:srgbClr val="969696"/>
                </a:gs>
                <a:gs pos="100000">
                  <a:srgbClr val="969696">
                    <a:gamma/>
                    <a:shade val="46275"/>
                    <a:invGamma/>
                  </a:srgbClr>
                </a:gs>
              </a:gsLst>
              <a:path path="shape">
                <a:fillToRect l="50000" t="50000" r="50000" b="50000"/>
              </a:path>
            </a:gradFill>
            <a:ln w="9525">
              <a:solidFill>
                <a:srgbClr val="000000"/>
              </a:solidFill>
              <a:round/>
              <a:headEnd/>
              <a:tailEnd/>
            </a:ln>
            <a:effectLst/>
          </p:spPr>
          <p:txBody>
            <a:bodyPr wrap="none" anchor="ctr"/>
            <a:lstStyle/>
            <a:p>
              <a:endParaRPr lang="en-US">
                <a:solidFill>
                  <a:srgbClr val="FFFFFF"/>
                </a:solidFill>
                <a:latin typeface="Arial" pitchFamily="34" charset="0"/>
              </a:endParaRPr>
            </a:p>
          </p:txBody>
        </p:sp>
        <p:sp>
          <p:nvSpPr>
            <p:cNvPr id="83975" name="Line 7"/>
            <p:cNvSpPr>
              <a:spLocks noChangeShapeType="1"/>
            </p:cNvSpPr>
            <p:nvPr/>
          </p:nvSpPr>
          <p:spPr bwMode="auto">
            <a:xfrm>
              <a:off x="5430" y="1355"/>
              <a:ext cx="92" cy="0"/>
            </a:xfrm>
            <a:prstGeom prst="line">
              <a:avLst/>
            </a:prstGeom>
            <a:noFill/>
            <a:ln w="57150">
              <a:solidFill>
                <a:srgbClr val="FFFFFF"/>
              </a:solidFill>
              <a:round/>
              <a:headEnd/>
              <a:tailEnd/>
            </a:ln>
            <a:effectLst/>
          </p:spPr>
          <p:txBody>
            <a:bodyPr/>
            <a:lstStyle/>
            <a:p>
              <a:endParaRPr lang="en-US">
                <a:solidFill>
                  <a:srgbClr val="FFFFFF"/>
                </a:solidFill>
                <a:latin typeface="Arial" pitchFamily="34" charset="0"/>
              </a:endParaRPr>
            </a:p>
          </p:txBody>
        </p:sp>
      </p:grpSp>
      <p:sp>
        <p:nvSpPr>
          <p:cNvPr id="83983" name="Rectangle 15"/>
          <p:cNvSpPr>
            <a:spLocks noChangeArrowheads="1"/>
          </p:cNvSpPr>
          <p:nvPr/>
        </p:nvSpPr>
        <p:spPr bwMode="auto">
          <a:xfrm>
            <a:off x="4956175" y="3275013"/>
            <a:ext cx="323850" cy="1016000"/>
          </a:xfrm>
          <a:prstGeom prst="rect">
            <a:avLst/>
          </a:prstGeom>
          <a:gradFill rotWithShape="1">
            <a:gsLst>
              <a:gs pos="0">
                <a:srgbClr val="000000"/>
              </a:gs>
              <a:gs pos="100000">
                <a:srgbClr val="000000">
                  <a:gamma/>
                  <a:tint val="34902"/>
                  <a:invGamma/>
                  <a:alpha val="0"/>
                </a:srgbClr>
              </a:gs>
            </a:gsLst>
            <a:lin ang="0" scaled="1"/>
          </a:gradFill>
          <a:ln w="9525" algn="ctr">
            <a:noFill/>
            <a:miter lim="800000"/>
            <a:headEnd/>
            <a:tailEnd/>
          </a:ln>
          <a:effectLst/>
        </p:spPr>
        <p:txBody>
          <a:bodyPr anchor="ctr">
            <a:spAutoFit/>
          </a:bodyPr>
          <a:lstStyle/>
          <a:p>
            <a:endParaRPr lang="en-US">
              <a:solidFill>
                <a:srgbClr val="FFFFFF"/>
              </a:solidFill>
              <a:latin typeface="Arial" pitchFamily="34" charset="0"/>
            </a:endParaRPr>
          </a:p>
        </p:txBody>
      </p:sp>
      <p:sp>
        <p:nvSpPr>
          <p:cNvPr id="83984" name="Rectangle 16"/>
          <p:cNvSpPr>
            <a:spLocks noChangeArrowheads="1"/>
          </p:cNvSpPr>
          <p:nvPr/>
        </p:nvSpPr>
        <p:spPr bwMode="auto">
          <a:xfrm>
            <a:off x="4216400" y="3289300"/>
            <a:ext cx="265113" cy="1016000"/>
          </a:xfrm>
          <a:prstGeom prst="rect">
            <a:avLst/>
          </a:prstGeom>
          <a:gradFill rotWithShape="1">
            <a:gsLst>
              <a:gs pos="0">
                <a:srgbClr val="000000">
                  <a:gamma/>
                  <a:tint val="34902"/>
                  <a:invGamma/>
                  <a:alpha val="0"/>
                </a:srgbClr>
              </a:gs>
              <a:gs pos="100000">
                <a:srgbClr val="000000"/>
              </a:gs>
            </a:gsLst>
            <a:lin ang="0" scaled="1"/>
          </a:gradFill>
          <a:ln w="9525" algn="ctr">
            <a:noFill/>
            <a:miter lim="800000"/>
            <a:headEnd/>
            <a:tailEnd/>
          </a:ln>
          <a:effectLst/>
        </p:spPr>
        <p:txBody>
          <a:bodyPr anchor="ctr">
            <a:spAutoFit/>
          </a:bodyPr>
          <a:lstStyle/>
          <a:p>
            <a:endParaRPr lang="en-US">
              <a:solidFill>
                <a:srgbClr val="FFFFFF"/>
              </a:solidFill>
              <a:latin typeface="Arial" pitchFamily="34" charset="0"/>
            </a:endParaRPr>
          </a:p>
        </p:txBody>
      </p:sp>
      <p:sp>
        <p:nvSpPr>
          <p:cNvPr id="83985" name="Rectangle 17"/>
          <p:cNvSpPr>
            <a:spLocks noChangeArrowheads="1"/>
          </p:cNvSpPr>
          <p:nvPr/>
        </p:nvSpPr>
        <p:spPr bwMode="auto">
          <a:xfrm>
            <a:off x="4424363" y="3289300"/>
            <a:ext cx="560387" cy="987425"/>
          </a:xfrm>
          <a:prstGeom prst="rect">
            <a:avLst/>
          </a:prstGeom>
          <a:solidFill>
            <a:schemeClr val="bg1"/>
          </a:solidFill>
          <a:ln w="9525" algn="ctr">
            <a:noFill/>
            <a:miter lim="800000"/>
            <a:headEnd/>
            <a:tailEnd/>
          </a:ln>
          <a:effectLst/>
        </p:spPr>
        <p:txBody>
          <a:bodyPr anchor="ctr">
            <a:spAutoFit/>
          </a:bodyPr>
          <a:lstStyle/>
          <a:p>
            <a:endParaRPr lang="en-US">
              <a:solidFill>
                <a:srgbClr val="FFFFFF"/>
              </a:solidFill>
              <a:latin typeface="Arial" pitchFamily="34" charset="0"/>
            </a:endParaRPr>
          </a:p>
        </p:txBody>
      </p:sp>
      <p:sp>
        <p:nvSpPr>
          <p:cNvPr id="83988" name="Line 20"/>
          <p:cNvSpPr>
            <a:spLocks noChangeShapeType="1"/>
          </p:cNvSpPr>
          <p:nvPr/>
        </p:nvSpPr>
        <p:spPr bwMode="auto">
          <a:xfrm>
            <a:off x="530225" y="3773488"/>
            <a:ext cx="8437563" cy="0"/>
          </a:xfrm>
          <a:prstGeom prst="line">
            <a:avLst/>
          </a:prstGeom>
          <a:noFill/>
          <a:ln w="38100">
            <a:solidFill>
              <a:srgbClr val="DDDDDD">
                <a:alpha val="50000"/>
              </a:srgbClr>
            </a:solidFill>
            <a:round/>
            <a:headEnd/>
            <a:tailEnd/>
          </a:ln>
          <a:effectLst/>
        </p:spPr>
        <p:txBody>
          <a:bodyPr>
            <a:spAutoFit/>
          </a:bodyPr>
          <a:lstStyle/>
          <a:p>
            <a:endParaRPr lang="en-US">
              <a:solidFill>
                <a:srgbClr val="FFFFFF"/>
              </a:solidFill>
              <a:latin typeface="Arial" pitchFamily="34" charset="0"/>
            </a:endParaRPr>
          </a:p>
        </p:txBody>
      </p:sp>
      <p:sp>
        <p:nvSpPr>
          <p:cNvPr id="83995" name="Line 27"/>
          <p:cNvSpPr>
            <a:spLocks noChangeShapeType="1"/>
          </p:cNvSpPr>
          <p:nvPr/>
        </p:nvSpPr>
        <p:spPr bwMode="auto">
          <a:xfrm rot="-5400000">
            <a:off x="2137569" y="3831432"/>
            <a:ext cx="5221287" cy="0"/>
          </a:xfrm>
          <a:prstGeom prst="line">
            <a:avLst/>
          </a:prstGeom>
          <a:noFill/>
          <a:ln w="38100">
            <a:solidFill>
              <a:srgbClr val="DDDDDD">
                <a:alpha val="50000"/>
              </a:srgbClr>
            </a:solidFill>
            <a:round/>
            <a:headEnd/>
            <a:tailEnd/>
          </a:ln>
          <a:effectLst/>
        </p:spPr>
        <p:txBody>
          <a:bodyPr>
            <a:spAutoFit/>
          </a:bodyPr>
          <a:lstStyle/>
          <a:p>
            <a:endParaRPr lang="en-US">
              <a:solidFill>
                <a:srgbClr val="FFFFFF"/>
              </a:solidFill>
              <a:latin typeface="Arial" pitchFamily="34" charset="0"/>
            </a:endParaRPr>
          </a:p>
        </p:txBody>
      </p:sp>
      <p:sp>
        <p:nvSpPr>
          <p:cNvPr id="83997" name="Line 29"/>
          <p:cNvSpPr>
            <a:spLocks noChangeShapeType="1"/>
          </p:cNvSpPr>
          <p:nvPr/>
        </p:nvSpPr>
        <p:spPr bwMode="auto">
          <a:xfrm rot="18900000">
            <a:off x="2051050" y="3827463"/>
            <a:ext cx="5221288" cy="0"/>
          </a:xfrm>
          <a:prstGeom prst="line">
            <a:avLst/>
          </a:prstGeom>
          <a:noFill/>
          <a:ln w="28575">
            <a:solidFill>
              <a:srgbClr val="DDDDDD">
                <a:alpha val="50000"/>
              </a:srgbClr>
            </a:solidFill>
            <a:round/>
            <a:headEnd/>
            <a:tailEnd/>
          </a:ln>
          <a:effectLst/>
        </p:spPr>
        <p:txBody>
          <a:bodyPr>
            <a:spAutoFit/>
          </a:bodyPr>
          <a:lstStyle/>
          <a:p>
            <a:endParaRPr lang="en-US">
              <a:solidFill>
                <a:srgbClr val="FFFFFF"/>
              </a:solidFill>
              <a:latin typeface="Arial" pitchFamily="34" charset="0"/>
            </a:endParaRPr>
          </a:p>
        </p:txBody>
      </p:sp>
      <p:grpSp>
        <p:nvGrpSpPr>
          <p:cNvPr id="18" name="Group 25"/>
          <p:cNvGrpSpPr>
            <a:grpSpLocks/>
          </p:cNvGrpSpPr>
          <p:nvPr/>
        </p:nvGrpSpPr>
        <p:grpSpPr bwMode="auto">
          <a:xfrm>
            <a:off x="4544955" y="3566161"/>
            <a:ext cx="390554" cy="390554"/>
            <a:chOff x="1304" y="2479"/>
            <a:chExt cx="384" cy="384"/>
          </a:xfrm>
        </p:grpSpPr>
        <p:sp>
          <p:nvSpPr>
            <p:cNvPr id="19" name="Oval 2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AutoShape 27"/>
            <p:cNvSpPr>
              <a:spLocks noChangeArrowheads="1"/>
            </p:cNvSpPr>
            <p:nvPr/>
          </p:nvSpPr>
          <p:spPr bwMode="auto">
            <a:xfrm>
              <a:off x="1411" y="2583"/>
              <a:ext cx="177" cy="182"/>
            </a:xfrm>
            <a:prstGeom prst="plus">
              <a:avLst>
                <a:gd name="adj" fmla="val 39245"/>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repeatCount="indefinite" fill="hold" nodeType="clickEffect">
                                  <p:stCondLst>
                                    <p:cond delay="0"/>
                                  </p:stCondLst>
                                  <p:childTnLst>
                                    <p:animMotion origin="layout" path="M -3.88889E-6 -0.00833 C -3.88889E-6 0.09074 0.0533 0.1551 0.11129 0.1551 C 0.19862 0.1551 0.22691 0.06737 0.24028 0.0132 L 0.35591 -0.01111 C 0.36945 -0.06504 0.38316 -0.15648 0.48195 -0.15648 C 0.54566 -0.15648 0.60243 -0.10277 0.60243 -0.00347 C 0.60243 0.09561 0.54914 0.15718 0.48559 0.15718 C 0.38698 0.15718 0.36945 0.06088 0.35591 0.00672 L 0.24358 -0.00833 C 0.23021 -0.06226 0.21615 -0.16527 0.11302 -0.16527 C 0.05 -0.16319 -3.88889E-6 -0.10787 -3.88889E-6 -0.00833 Z " pathEditMode="relative" rAng="0" ptsTypes="ffFffffFfff">
                                      <p:cBhvr>
                                        <p:cTn id="6" dur="2000" fill="hold"/>
                                        <p:tgtEl>
                                          <p:spTgt spid="2"/>
                                        </p:tgtEl>
                                        <p:attrNameLst>
                                          <p:attrName>ppt_x</p:attrName>
                                          <p:attrName>ppt_y</p:attrName>
                                        </p:attrNameLst>
                                      </p:cBhvr>
                                      <p:rCtr x="301" y="4"/>
                                    </p:animMotion>
                                  </p:childTnLst>
                                </p:cTn>
                              </p:par>
                            </p:childTnLst>
                          </p:cTn>
                        </p:par>
                        <p:par>
                          <p:cTn id="7" fill="hold">
                            <p:stCondLst>
                              <p:cond delay="2000"/>
                            </p:stCondLst>
                            <p:childTnLst>
                              <p:par>
                                <p:cTn id="8" presetID="6" presetClass="emph" presetSubtype="0" repeatCount="indefinite" accel="50000" decel="50000" autoRev="1" fill="hold" grpId="0" nodeType="afterEffect">
                                  <p:stCondLst>
                                    <p:cond delay="0"/>
                                  </p:stCondLst>
                                  <p:childTnLst>
                                    <p:animScale>
                                      <p:cBhvr>
                                        <p:cTn id="9" dur="1000" fill="hold"/>
                                        <p:tgtEl>
                                          <p:spTgt spid="83971"/>
                                        </p:tgtEl>
                                      </p:cBhvr>
                                      <p:by x="100000" y="5000"/>
                                    </p:animScale>
                                  </p:childTnLst>
                                </p:cTn>
                              </p:par>
                              <p:par>
                                <p:cTn id="10" presetID="6" presetClass="emph" presetSubtype="0" repeatCount="indefinite" accel="50000" decel="50000" autoRev="1" fill="hold" grpId="0" nodeType="withEffect">
                                  <p:stCondLst>
                                    <p:cond delay="0"/>
                                  </p:stCondLst>
                                  <p:childTnLst>
                                    <p:animScale>
                                      <p:cBhvr>
                                        <p:cTn id="11" dur="1000" fill="hold"/>
                                        <p:tgtEl>
                                          <p:spTgt spid="83978"/>
                                        </p:tgtEl>
                                      </p:cBhvr>
                                      <p:by x="100000" y="5000"/>
                                    </p:animScale>
                                  </p:childTnLst>
                                </p:cTn>
                              </p:par>
                              <p:par>
                                <p:cTn id="12" presetID="6" presetClass="emph" presetSubtype="0" repeatCount="indefinite" accel="50000" decel="50000" autoRev="1" fill="hold" grpId="0" nodeType="withEffect">
                                  <p:stCondLst>
                                    <p:cond delay="1000"/>
                                  </p:stCondLst>
                                  <p:childTnLst>
                                    <p:animScale>
                                      <p:cBhvr>
                                        <p:cTn id="13" dur="1000" fill="hold"/>
                                        <p:tgtEl>
                                          <p:spTgt spid="83972"/>
                                        </p:tgtEl>
                                      </p:cBhvr>
                                      <p:by x="100000" y="5000"/>
                                    </p:animScale>
                                  </p:childTnLst>
                                </p:cTn>
                              </p:par>
                              <p:par>
                                <p:cTn id="14" presetID="6" presetClass="emph" presetSubtype="0" repeatCount="indefinite" accel="50000" decel="50000" autoRev="1" fill="hold" grpId="0" nodeType="withEffect">
                                  <p:stCondLst>
                                    <p:cond delay="1000"/>
                                  </p:stCondLst>
                                  <p:childTnLst>
                                    <p:animScale>
                                      <p:cBhvr>
                                        <p:cTn id="15" dur="1000" fill="hold"/>
                                        <p:tgtEl>
                                          <p:spTgt spid="83979"/>
                                        </p:tgtEl>
                                      </p:cBhvr>
                                      <p:by x="100000" y="5000"/>
                                    </p:animScale>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83977"/>
                                        </p:tgtEl>
                                        <p:attrNameLst>
                                          <p:attrName>style.visibility</p:attrName>
                                        </p:attrNameLst>
                                      </p:cBhvr>
                                      <p:to>
                                        <p:strVal val="visible"/>
                                      </p:to>
                                    </p:set>
                                    <p:animEffect transition="in" filter="fade">
                                      <p:cBhvr>
                                        <p:cTn id="19" dur="1000"/>
                                        <p:tgtEl>
                                          <p:spTgt spid="83977"/>
                                        </p:tgtEl>
                                      </p:cBhvr>
                                    </p:animEffect>
                                  </p:childTnLst>
                                </p:cTn>
                              </p:par>
                              <p:par>
                                <p:cTn id="20" presetID="8" presetClass="emph" presetSubtype="0" repeatCount="indefinite" fill="hold" grpId="1" nodeType="withEffect">
                                  <p:stCondLst>
                                    <p:cond delay="0"/>
                                  </p:stCondLst>
                                  <p:childTnLst>
                                    <p:animRot by="21600000">
                                      <p:cBhvr>
                                        <p:cTn id="21" dur="2000" fill="hold"/>
                                        <p:tgtEl>
                                          <p:spTgt spid="83977"/>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83970"/>
                                        </p:tgtEl>
                                        <p:attrNameLst>
                                          <p:attrName>style.visibility</p:attrName>
                                        </p:attrNameLst>
                                      </p:cBhvr>
                                      <p:to>
                                        <p:strVal val="visible"/>
                                      </p:to>
                                    </p:set>
                                    <p:animEffect transition="in" filter="fade">
                                      <p:cBhvr>
                                        <p:cTn id="24" dur="1000"/>
                                        <p:tgtEl>
                                          <p:spTgt spid="83970"/>
                                        </p:tgtEl>
                                      </p:cBhvr>
                                    </p:animEffect>
                                  </p:childTnLst>
                                </p:cTn>
                              </p:par>
                              <p:par>
                                <p:cTn id="25" presetID="8" presetClass="emph" presetSubtype="0" repeatCount="indefinite" fill="hold" grpId="1" nodeType="withEffect">
                                  <p:stCondLst>
                                    <p:cond delay="0"/>
                                  </p:stCondLst>
                                  <p:childTnLst>
                                    <p:animRot by="21600000">
                                      <p:cBhvr>
                                        <p:cTn id="26" dur="2000" fill="hold"/>
                                        <p:tgtEl>
                                          <p:spTgt spid="83970"/>
                                        </p:tgtEl>
                                        <p:attrNameLst>
                                          <p:attrName>r</p:attrName>
                                        </p:attrNameLst>
                                      </p:cBhvr>
                                    </p:animRot>
                                  </p:childTnLst>
                                </p:cTn>
                              </p:par>
                              <p:par>
                                <p:cTn id="27" presetID="10" presetClass="exit" presetSubtype="0" fill="hold" nodeType="withEffect">
                                  <p:stCondLst>
                                    <p:cond delay="0"/>
                                  </p:stCondLst>
                                  <p:childTnLst>
                                    <p:animEffect transition="out" filter="fade">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3000"/>
                                        <p:tgtEl>
                                          <p:spTgt spid="83971"/>
                                        </p:tgtEl>
                                      </p:cBhvr>
                                    </p:animEffect>
                                    <p:set>
                                      <p:cBhvr>
                                        <p:cTn id="32" dur="1" fill="hold">
                                          <p:stCondLst>
                                            <p:cond delay="2999"/>
                                          </p:stCondLst>
                                        </p:cTn>
                                        <p:tgtEl>
                                          <p:spTgt spid="8397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3000"/>
                                        <p:tgtEl>
                                          <p:spTgt spid="83978"/>
                                        </p:tgtEl>
                                      </p:cBhvr>
                                    </p:animEffect>
                                    <p:set>
                                      <p:cBhvr>
                                        <p:cTn id="35" dur="1" fill="hold">
                                          <p:stCondLst>
                                            <p:cond delay="2999"/>
                                          </p:stCondLst>
                                        </p:cTn>
                                        <p:tgtEl>
                                          <p:spTgt spid="8397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3000"/>
                                        <p:tgtEl>
                                          <p:spTgt spid="83972"/>
                                        </p:tgtEl>
                                      </p:cBhvr>
                                    </p:animEffect>
                                    <p:set>
                                      <p:cBhvr>
                                        <p:cTn id="38" dur="1" fill="hold">
                                          <p:stCondLst>
                                            <p:cond delay="2999"/>
                                          </p:stCondLst>
                                        </p:cTn>
                                        <p:tgtEl>
                                          <p:spTgt spid="8397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3000"/>
                                        <p:tgtEl>
                                          <p:spTgt spid="83979"/>
                                        </p:tgtEl>
                                      </p:cBhvr>
                                    </p:animEffect>
                                    <p:set>
                                      <p:cBhvr>
                                        <p:cTn id="41" dur="1" fill="hold">
                                          <p:stCondLst>
                                            <p:cond delay="2999"/>
                                          </p:stCondLst>
                                        </p:cTn>
                                        <p:tgtEl>
                                          <p:spTgt spid="839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0" grpId="1" animBg="1"/>
      <p:bldP spid="83971" grpId="0" animBg="1"/>
      <p:bldP spid="83971" grpId="1" animBg="1"/>
      <p:bldP spid="83972" grpId="0" animBg="1"/>
      <p:bldP spid="83972" grpId="1" animBg="1"/>
      <p:bldP spid="83977" grpId="0" animBg="1"/>
      <p:bldP spid="83977" grpId="1" animBg="1"/>
      <p:bldP spid="83978" grpId="0" animBg="1"/>
      <p:bldP spid="83978" grpId="1" animBg="1"/>
      <p:bldP spid="83979" grpId="0" animBg="1"/>
      <p:bldP spid="8397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7026" name="Picture 2" descr="Bohrs Atom DeBroglie Atom"/>
          <p:cNvPicPr>
            <a:picLocks noChangeAspect="1" noChangeArrowheads="1"/>
          </p:cNvPicPr>
          <p:nvPr/>
        </p:nvPicPr>
        <p:blipFill>
          <a:blip r:embed="rId3" cstate="screen"/>
          <a:srcRect/>
          <a:stretch>
            <a:fillRect/>
          </a:stretch>
        </p:blipFill>
        <p:spPr bwMode="auto">
          <a:xfrm>
            <a:off x="1558777" y="748088"/>
            <a:ext cx="6026447" cy="3990167"/>
          </a:xfrm>
          <a:prstGeom prst="rect">
            <a:avLst/>
          </a:prstGeom>
          <a:noFill/>
        </p:spPr>
      </p:pic>
      <p:sp>
        <p:nvSpPr>
          <p:cNvPr id="3" name="TextBox 2"/>
          <p:cNvSpPr txBox="1"/>
          <p:nvPr/>
        </p:nvSpPr>
        <p:spPr>
          <a:xfrm>
            <a:off x="1554480" y="4472247"/>
            <a:ext cx="2859579" cy="1200329"/>
          </a:xfrm>
          <a:prstGeom prst="rect">
            <a:avLst/>
          </a:prstGeom>
          <a:noFill/>
        </p:spPr>
        <p:txBody>
          <a:bodyPr wrap="square" rtlCol="0">
            <a:spAutoFit/>
          </a:bodyPr>
          <a:lstStyle/>
          <a:p>
            <a:pPr algn="ctr"/>
            <a:r>
              <a:rPr lang="en-US" sz="2400" dirty="0" smtClean="0"/>
              <a:t>Electrons as particles that orbit the nucleus.</a:t>
            </a:r>
            <a:endParaRPr lang="en-US" sz="2400" dirty="0"/>
          </a:p>
        </p:txBody>
      </p:sp>
      <p:sp>
        <p:nvSpPr>
          <p:cNvPr id="4" name="TextBox 3"/>
          <p:cNvSpPr txBox="1"/>
          <p:nvPr/>
        </p:nvSpPr>
        <p:spPr>
          <a:xfrm>
            <a:off x="4707774" y="4508268"/>
            <a:ext cx="2859579" cy="1200329"/>
          </a:xfrm>
          <a:prstGeom prst="rect">
            <a:avLst/>
          </a:prstGeom>
          <a:noFill/>
        </p:spPr>
        <p:txBody>
          <a:bodyPr wrap="square" rtlCol="0">
            <a:spAutoFit/>
          </a:bodyPr>
          <a:lstStyle/>
          <a:p>
            <a:pPr algn="ctr"/>
            <a:r>
              <a:rPr lang="en-US" sz="2400" dirty="0" smtClean="0"/>
              <a:t>Electrons as waves that oscillate around the nucleus</a:t>
            </a:r>
            <a:endParaRPr lang="en-US" sz="2400" dirty="0"/>
          </a:p>
        </p:txBody>
      </p:sp>
    </p:spTree>
  </p:cSld>
  <p:clrMapOvr>
    <a:overrideClrMapping bg1="dk2" tx1="lt1" bg2="dk1"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 result for wave function"/>
          <p:cNvPicPr>
            <a:picLocks noChangeAspect="1" noChangeArrowheads="1"/>
          </p:cNvPicPr>
          <p:nvPr/>
        </p:nvPicPr>
        <p:blipFill>
          <a:blip r:embed="rId2" cstate="screen"/>
          <a:srcRect/>
          <a:stretch>
            <a:fillRect/>
          </a:stretch>
        </p:blipFill>
        <p:spPr bwMode="auto">
          <a:xfrm>
            <a:off x="1185863" y="352425"/>
            <a:ext cx="6772275" cy="6153151"/>
          </a:xfrm>
          <a:prstGeom prst="rect">
            <a:avLst/>
          </a:prstGeom>
          <a:noFill/>
        </p:spPr>
      </p:pic>
      <p:sp>
        <p:nvSpPr>
          <p:cNvPr id="5" name="Rectangle 4"/>
          <p:cNvSpPr/>
          <p:nvPr/>
        </p:nvSpPr>
        <p:spPr bwMode="auto">
          <a:xfrm>
            <a:off x="3848793" y="357447"/>
            <a:ext cx="4746567" cy="12552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4505498" y="365760"/>
            <a:ext cx="4156364" cy="830997"/>
          </a:xfrm>
          <a:prstGeom prst="rect">
            <a:avLst/>
          </a:prstGeom>
          <a:noFill/>
        </p:spPr>
        <p:txBody>
          <a:bodyPr wrap="square" rtlCol="0">
            <a:spAutoFit/>
          </a:bodyPr>
          <a:lstStyle/>
          <a:p>
            <a:pPr algn="ctr"/>
            <a:r>
              <a:rPr lang="en-US" sz="2400" dirty="0" smtClean="0"/>
              <a:t>Various wave patterns that an electron can have.</a:t>
            </a:r>
            <a:endParaRPr lang="en-US" sz="2400"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descr="Image result for orbitals"/>
          <p:cNvPicPr>
            <a:picLocks noChangeAspect="1" noChangeArrowheads="1"/>
          </p:cNvPicPr>
          <p:nvPr/>
        </p:nvPicPr>
        <p:blipFill>
          <a:blip r:embed="rId2" cstate="screen"/>
          <a:srcRect/>
          <a:stretch>
            <a:fillRect/>
          </a:stretch>
        </p:blipFill>
        <p:spPr bwMode="auto">
          <a:xfrm>
            <a:off x="0" y="1552575"/>
            <a:ext cx="6524625" cy="4629150"/>
          </a:xfrm>
          <a:prstGeom prst="rect">
            <a:avLst/>
          </a:prstGeom>
          <a:noFill/>
        </p:spPr>
      </p:pic>
      <p:pic>
        <p:nvPicPr>
          <p:cNvPr id="5" name="Picture 2" descr="PeriodicTableFromBook"/>
          <p:cNvPicPr>
            <a:picLocks noChangeAspect="1" noChangeArrowheads="1"/>
          </p:cNvPicPr>
          <p:nvPr/>
        </p:nvPicPr>
        <p:blipFill>
          <a:blip r:embed="rId3" cstate="screen"/>
          <a:srcRect/>
          <a:stretch>
            <a:fillRect/>
          </a:stretch>
        </p:blipFill>
        <p:spPr bwMode="auto">
          <a:xfrm>
            <a:off x="4238625" y="428625"/>
            <a:ext cx="4105275" cy="2107502"/>
          </a:xfrm>
          <a:prstGeom prst="rect">
            <a:avLst/>
          </a:prstGeom>
          <a:noFill/>
          <a:ln w="9525">
            <a:noFill/>
            <a:miter lim="800000"/>
            <a:headEnd/>
            <a:tailEnd/>
          </a:ln>
        </p:spPr>
      </p:pic>
      <p:cxnSp>
        <p:nvCxnSpPr>
          <p:cNvPr id="7" name="Straight Arrow Connector 6"/>
          <p:cNvCxnSpPr/>
          <p:nvPr/>
        </p:nvCxnSpPr>
        <p:spPr bwMode="auto">
          <a:xfrm flipH="1">
            <a:off x="3514725" y="1123950"/>
            <a:ext cx="990600" cy="838200"/>
          </a:xfrm>
          <a:prstGeom prst="straightConnector1">
            <a:avLst/>
          </a:prstGeom>
          <a:gradFill rotWithShape="1">
            <a:gsLst>
              <a:gs pos="0">
                <a:srgbClr val="FF66CC"/>
              </a:gs>
              <a:gs pos="50000">
                <a:srgbClr val="FF6600">
                  <a:alpha val="75999"/>
                </a:srgbClr>
              </a:gs>
              <a:gs pos="100000">
                <a:srgbClr val="FF66CC"/>
              </a:gs>
            </a:gsLst>
            <a:lin ang="5400000" scaled="1"/>
          </a:gradFill>
          <a:ln w="38100" cap="flat" cmpd="sng" algn="ctr">
            <a:solidFill>
              <a:srgbClr val="FFFF66"/>
            </a:solidFill>
            <a:prstDash val="solid"/>
            <a:round/>
            <a:headEnd type="oval" w="lg" len="lg"/>
            <a:tailEnd type="triangle" w="lg" len="lg"/>
          </a:ln>
          <a:effectLst>
            <a:outerShdw blurRad="50800" dist="38100" dir="2700000" algn="tl" rotWithShape="0">
              <a:prstClr val="black">
                <a:alpha val="40000"/>
              </a:prstClr>
            </a:outerShdw>
          </a:effectLst>
        </p:spPr>
      </p:cxnSp>
      <p:cxnSp>
        <p:nvCxnSpPr>
          <p:cNvPr id="10" name="Straight Arrow Connector 9"/>
          <p:cNvCxnSpPr/>
          <p:nvPr/>
        </p:nvCxnSpPr>
        <p:spPr bwMode="auto">
          <a:xfrm flipH="1">
            <a:off x="3686175" y="1438275"/>
            <a:ext cx="1647826" cy="1647825"/>
          </a:xfrm>
          <a:prstGeom prst="straightConnector1">
            <a:avLst/>
          </a:prstGeom>
          <a:gradFill rotWithShape="1">
            <a:gsLst>
              <a:gs pos="0">
                <a:srgbClr val="FF66CC"/>
              </a:gs>
              <a:gs pos="50000">
                <a:srgbClr val="FF6600">
                  <a:alpha val="75999"/>
                </a:srgbClr>
              </a:gs>
              <a:gs pos="100000">
                <a:srgbClr val="FF66CC"/>
              </a:gs>
            </a:gsLst>
            <a:lin ang="5400000" scaled="1"/>
          </a:gradFill>
          <a:ln w="38100" cap="flat" cmpd="sng" algn="ctr">
            <a:solidFill>
              <a:srgbClr val="FFFF66"/>
            </a:solidFill>
            <a:prstDash val="solid"/>
            <a:round/>
            <a:headEnd type="oval" w="lg" len="lg"/>
            <a:tailEnd type="triangle" w="lg" len="lg"/>
          </a:ln>
          <a:effectLst>
            <a:outerShdw blurRad="50800" dist="38100" dir="2700000" algn="tl" rotWithShape="0">
              <a:prstClr val="black">
                <a:alpha val="40000"/>
              </a:prstClr>
            </a:outerShdw>
          </a:effectLst>
        </p:spPr>
      </p:cxnSp>
      <p:cxnSp>
        <p:nvCxnSpPr>
          <p:cNvPr id="13" name="Straight Arrow Connector 12"/>
          <p:cNvCxnSpPr/>
          <p:nvPr/>
        </p:nvCxnSpPr>
        <p:spPr bwMode="auto">
          <a:xfrm flipH="1">
            <a:off x="4552950" y="1323975"/>
            <a:ext cx="3028953" cy="2971800"/>
          </a:xfrm>
          <a:prstGeom prst="straightConnector1">
            <a:avLst/>
          </a:prstGeom>
          <a:gradFill rotWithShape="1">
            <a:gsLst>
              <a:gs pos="0">
                <a:srgbClr val="FF66CC"/>
              </a:gs>
              <a:gs pos="50000">
                <a:srgbClr val="FF6600">
                  <a:alpha val="75999"/>
                </a:srgbClr>
              </a:gs>
              <a:gs pos="100000">
                <a:srgbClr val="FF66CC"/>
              </a:gs>
            </a:gsLst>
            <a:lin ang="5400000" scaled="1"/>
          </a:gradFill>
          <a:ln w="38100" cap="flat" cmpd="sng" algn="ctr">
            <a:solidFill>
              <a:srgbClr val="FFFF66"/>
            </a:solidFill>
            <a:prstDash val="solid"/>
            <a:round/>
            <a:headEnd type="oval" w="lg" len="lg"/>
            <a:tailEnd type="triangle" w="lg" len="lg"/>
          </a:ln>
          <a:effectLst>
            <a:outerShdw blurRad="50800" dist="38100" dir="2700000" algn="tl" rotWithShape="0">
              <a:prstClr val="black">
                <a:alpha val="40000"/>
              </a:prstClr>
            </a:outerShdw>
          </a:effectLst>
        </p:spPr>
      </p:cxnSp>
      <p:cxnSp>
        <p:nvCxnSpPr>
          <p:cNvPr id="17" name="Straight Arrow Connector 16"/>
          <p:cNvCxnSpPr/>
          <p:nvPr/>
        </p:nvCxnSpPr>
        <p:spPr bwMode="auto">
          <a:xfrm flipH="1">
            <a:off x="5857875" y="2257425"/>
            <a:ext cx="1609725" cy="3162300"/>
          </a:xfrm>
          <a:prstGeom prst="straightConnector1">
            <a:avLst/>
          </a:prstGeom>
          <a:gradFill rotWithShape="1">
            <a:gsLst>
              <a:gs pos="0">
                <a:srgbClr val="FF66CC"/>
              </a:gs>
              <a:gs pos="50000">
                <a:srgbClr val="FF6600">
                  <a:alpha val="75999"/>
                </a:srgbClr>
              </a:gs>
              <a:gs pos="100000">
                <a:srgbClr val="FF66CC"/>
              </a:gs>
            </a:gsLst>
            <a:lin ang="5400000" scaled="1"/>
          </a:gradFill>
          <a:ln w="38100" cap="flat" cmpd="sng" algn="ctr">
            <a:solidFill>
              <a:srgbClr val="FFFF66"/>
            </a:solidFill>
            <a:prstDash val="solid"/>
            <a:round/>
            <a:headEnd type="oval" w="lg" len="lg"/>
            <a:tailEnd type="triangle" w="lg" len="lg"/>
          </a:ln>
          <a:effectLst>
            <a:outerShdw blurRad="50800" dist="38100" dir="2700000" algn="tl" rotWithShape="0">
              <a:prstClr val="black">
                <a:alpha val="40000"/>
              </a:prstClr>
            </a:outerShdw>
          </a:effectLst>
        </p:spPr>
      </p:cxn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139700"/>
            <a:ext cx="8039100" cy="1498600"/>
          </a:xfrm>
        </p:spPr>
        <p:txBody>
          <a:bodyPr/>
          <a:lstStyle/>
          <a:p>
            <a:pPr>
              <a:lnSpc>
                <a:spcPct val="80000"/>
              </a:lnSpc>
            </a:pPr>
            <a:r>
              <a:rPr lang="en-US" sz="4000" dirty="0"/>
              <a:t>Gilbert Lewis invents a chemistry learning </a:t>
            </a:r>
            <a:r>
              <a:rPr lang="en-US" sz="4000" dirty="0" smtClean="0"/>
              <a:t>technique for keeping track of the outer electrons.</a:t>
            </a:r>
            <a:endParaRPr lang="en-US" sz="4000" dirty="0"/>
          </a:p>
        </p:txBody>
      </p:sp>
      <p:pic>
        <p:nvPicPr>
          <p:cNvPr id="185348" name="Picture 4" descr="LewisGilbert"/>
          <p:cNvPicPr>
            <a:picLocks noChangeAspect="1" noChangeArrowheads="1"/>
          </p:cNvPicPr>
          <p:nvPr/>
        </p:nvPicPr>
        <p:blipFill>
          <a:blip r:embed="rId2" cstate="screen"/>
          <a:srcRect/>
          <a:stretch>
            <a:fillRect/>
          </a:stretch>
        </p:blipFill>
        <p:spPr bwMode="auto">
          <a:xfrm>
            <a:off x="1901825" y="1673225"/>
            <a:ext cx="5284788" cy="5341938"/>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http://www.chemistryland.com/CHM151S/08-Bonds/Bonds/LewisStructureCarbon.jpg"/>
          <p:cNvPicPr>
            <a:picLocks noChangeAspect="1" noChangeArrowheads="1"/>
          </p:cNvPicPr>
          <p:nvPr/>
        </p:nvPicPr>
        <p:blipFill>
          <a:blip r:embed="rId2" cstate="screen"/>
          <a:srcRect/>
          <a:stretch>
            <a:fillRect/>
          </a:stretch>
        </p:blipFill>
        <p:spPr bwMode="auto">
          <a:xfrm>
            <a:off x="1389090" y="1191606"/>
            <a:ext cx="3325785" cy="3132494"/>
          </a:xfrm>
          <a:prstGeom prst="rect">
            <a:avLst/>
          </a:prstGeom>
          <a:noFill/>
        </p:spPr>
      </p:pic>
      <p:sp>
        <p:nvSpPr>
          <p:cNvPr id="5" name="Rectangle 4"/>
          <p:cNvSpPr/>
          <p:nvPr/>
        </p:nvSpPr>
        <p:spPr>
          <a:xfrm>
            <a:off x="1104900" y="602980"/>
            <a:ext cx="3810000" cy="584775"/>
          </a:xfrm>
          <a:prstGeom prst="rect">
            <a:avLst/>
          </a:prstGeom>
        </p:spPr>
        <p:txBody>
          <a:bodyPr wrap="square">
            <a:spAutoFit/>
          </a:bodyPr>
          <a:lstStyle/>
          <a:p>
            <a:r>
              <a:rPr lang="en-US" sz="3200" dirty="0" smtClean="0"/>
              <a:t>Lewis Dot Structure  </a:t>
            </a:r>
            <a:endParaRPr lang="en-US" sz="3200" dirty="0"/>
          </a:p>
        </p:txBody>
      </p:sp>
      <p:sp>
        <p:nvSpPr>
          <p:cNvPr id="6" name="Rectangle 5"/>
          <p:cNvSpPr/>
          <p:nvPr/>
        </p:nvSpPr>
        <p:spPr>
          <a:xfrm>
            <a:off x="4210050" y="4374880"/>
            <a:ext cx="4476750" cy="461665"/>
          </a:xfrm>
          <a:prstGeom prst="rect">
            <a:avLst/>
          </a:prstGeom>
        </p:spPr>
        <p:txBody>
          <a:bodyPr wrap="square">
            <a:spAutoFit/>
          </a:bodyPr>
          <a:lstStyle/>
          <a:p>
            <a:r>
              <a:rPr lang="en-US" sz="2400" dirty="0" smtClean="0"/>
              <a:t>Costello Hole-Punch Structure</a:t>
            </a:r>
            <a:endParaRPr lang="en-US" sz="2400" dirty="0"/>
          </a:p>
        </p:txBody>
      </p:sp>
      <p:pic>
        <p:nvPicPr>
          <p:cNvPr id="7" name="Picture 2" descr="http://www.chemistryland.com/CHM151S/08-Bonds/Bonds/LewisStructureCarbon.jpg"/>
          <p:cNvPicPr>
            <a:picLocks noChangeAspect="1" noChangeArrowheads="1"/>
          </p:cNvPicPr>
          <p:nvPr/>
        </p:nvPicPr>
        <p:blipFill>
          <a:blip r:embed="rId3" cstate="screen"/>
          <a:srcRect/>
          <a:stretch>
            <a:fillRect/>
          </a:stretch>
        </p:blipFill>
        <p:spPr bwMode="auto">
          <a:xfrm>
            <a:off x="4924425" y="1153506"/>
            <a:ext cx="3091584" cy="3132494"/>
          </a:xfrm>
          <a:prstGeom prst="rect">
            <a:avLst/>
          </a:prstGeom>
          <a:noFill/>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9986" name="Picture 2" descr="http://www.chemistryland.com/CHM151S/08-Bonds/Bonds/CarbonRepresentationsNew.jpg"/>
          <p:cNvPicPr>
            <a:picLocks noChangeAspect="1" noChangeArrowheads="1"/>
          </p:cNvPicPr>
          <p:nvPr/>
        </p:nvPicPr>
        <p:blipFill>
          <a:blip r:embed="rId2" cstate="screen"/>
          <a:srcRect/>
          <a:stretch>
            <a:fillRect/>
          </a:stretch>
        </p:blipFill>
        <p:spPr bwMode="auto">
          <a:xfrm>
            <a:off x="583683" y="1454726"/>
            <a:ext cx="8560317" cy="3832023"/>
          </a:xfrm>
          <a:prstGeom prst="rect">
            <a:avLst/>
          </a:prstGeom>
          <a:noFill/>
        </p:spPr>
      </p:pic>
      <p:sp>
        <p:nvSpPr>
          <p:cNvPr id="3" name="TextBox 2"/>
          <p:cNvSpPr txBox="1"/>
          <p:nvPr/>
        </p:nvSpPr>
        <p:spPr>
          <a:xfrm>
            <a:off x="562841" y="409575"/>
            <a:ext cx="7730836" cy="584775"/>
          </a:xfrm>
          <a:prstGeom prst="rect">
            <a:avLst/>
          </a:prstGeom>
          <a:noFill/>
        </p:spPr>
        <p:txBody>
          <a:bodyPr wrap="square" rtlCol="0">
            <a:spAutoFit/>
          </a:bodyPr>
          <a:lstStyle/>
          <a:p>
            <a:pPr algn="ctr"/>
            <a:r>
              <a:rPr lang="en-US" sz="3200" dirty="0" smtClean="0">
                <a:solidFill>
                  <a:schemeClr val="bg1"/>
                </a:solidFill>
              </a:rPr>
              <a:t>5 ways of showing a carbon atom</a:t>
            </a:r>
            <a:endParaRPr lang="en-US" sz="3200" dirty="0">
              <a:solidFill>
                <a:schemeClr val="bg1"/>
              </a:solidFill>
            </a:endParaRPr>
          </a:p>
        </p:txBody>
      </p:sp>
      <p:sp>
        <p:nvSpPr>
          <p:cNvPr id="4" name="TextBox 3"/>
          <p:cNvSpPr txBox="1"/>
          <p:nvPr/>
        </p:nvSpPr>
        <p:spPr>
          <a:xfrm>
            <a:off x="286616" y="1343025"/>
            <a:ext cx="980209" cy="1323439"/>
          </a:xfrm>
          <a:prstGeom prst="rect">
            <a:avLst/>
          </a:prstGeom>
          <a:noFill/>
        </p:spPr>
        <p:txBody>
          <a:bodyPr wrap="square" rtlCol="0">
            <a:spAutoFit/>
          </a:bodyPr>
          <a:lstStyle/>
          <a:p>
            <a:pPr algn="ctr"/>
            <a:r>
              <a:rPr lang="en-US" sz="8000" dirty="0" smtClean="0">
                <a:solidFill>
                  <a:schemeClr val="bg1"/>
                </a:solidFill>
              </a:rPr>
              <a:t>C</a:t>
            </a:r>
            <a:endParaRPr lang="en-US" sz="8000" dirty="0">
              <a:solidFill>
                <a:schemeClr val="bg1"/>
              </a:solidFill>
            </a:endParaRPr>
          </a:p>
        </p:txBody>
      </p:sp>
    </p:spTree>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LegoRobot"/>
          <p:cNvPicPr>
            <a:picLocks noChangeAspect="1" noChangeArrowheads="1"/>
          </p:cNvPicPr>
          <p:nvPr/>
        </p:nvPicPr>
        <p:blipFill>
          <a:blip r:embed="rId2" cstate="screen">
            <a:lum bright="6000" contrast="24000"/>
          </a:blip>
          <a:srcRect/>
          <a:stretch>
            <a:fillRect/>
          </a:stretch>
        </p:blipFill>
        <p:spPr bwMode="auto">
          <a:xfrm>
            <a:off x="0" y="0"/>
            <a:ext cx="9140825" cy="68548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Oval 2"/>
          <p:cNvSpPr>
            <a:spLocks noChangeArrowheads="1"/>
          </p:cNvSpPr>
          <p:nvPr/>
        </p:nvSpPr>
        <p:spPr bwMode="auto">
          <a:xfrm>
            <a:off x="1969077" y="1440094"/>
            <a:ext cx="1885950" cy="1885950"/>
          </a:xfrm>
          <a:prstGeom prst="ellipse">
            <a:avLst/>
          </a:prstGeom>
          <a:noFill/>
          <a:ln w="28575" cap="rnd" algn="ctr">
            <a:solidFill>
              <a:srgbClr val="3574E5"/>
            </a:solidFill>
            <a:prstDash val="sysDot"/>
            <a:round/>
            <a:headEnd/>
            <a:tailEnd/>
          </a:ln>
        </p:spPr>
        <p:txBody>
          <a:bodyPr wrap="none" anchor="ctr"/>
          <a:lstStyle/>
          <a:p>
            <a:endParaRPr lang="en-US"/>
          </a:p>
        </p:txBody>
      </p:sp>
      <p:grpSp>
        <p:nvGrpSpPr>
          <p:cNvPr id="26627" name="Group 3"/>
          <p:cNvGrpSpPr>
            <a:grpSpLocks/>
          </p:cNvGrpSpPr>
          <p:nvPr/>
        </p:nvGrpSpPr>
        <p:grpSpPr bwMode="auto">
          <a:xfrm>
            <a:off x="2727902" y="2192569"/>
            <a:ext cx="368300" cy="368300"/>
            <a:chOff x="1304" y="2479"/>
            <a:chExt cx="384" cy="384"/>
          </a:xfrm>
        </p:grpSpPr>
        <p:sp>
          <p:nvSpPr>
            <p:cNvPr id="26642" name="Oval 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6643" name="AutoShape 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6628" name="Group 6"/>
          <p:cNvGrpSpPr>
            <a:grpSpLocks/>
          </p:cNvGrpSpPr>
          <p:nvPr/>
        </p:nvGrpSpPr>
        <p:grpSpPr bwMode="auto">
          <a:xfrm>
            <a:off x="3261302" y="1490894"/>
            <a:ext cx="244475" cy="244475"/>
            <a:chOff x="3092" y="2594"/>
            <a:chExt cx="182" cy="182"/>
          </a:xfrm>
        </p:grpSpPr>
        <p:sp>
          <p:nvSpPr>
            <p:cNvPr id="26640" name="Oval 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38100">
              <a:solidFill>
                <a:schemeClr val="tx1"/>
              </a:solidFill>
              <a:round/>
              <a:headEnd/>
              <a:tailEnd/>
            </a:ln>
          </p:spPr>
          <p:txBody>
            <a:bodyPr wrap="none" anchor="ctr"/>
            <a:lstStyle/>
            <a:p>
              <a:endParaRPr lang="en-US"/>
            </a:p>
          </p:txBody>
        </p:sp>
        <p:sp>
          <p:nvSpPr>
            <p:cNvPr id="26641" name="Line 8"/>
            <p:cNvSpPr>
              <a:spLocks noChangeShapeType="1"/>
            </p:cNvSpPr>
            <p:nvPr/>
          </p:nvSpPr>
          <p:spPr bwMode="auto">
            <a:xfrm>
              <a:off x="3138" y="2683"/>
              <a:ext cx="92" cy="0"/>
            </a:xfrm>
            <a:prstGeom prst="line">
              <a:avLst/>
            </a:prstGeom>
            <a:noFill/>
            <a:ln w="38100">
              <a:solidFill>
                <a:schemeClr val="bg1"/>
              </a:solidFill>
              <a:round/>
              <a:headEnd/>
              <a:tailEnd/>
            </a:ln>
          </p:spPr>
          <p:txBody>
            <a:bodyPr/>
            <a:lstStyle/>
            <a:p>
              <a:endParaRPr lang="en-US"/>
            </a:p>
          </p:txBody>
        </p:sp>
      </p:grpSp>
      <p:sp>
        <p:nvSpPr>
          <p:cNvPr id="26629" name="Oval 9"/>
          <p:cNvSpPr>
            <a:spLocks noChangeArrowheads="1"/>
          </p:cNvSpPr>
          <p:nvPr/>
        </p:nvSpPr>
        <p:spPr bwMode="auto">
          <a:xfrm>
            <a:off x="4883727" y="1468669"/>
            <a:ext cx="1885950" cy="1885950"/>
          </a:xfrm>
          <a:prstGeom prst="ellipse">
            <a:avLst/>
          </a:prstGeom>
          <a:noFill/>
          <a:ln w="28575" cap="rnd" algn="ctr">
            <a:solidFill>
              <a:srgbClr val="3574E5"/>
            </a:solidFill>
            <a:prstDash val="sysDot"/>
            <a:round/>
            <a:headEnd/>
            <a:tailEnd/>
          </a:ln>
        </p:spPr>
        <p:txBody>
          <a:bodyPr wrap="none" anchor="ctr"/>
          <a:lstStyle/>
          <a:p>
            <a:endParaRPr lang="en-US"/>
          </a:p>
        </p:txBody>
      </p:sp>
      <p:grpSp>
        <p:nvGrpSpPr>
          <p:cNvPr id="26630" name="Group 10"/>
          <p:cNvGrpSpPr>
            <a:grpSpLocks/>
          </p:cNvGrpSpPr>
          <p:nvPr/>
        </p:nvGrpSpPr>
        <p:grpSpPr bwMode="auto">
          <a:xfrm>
            <a:off x="5642552" y="2221144"/>
            <a:ext cx="368300" cy="368300"/>
            <a:chOff x="1304" y="2479"/>
            <a:chExt cx="384" cy="384"/>
          </a:xfrm>
        </p:grpSpPr>
        <p:sp>
          <p:nvSpPr>
            <p:cNvPr id="26638" name="Oval 1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6639" name="AutoShape 1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6631" name="Group 13"/>
          <p:cNvGrpSpPr>
            <a:grpSpLocks/>
          </p:cNvGrpSpPr>
          <p:nvPr/>
        </p:nvGrpSpPr>
        <p:grpSpPr bwMode="auto">
          <a:xfrm>
            <a:off x="4918652" y="2762481"/>
            <a:ext cx="244475" cy="244475"/>
            <a:chOff x="3092" y="2594"/>
            <a:chExt cx="182" cy="182"/>
          </a:xfrm>
        </p:grpSpPr>
        <p:sp>
          <p:nvSpPr>
            <p:cNvPr id="26636" name="Oval 1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38100">
              <a:solidFill>
                <a:schemeClr val="tx1"/>
              </a:solidFill>
              <a:round/>
              <a:headEnd/>
              <a:tailEnd/>
            </a:ln>
          </p:spPr>
          <p:txBody>
            <a:bodyPr wrap="none" anchor="ctr"/>
            <a:lstStyle/>
            <a:p>
              <a:endParaRPr lang="en-US"/>
            </a:p>
          </p:txBody>
        </p:sp>
        <p:sp>
          <p:nvSpPr>
            <p:cNvPr id="26637" name="Line 15"/>
            <p:cNvSpPr>
              <a:spLocks noChangeShapeType="1"/>
            </p:cNvSpPr>
            <p:nvPr/>
          </p:nvSpPr>
          <p:spPr bwMode="auto">
            <a:xfrm>
              <a:off x="3138" y="2683"/>
              <a:ext cx="92" cy="0"/>
            </a:xfrm>
            <a:prstGeom prst="line">
              <a:avLst/>
            </a:prstGeom>
            <a:noFill/>
            <a:ln w="38100">
              <a:solidFill>
                <a:schemeClr val="bg1"/>
              </a:solidFill>
              <a:round/>
              <a:headEnd/>
              <a:tailEnd/>
            </a:ln>
          </p:spPr>
          <p:txBody>
            <a:bodyPr/>
            <a:lstStyle/>
            <a:p>
              <a:endParaRPr lang="en-US"/>
            </a:p>
          </p:txBody>
        </p:sp>
      </p:grpSp>
      <p:sp>
        <p:nvSpPr>
          <p:cNvPr id="26632" name="Line 16"/>
          <p:cNvSpPr>
            <a:spLocks noChangeShapeType="1"/>
          </p:cNvSpPr>
          <p:nvPr/>
        </p:nvSpPr>
        <p:spPr bwMode="auto">
          <a:xfrm>
            <a:off x="3483552" y="1611544"/>
            <a:ext cx="2143125" cy="728662"/>
          </a:xfrm>
          <a:prstGeom prst="line">
            <a:avLst/>
          </a:prstGeom>
          <a:noFill/>
          <a:ln w="38100" cap="rnd">
            <a:solidFill>
              <a:srgbClr val="FFFF66"/>
            </a:solidFill>
            <a:prstDash val="sysDot"/>
            <a:round/>
            <a:headEnd/>
            <a:tailEnd type="triangle" w="med" len="med"/>
          </a:ln>
        </p:spPr>
        <p:txBody>
          <a:bodyPr wrap="none" anchor="ctr"/>
          <a:lstStyle/>
          <a:p>
            <a:endParaRPr lang="en-US"/>
          </a:p>
        </p:txBody>
      </p:sp>
      <p:sp>
        <p:nvSpPr>
          <p:cNvPr id="26633" name="Line 17"/>
          <p:cNvSpPr>
            <a:spLocks noChangeShapeType="1"/>
          </p:cNvSpPr>
          <p:nvPr/>
        </p:nvSpPr>
        <p:spPr bwMode="auto">
          <a:xfrm flipH="1" flipV="1">
            <a:off x="3112077" y="2440219"/>
            <a:ext cx="1785938" cy="442912"/>
          </a:xfrm>
          <a:prstGeom prst="line">
            <a:avLst/>
          </a:prstGeom>
          <a:noFill/>
          <a:ln w="38100" cap="rnd">
            <a:solidFill>
              <a:srgbClr val="FFFF66"/>
            </a:solidFill>
            <a:prstDash val="sysDot"/>
            <a:round/>
            <a:headEnd/>
            <a:tailEnd type="triangle" w="med" len="med"/>
          </a:ln>
        </p:spPr>
        <p:txBody>
          <a:bodyPr wrap="none" anchor="ctr"/>
          <a:lstStyle/>
          <a:p>
            <a:endParaRPr lang="en-US"/>
          </a:p>
        </p:txBody>
      </p:sp>
      <p:sp>
        <p:nvSpPr>
          <p:cNvPr id="26634" name="Line 18"/>
          <p:cNvSpPr>
            <a:spLocks noChangeShapeType="1"/>
          </p:cNvSpPr>
          <p:nvPr/>
        </p:nvSpPr>
        <p:spPr bwMode="auto">
          <a:xfrm flipH="1">
            <a:off x="3012065" y="1725844"/>
            <a:ext cx="271462" cy="442912"/>
          </a:xfrm>
          <a:prstGeom prst="line">
            <a:avLst/>
          </a:prstGeom>
          <a:noFill/>
          <a:ln w="38100" cap="rnd">
            <a:solidFill>
              <a:srgbClr val="FFFF66"/>
            </a:solidFill>
            <a:prstDash val="sysDot"/>
            <a:round/>
            <a:headEnd/>
            <a:tailEnd type="triangle" w="med" len="med"/>
          </a:ln>
        </p:spPr>
        <p:txBody>
          <a:bodyPr wrap="none" anchor="ctr"/>
          <a:lstStyle/>
          <a:p>
            <a:endParaRPr lang="en-US"/>
          </a:p>
        </p:txBody>
      </p:sp>
      <p:sp>
        <p:nvSpPr>
          <p:cNvPr id="26635" name="Line 19"/>
          <p:cNvSpPr>
            <a:spLocks noChangeShapeType="1"/>
          </p:cNvSpPr>
          <p:nvPr/>
        </p:nvSpPr>
        <p:spPr bwMode="auto">
          <a:xfrm flipV="1">
            <a:off x="5169477" y="2525944"/>
            <a:ext cx="471488" cy="328612"/>
          </a:xfrm>
          <a:prstGeom prst="line">
            <a:avLst/>
          </a:prstGeom>
          <a:noFill/>
          <a:ln w="38100" cap="rnd">
            <a:solidFill>
              <a:srgbClr val="FFFF66"/>
            </a:solidFill>
            <a:prstDash val="sysDot"/>
            <a:round/>
            <a:headEnd/>
            <a:tailEnd type="triangle" w="med" len="med"/>
          </a:ln>
        </p:spPr>
        <p:txBody>
          <a:bodyPr wrap="none" anchor="ctr"/>
          <a:lstStyle/>
          <a:p>
            <a:endParaRPr lang="en-US"/>
          </a:p>
        </p:txBody>
      </p:sp>
      <p:grpSp>
        <p:nvGrpSpPr>
          <p:cNvPr id="41" name="Group 40"/>
          <p:cNvGrpSpPr/>
          <p:nvPr/>
        </p:nvGrpSpPr>
        <p:grpSpPr>
          <a:xfrm>
            <a:off x="2828060" y="3903432"/>
            <a:ext cx="3329247" cy="2097405"/>
            <a:chOff x="2828060" y="3903432"/>
            <a:chExt cx="3329247" cy="2097405"/>
          </a:xfrm>
        </p:grpSpPr>
        <p:sp>
          <p:nvSpPr>
            <p:cNvPr id="20" name="Oval 2"/>
            <p:cNvSpPr>
              <a:spLocks noChangeArrowheads="1"/>
            </p:cNvSpPr>
            <p:nvPr/>
          </p:nvSpPr>
          <p:spPr bwMode="auto">
            <a:xfrm>
              <a:off x="2828060" y="3903432"/>
              <a:ext cx="1885950" cy="1885950"/>
            </a:xfrm>
            <a:prstGeom prst="ellipse">
              <a:avLst/>
            </a:prstGeom>
            <a:noFill/>
            <a:ln w="28575" cap="rnd" algn="ctr">
              <a:solidFill>
                <a:srgbClr val="3574E5"/>
              </a:solidFill>
              <a:prstDash val="sysDot"/>
              <a:round/>
              <a:headEnd/>
              <a:tailEnd/>
            </a:ln>
          </p:spPr>
          <p:txBody>
            <a:bodyPr wrap="none" anchor="ctr"/>
            <a:lstStyle/>
            <a:p>
              <a:endParaRPr lang="en-US"/>
            </a:p>
          </p:txBody>
        </p:sp>
        <p:grpSp>
          <p:nvGrpSpPr>
            <p:cNvPr id="21" name="Group 3"/>
            <p:cNvGrpSpPr>
              <a:grpSpLocks/>
            </p:cNvGrpSpPr>
            <p:nvPr/>
          </p:nvGrpSpPr>
          <p:grpSpPr bwMode="auto">
            <a:xfrm>
              <a:off x="3586885" y="4655907"/>
              <a:ext cx="368300" cy="368300"/>
              <a:chOff x="1304" y="2479"/>
              <a:chExt cx="384" cy="384"/>
            </a:xfrm>
          </p:grpSpPr>
          <p:sp>
            <p:nvSpPr>
              <p:cNvPr id="22" name="Oval 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3" name="AutoShape 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 name="Group 6"/>
            <p:cNvGrpSpPr>
              <a:grpSpLocks/>
            </p:cNvGrpSpPr>
            <p:nvPr/>
          </p:nvGrpSpPr>
          <p:grpSpPr bwMode="auto">
            <a:xfrm>
              <a:off x="4452794" y="4253490"/>
              <a:ext cx="244475" cy="244475"/>
              <a:chOff x="3092" y="2594"/>
              <a:chExt cx="182" cy="182"/>
            </a:xfrm>
          </p:grpSpPr>
          <p:sp>
            <p:nvSpPr>
              <p:cNvPr id="25" name="Oval 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38100">
                <a:solidFill>
                  <a:schemeClr val="tx1"/>
                </a:solidFill>
                <a:round/>
                <a:headEnd/>
                <a:tailEnd/>
              </a:ln>
            </p:spPr>
            <p:txBody>
              <a:bodyPr wrap="none" anchor="ctr"/>
              <a:lstStyle/>
              <a:p>
                <a:endParaRPr lang="en-US"/>
              </a:p>
            </p:txBody>
          </p:sp>
          <p:sp>
            <p:nvSpPr>
              <p:cNvPr id="26" name="Line 8"/>
              <p:cNvSpPr>
                <a:spLocks noChangeShapeType="1"/>
              </p:cNvSpPr>
              <p:nvPr/>
            </p:nvSpPr>
            <p:spPr bwMode="auto">
              <a:xfrm>
                <a:off x="3138" y="2683"/>
                <a:ext cx="92" cy="0"/>
              </a:xfrm>
              <a:prstGeom prst="line">
                <a:avLst/>
              </a:prstGeom>
              <a:noFill/>
              <a:ln w="38100">
                <a:solidFill>
                  <a:schemeClr val="bg1"/>
                </a:solidFill>
                <a:round/>
                <a:headEnd/>
                <a:tailEnd/>
              </a:ln>
            </p:spPr>
            <p:txBody>
              <a:bodyPr/>
              <a:lstStyle/>
              <a:p>
                <a:endParaRPr lang="en-US"/>
              </a:p>
            </p:txBody>
          </p:sp>
        </p:grpSp>
        <p:sp>
          <p:nvSpPr>
            <p:cNvPr id="27" name="Oval 9"/>
            <p:cNvSpPr>
              <a:spLocks noChangeArrowheads="1"/>
            </p:cNvSpPr>
            <p:nvPr/>
          </p:nvSpPr>
          <p:spPr bwMode="auto">
            <a:xfrm>
              <a:off x="4271357" y="4114887"/>
              <a:ext cx="1885950" cy="1885950"/>
            </a:xfrm>
            <a:prstGeom prst="ellipse">
              <a:avLst/>
            </a:prstGeom>
            <a:noFill/>
            <a:ln w="28575" cap="rnd" algn="ctr">
              <a:solidFill>
                <a:srgbClr val="3574E5"/>
              </a:solidFill>
              <a:prstDash val="sysDot"/>
              <a:round/>
              <a:headEnd/>
              <a:tailEnd/>
            </a:ln>
          </p:spPr>
          <p:txBody>
            <a:bodyPr wrap="none" anchor="ctr"/>
            <a:lstStyle/>
            <a:p>
              <a:endParaRPr lang="en-US"/>
            </a:p>
          </p:txBody>
        </p:sp>
        <p:grpSp>
          <p:nvGrpSpPr>
            <p:cNvPr id="28" name="Group 10"/>
            <p:cNvGrpSpPr>
              <a:grpSpLocks/>
            </p:cNvGrpSpPr>
            <p:nvPr/>
          </p:nvGrpSpPr>
          <p:grpSpPr bwMode="auto">
            <a:xfrm>
              <a:off x="5030182" y="4867362"/>
              <a:ext cx="368300" cy="368300"/>
              <a:chOff x="1304" y="2479"/>
              <a:chExt cx="384" cy="384"/>
            </a:xfrm>
          </p:grpSpPr>
          <p:sp>
            <p:nvSpPr>
              <p:cNvPr id="29" name="Oval 1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0" name="AutoShape 1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1" name="Group 13"/>
            <p:cNvGrpSpPr>
              <a:grpSpLocks/>
            </p:cNvGrpSpPr>
            <p:nvPr/>
          </p:nvGrpSpPr>
          <p:grpSpPr bwMode="auto">
            <a:xfrm>
              <a:off x="4306282" y="5408699"/>
              <a:ext cx="244475" cy="244475"/>
              <a:chOff x="3092" y="2594"/>
              <a:chExt cx="182" cy="182"/>
            </a:xfrm>
          </p:grpSpPr>
          <p:sp>
            <p:nvSpPr>
              <p:cNvPr id="32" name="Oval 1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38100">
                <a:solidFill>
                  <a:schemeClr val="tx1"/>
                </a:solidFill>
                <a:round/>
                <a:headEnd/>
                <a:tailEnd/>
              </a:ln>
            </p:spPr>
            <p:txBody>
              <a:bodyPr wrap="none" anchor="ctr"/>
              <a:lstStyle/>
              <a:p>
                <a:endParaRPr lang="en-US"/>
              </a:p>
            </p:txBody>
          </p:sp>
          <p:sp>
            <p:nvSpPr>
              <p:cNvPr id="33" name="Line 15"/>
              <p:cNvSpPr>
                <a:spLocks noChangeShapeType="1"/>
              </p:cNvSpPr>
              <p:nvPr/>
            </p:nvSpPr>
            <p:spPr bwMode="auto">
              <a:xfrm>
                <a:off x="3138" y="2683"/>
                <a:ext cx="92" cy="0"/>
              </a:xfrm>
              <a:prstGeom prst="line">
                <a:avLst/>
              </a:prstGeom>
              <a:noFill/>
              <a:ln w="38100">
                <a:solidFill>
                  <a:schemeClr val="bg1"/>
                </a:solidFill>
                <a:round/>
                <a:headEnd/>
                <a:tailEnd/>
              </a:ln>
            </p:spPr>
            <p:txBody>
              <a:bodyPr/>
              <a:lstStyle/>
              <a:p>
                <a:endParaRPr lang="en-US"/>
              </a:p>
            </p:txBody>
          </p:sp>
        </p:grpSp>
        <p:sp>
          <p:nvSpPr>
            <p:cNvPr id="34" name="Line 16"/>
            <p:cNvSpPr>
              <a:spLocks noChangeShapeType="1"/>
            </p:cNvSpPr>
            <p:nvPr/>
          </p:nvSpPr>
          <p:spPr bwMode="auto">
            <a:xfrm>
              <a:off x="4688378" y="4403840"/>
              <a:ext cx="532015" cy="482138"/>
            </a:xfrm>
            <a:prstGeom prst="line">
              <a:avLst/>
            </a:prstGeom>
            <a:noFill/>
            <a:ln w="38100" cap="rnd">
              <a:solidFill>
                <a:srgbClr val="FFFF66"/>
              </a:solidFill>
              <a:prstDash val="sysDot"/>
              <a:round/>
              <a:headEnd/>
              <a:tailEnd type="triangle" w="med" len="med"/>
            </a:ln>
          </p:spPr>
          <p:txBody>
            <a:bodyPr wrap="none" anchor="ctr"/>
            <a:lstStyle/>
            <a:p>
              <a:endParaRPr lang="en-US"/>
            </a:p>
          </p:txBody>
        </p:sp>
        <p:sp>
          <p:nvSpPr>
            <p:cNvPr id="35" name="Line 17"/>
            <p:cNvSpPr>
              <a:spLocks noChangeShapeType="1"/>
            </p:cNvSpPr>
            <p:nvPr/>
          </p:nvSpPr>
          <p:spPr bwMode="auto">
            <a:xfrm flipH="1" flipV="1">
              <a:off x="3815541" y="4977417"/>
              <a:ext cx="465513" cy="515390"/>
            </a:xfrm>
            <a:prstGeom prst="line">
              <a:avLst/>
            </a:prstGeom>
            <a:noFill/>
            <a:ln w="38100" cap="rnd">
              <a:solidFill>
                <a:srgbClr val="FFFF66"/>
              </a:solidFill>
              <a:prstDash val="sysDot"/>
              <a:round/>
              <a:headEnd/>
              <a:tailEnd type="triangle" w="med" len="med"/>
            </a:ln>
          </p:spPr>
          <p:txBody>
            <a:bodyPr wrap="none" anchor="ctr"/>
            <a:lstStyle/>
            <a:p>
              <a:endParaRPr lang="en-US"/>
            </a:p>
          </p:txBody>
        </p:sp>
        <p:sp>
          <p:nvSpPr>
            <p:cNvPr id="36" name="Line 18"/>
            <p:cNvSpPr>
              <a:spLocks noChangeShapeType="1"/>
            </p:cNvSpPr>
            <p:nvPr/>
          </p:nvSpPr>
          <p:spPr bwMode="auto">
            <a:xfrm flipH="1">
              <a:off x="3931920" y="4403840"/>
              <a:ext cx="523702" cy="274320"/>
            </a:xfrm>
            <a:prstGeom prst="line">
              <a:avLst/>
            </a:prstGeom>
            <a:noFill/>
            <a:ln w="38100" cap="rnd">
              <a:solidFill>
                <a:srgbClr val="FFFF66"/>
              </a:solidFill>
              <a:prstDash val="sysDot"/>
              <a:round/>
              <a:headEnd/>
              <a:tailEnd type="triangle" w="med" len="med"/>
            </a:ln>
          </p:spPr>
          <p:txBody>
            <a:bodyPr wrap="none" anchor="ctr"/>
            <a:lstStyle/>
            <a:p>
              <a:endParaRPr lang="en-US"/>
            </a:p>
          </p:txBody>
        </p:sp>
        <p:sp>
          <p:nvSpPr>
            <p:cNvPr id="37" name="Line 19"/>
            <p:cNvSpPr>
              <a:spLocks noChangeShapeType="1"/>
            </p:cNvSpPr>
            <p:nvPr/>
          </p:nvSpPr>
          <p:spPr bwMode="auto">
            <a:xfrm flipV="1">
              <a:off x="4557107" y="5172162"/>
              <a:ext cx="471488" cy="328612"/>
            </a:xfrm>
            <a:prstGeom prst="line">
              <a:avLst/>
            </a:prstGeom>
            <a:noFill/>
            <a:ln w="38100" cap="rnd">
              <a:solidFill>
                <a:srgbClr val="FFFF66"/>
              </a:solidFill>
              <a:prstDash val="sysDot"/>
              <a:round/>
              <a:headEnd/>
              <a:tailEnd type="triangle" w="med" len="med"/>
            </a:ln>
          </p:spPr>
          <p:txBody>
            <a:bodyPr wrap="none" anchor="ctr"/>
            <a:lstStyle/>
            <a:p>
              <a:endParaRPr lang="en-US"/>
            </a:p>
          </p:txBody>
        </p:sp>
        <p:sp>
          <p:nvSpPr>
            <p:cNvPr id="38" name="Line 18"/>
            <p:cNvSpPr>
              <a:spLocks noChangeShapeType="1"/>
            </p:cNvSpPr>
            <p:nvPr/>
          </p:nvSpPr>
          <p:spPr bwMode="auto">
            <a:xfrm flipH="1" flipV="1">
              <a:off x="3948546" y="4836102"/>
              <a:ext cx="1047402" cy="157942"/>
            </a:xfrm>
            <a:prstGeom prst="line">
              <a:avLst/>
            </a:prstGeom>
            <a:noFill/>
            <a:ln w="38100" cap="rnd">
              <a:solidFill>
                <a:srgbClr val="FF0000"/>
              </a:solidFill>
              <a:prstDash val="sysDot"/>
              <a:round/>
              <a:headEnd type="triangle" w="med" len="med"/>
              <a:tailEnd type="triangle" w="med" len="med"/>
            </a:ln>
          </p:spPr>
          <p:txBody>
            <a:bodyPr wrap="none" anchor="ctr"/>
            <a:lstStyle/>
            <a:p>
              <a:endParaRPr lang="en-US"/>
            </a:p>
          </p:txBody>
        </p:sp>
        <p:sp>
          <p:nvSpPr>
            <p:cNvPr id="39" name="Line 18"/>
            <p:cNvSpPr>
              <a:spLocks noChangeShapeType="1"/>
            </p:cNvSpPr>
            <p:nvPr/>
          </p:nvSpPr>
          <p:spPr bwMode="auto">
            <a:xfrm flipH="1">
              <a:off x="4447308" y="4561782"/>
              <a:ext cx="99753" cy="847898"/>
            </a:xfrm>
            <a:prstGeom prst="line">
              <a:avLst/>
            </a:prstGeom>
            <a:noFill/>
            <a:ln w="38100" cap="rnd">
              <a:solidFill>
                <a:srgbClr val="FF0000"/>
              </a:solidFill>
              <a:prstDash val="sysDot"/>
              <a:round/>
              <a:headEnd type="triangle" w="med" len="med"/>
              <a:tailEnd type="triangle" w="med" len="med"/>
            </a:ln>
          </p:spPr>
          <p:txBody>
            <a:bodyPr wrap="none" anchor="ctr"/>
            <a:lstStyle/>
            <a:p>
              <a:endParaRPr lang="en-US"/>
            </a:p>
          </p:txBody>
        </p:sp>
      </p:grpSp>
      <p:sp>
        <p:nvSpPr>
          <p:cNvPr id="40" name="Rectangle 39"/>
          <p:cNvSpPr/>
          <p:nvPr/>
        </p:nvSpPr>
        <p:spPr>
          <a:xfrm>
            <a:off x="1642819" y="290810"/>
            <a:ext cx="5763116"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Why atoms bond</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WordArt 158"/>
          <p:cNvSpPr>
            <a:spLocks noChangeArrowheads="1" noChangeShapeType="1" noTextEdit="1"/>
          </p:cNvSpPr>
          <p:nvPr/>
        </p:nvSpPr>
        <p:spPr bwMode="auto">
          <a:xfrm>
            <a:off x="4152900" y="1436688"/>
            <a:ext cx="492125" cy="5873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H</a:t>
            </a:r>
          </a:p>
        </p:txBody>
      </p:sp>
      <p:sp>
        <p:nvSpPr>
          <p:cNvPr id="30" name="Oval 317"/>
          <p:cNvSpPr>
            <a:spLocks noChangeArrowheads="1"/>
          </p:cNvSpPr>
          <p:nvPr/>
        </p:nvSpPr>
        <p:spPr bwMode="auto">
          <a:xfrm flipH="1">
            <a:off x="4730750" y="2295525"/>
            <a:ext cx="1747838" cy="1747838"/>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latin typeface="Arial" pitchFamily="34" charset="0"/>
            </a:endParaRPr>
          </a:p>
        </p:txBody>
      </p:sp>
      <p:sp>
        <p:nvSpPr>
          <p:cNvPr id="31" name="Oval 318"/>
          <p:cNvSpPr>
            <a:spLocks noChangeArrowheads="1"/>
          </p:cNvSpPr>
          <p:nvPr/>
        </p:nvSpPr>
        <p:spPr bwMode="auto">
          <a:xfrm rot="-5400000">
            <a:off x="2520951" y="2316165"/>
            <a:ext cx="1747837" cy="1747838"/>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latin typeface="Arial" pitchFamily="34" charset="0"/>
            </a:endParaRPr>
          </a:p>
        </p:txBody>
      </p:sp>
      <p:sp>
        <p:nvSpPr>
          <p:cNvPr id="32" name="Oval 319"/>
          <p:cNvSpPr>
            <a:spLocks noChangeArrowheads="1"/>
          </p:cNvSpPr>
          <p:nvPr/>
        </p:nvSpPr>
        <p:spPr bwMode="auto">
          <a:xfrm rot="-5400000">
            <a:off x="3207544" y="3023394"/>
            <a:ext cx="341313" cy="339725"/>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3" name="AutoShape 320"/>
          <p:cNvSpPr>
            <a:spLocks noChangeArrowheads="1"/>
          </p:cNvSpPr>
          <p:nvPr/>
        </p:nvSpPr>
        <p:spPr bwMode="auto">
          <a:xfrm rot="-5400000">
            <a:off x="3302002" y="3108326"/>
            <a:ext cx="157162" cy="160337"/>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sp>
        <p:nvSpPr>
          <p:cNvPr id="35" name="Oval 322"/>
          <p:cNvSpPr>
            <a:spLocks noChangeArrowheads="1"/>
          </p:cNvSpPr>
          <p:nvPr/>
        </p:nvSpPr>
        <p:spPr bwMode="auto">
          <a:xfrm rot="-5400000">
            <a:off x="4883150" y="3455988"/>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6" name="Group 323"/>
          <p:cNvGrpSpPr>
            <a:grpSpLocks/>
          </p:cNvGrpSpPr>
          <p:nvPr/>
        </p:nvGrpSpPr>
        <p:grpSpPr bwMode="auto">
          <a:xfrm rot="5400000">
            <a:off x="4952207" y="3517107"/>
            <a:ext cx="266700" cy="268287"/>
            <a:chOff x="1173" y="893"/>
            <a:chExt cx="168" cy="169"/>
          </a:xfrm>
        </p:grpSpPr>
        <p:sp>
          <p:nvSpPr>
            <p:cNvPr id="37" name="Oval 324"/>
            <p:cNvSpPr>
              <a:spLocks noChangeArrowheads="1"/>
            </p:cNvSpPr>
            <p:nvPr/>
          </p:nvSpPr>
          <p:spPr bwMode="auto">
            <a:xfrm rot="-5400000">
              <a:off x="1172" y="894"/>
              <a:ext cx="169" cy="168"/>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8" name="Line 325"/>
            <p:cNvSpPr>
              <a:spLocks noChangeShapeType="1"/>
            </p:cNvSpPr>
            <p:nvPr/>
          </p:nvSpPr>
          <p:spPr bwMode="auto">
            <a:xfrm rot="-5400000">
              <a:off x="1212" y="977"/>
              <a:ext cx="85"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7" name="Group 326"/>
          <p:cNvGrpSpPr>
            <a:grpSpLocks/>
          </p:cNvGrpSpPr>
          <p:nvPr/>
        </p:nvGrpSpPr>
        <p:grpSpPr bwMode="auto">
          <a:xfrm flipH="1">
            <a:off x="5441950" y="2978150"/>
            <a:ext cx="341313" cy="339725"/>
            <a:chOff x="1304" y="2479"/>
            <a:chExt cx="384" cy="384"/>
          </a:xfrm>
        </p:grpSpPr>
        <p:sp>
          <p:nvSpPr>
            <p:cNvPr id="40" name="Oval 32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41" name="AutoShape 32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42" name="Oval 329"/>
          <p:cNvSpPr>
            <a:spLocks noChangeArrowheads="1"/>
          </p:cNvSpPr>
          <p:nvPr/>
        </p:nvSpPr>
        <p:spPr bwMode="auto">
          <a:xfrm flipH="1">
            <a:off x="3698875" y="2449513"/>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8" name="Group 330"/>
          <p:cNvGrpSpPr>
            <a:grpSpLocks/>
          </p:cNvGrpSpPr>
          <p:nvPr/>
        </p:nvGrpSpPr>
        <p:grpSpPr bwMode="auto">
          <a:xfrm flipH="1">
            <a:off x="3759200" y="2493963"/>
            <a:ext cx="268288" cy="266700"/>
            <a:chOff x="3092" y="2594"/>
            <a:chExt cx="182" cy="182"/>
          </a:xfrm>
        </p:grpSpPr>
        <p:sp>
          <p:nvSpPr>
            <p:cNvPr id="44" name="Oval 33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45" name="Line 33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46" name="Oval 355"/>
          <p:cNvSpPr>
            <a:spLocks noChangeArrowheads="1"/>
          </p:cNvSpPr>
          <p:nvPr/>
        </p:nvSpPr>
        <p:spPr bwMode="auto">
          <a:xfrm rot="-5400000">
            <a:off x="3784600" y="3430588"/>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48" name="Line 357"/>
          <p:cNvSpPr>
            <a:spLocks noChangeShapeType="1"/>
          </p:cNvSpPr>
          <p:nvPr/>
        </p:nvSpPr>
        <p:spPr bwMode="auto">
          <a:xfrm>
            <a:off x="3981450" y="3676650"/>
            <a:ext cx="885826" cy="57150"/>
          </a:xfrm>
          <a:prstGeom prst="line">
            <a:avLst/>
          </a:prstGeom>
          <a:noFill/>
          <a:ln w="38100" cap="rnd">
            <a:solidFill>
              <a:srgbClr val="99FF66"/>
            </a:solidFill>
            <a:prstDash val="sysDot"/>
            <a:round/>
            <a:headEnd type="triangle" w="med" len="med"/>
            <a:tailEnd type="none" w="med" len="med"/>
          </a:ln>
        </p:spPr>
        <p:txBody>
          <a:bodyPr wrap="none" anchor="ctr"/>
          <a:lstStyle/>
          <a:p>
            <a:endParaRPr lang="en-US">
              <a:solidFill>
                <a:srgbClr val="000000"/>
              </a:solidFill>
            </a:endParaRPr>
          </a:p>
        </p:txBody>
      </p:sp>
      <p:sp>
        <p:nvSpPr>
          <p:cNvPr id="49" name="WordArt 380"/>
          <p:cNvSpPr>
            <a:spLocks noChangeArrowheads="1" noChangeShapeType="1" noTextEdit="1"/>
          </p:cNvSpPr>
          <p:nvPr/>
        </p:nvSpPr>
        <p:spPr bwMode="auto">
          <a:xfrm>
            <a:off x="4689475" y="1827213"/>
            <a:ext cx="325438" cy="4222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2</a:t>
            </a:r>
          </a:p>
        </p:txBody>
      </p:sp>
      <p:sp>
        <p:nvSpPr>
          <p:cNvPr id="52" name="Oval 355"/>
          <p:cNvSpPr>
            <a:spLocks noChangeArrowheads="1"/>
          </p:cNvSpPr>
          <p:nvPr/>
        </p:nvSpPr>
        <p:spPr bwMode="auto">
          <a:xfrm rot="-5400000">
            <a:off x="4899025" y="2468563"/>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26635" name="Line 19"/>
          <p:cNvSpPr>
            <a:spLocks noChangeShapeType="1"/>
          </p:cNvSpPr>
          <p:nvPr/>
        </p:nvSpPr>
        <p:spPr bwMode="auto">
          <a:xfrm>
            <a:off x="4076700" y="2552700"/>
            <a:ext cx="1038225" cy="57150"/>
          </a:xfrm>
          <a:prstGeom prst="line">
            <a:avLst/>
          </a:prstGeom>
          <a:noFill/>
          <a:ln w="38100" cap="rnd">
            <a:solidFill>
              <a:srgbClr val="FFFF66"/>
            </a:solidFill>
            <a:prstDash val="sysDot"/>
            <a:round/>
            <a:headEnd/>
            <a:tailEnd type="triangle" w="med" len="med"/>
          </a:ln>
        </p:spPr>
        <p:txBody>
          <a:bodyPr wrap="none" anchor="ctr"/>
          <a:lstStyle/>
          <a:p>
            <a:endParaRPr lang="en-US">
              <a:solidFill>
                <a:srgbClr val="000000"/>
              </a:solidFill>
            </a:endParaRPr>
          </a:p>
        </p:txBody>
      </p:sp>
      <p:sp>
        <p:nvSpPr>
          <p:cNvPr id="53" name="Rectangle 52"/>
          <p:cNvSpPr/>
          <p:nvPr/>
        </p:nvSpPr>
        <p:spPr>
          <a:xfrm>
            <a:off x="1628775" y="4336780"/>
            <a:ext cx="5657850" cy="1815882"/>
          </a:xfrm>
          <a:prstGeom prst="rect">
            <a:avLst/>
          </a:prstGeom>
        </p:spPr>
        <p:txBody>
          <a:bodyPr wrap="square">
            <a:spAutoFit/>
          </a:bodyPr>
          <a:lstStyle/>
          <a:p>
            <a:pPr algn="ctr"/>
            <a:r>
              <a:rPr lang="en-US" sz="2800" dirty="0" smtClean="0">
                <a:solidFill>
                  <a:schemeClr val="bg1"/>
                </a:solidFill>
              </a:rPr>
              <a:t>Atoms who bond by sharing have an electron to share and a vacancy to accept an electron.</a:t>
            </a:r>
          </a:p>
          <a:p>
            <a:pPr algn="ctr"/>
            <a:r>
              <a:rPr lang="en-US" sz="2800" dirty="0" smtClean="0">
                <a:solidFill>
                  <a:schemeClr val="bg1"/>
                </a:solidFill>
              </a:rPr>
              <a:t>COVALENT BONDING</a:t>
            </a:r>
            <a:endParaRPr lang="en-US" sz="2800" dirty="0">
              <a:solidFill>
                <a:schemeClr val="bg1"/>
              </a:solidFill>
            </a:endParaRPr>
          </a:p>
        </p:txBody>
      </p:sp>
      <p:sp>
        <p:nvSpPr>
          <p:cNvPr id="54" name="Rectangle 53"/>
          <p:cNvSpPr/>
          <p:nvPr/>
        </p:nvSpPr>
        <p:spPr>
          <a:xfrm>
            <a:off x="1566619" y="224135"/>
            <a:ext cx="5763116"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Why atoms bond</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Oval 32"/>
          <p:cNvSpPr>
            <a:spLocks noChangeArrowheads="1"/>
          </p:cNvSpPr>
          <p:nvPr/>
        </p:nvSpPr>
        <p:spPr bwMode="auto">
          <a:xfrm>
            <a:off x="2185988" y="2085975"/>
            <a:ext cx="1885950" cy="1885950"/>
          </a:xfrm>
          <a:prstGeom prst="ellipse">
            <a:avLst/>
          </a:prstGeom>
          <a:noFill/>
          <a:ln w="28575" cap="rnd" algn="ctr">
            <a:solidFill>
              <a:srgbClr val="3574E5"/>
            </a:solidFill>
            <a:prstDash val="sysDot"/>
            <a:round/>
            <a:headEnd/>
            <a:tailEnd/>
          </a:ln>
        </p:spPr>
        <p:txBody>
          <a:bodyPr wrap="none" anchor="ctr"/>
          <a:lstStyle/>
          <a:p>
            <a:endParaRPr lang="en-US"/>
          </a:p>
        </p:txBody>
      </p:sp>
      <p:grpSp>
        <p:nvGrpSpPr>
          <p:cNvPr id="27651" name="Group 33"/>
          <p:cNvGrpSpPr>
            <a:grpSpLocks/>
          </p:cNvGrpSpPr>
          <p:nvPr/>
        </p:nvGrpSpPr>
        <p:grpSpPr bwMode="auto">
          <a:xfrm>
            <a:off x="2944813" y="2852738"/>
            <a:ext cx="368300" cy="368300"/>
            <a:chOff x="1304" y="2479"/>
            <a:chExt cx="384" cy="384"/>
          </a:xfrm>
        </p:grpSpPr>
        <p:sp>
          <p:nvSpPr>
            <p:cNvPr id="27663" name="Oval 3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7664" name="AutoShape 3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 name="Group 36"/>
          <p:cNvGrpSpPr>
            <a:grpSpLocks/>
          </p:cNvGrpSpPr>
          <p:nvPr/>
        </p:nvGrpSpPr>
        <p:grpSpPr bwMode="auto">
          <a:xfrm>
            <a:off x="2035175" y="2908300"/>
            <a:ext cx="244475" cy="244475"/>
            <a:chOff x="3092" y="2594"/>
            <a:chExt cx="182" cy="182"/>
          </a:xfrm>
        </p:grpSpPr>
        <p:sp>
          <p:nvSpPr>
            <p:cNvPr id="27661" name="Oval 3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38100">
              <a:solidFill>
                <a:schemeClr val="tx1"/>
              </a:solidFill>
              <a:round/>
              <a:headEnd/>
              <a:tailEnd/>
            </a:ln>
          </p:spPr>
          <p:txBody>
            <a:bodyPr wrap="none" anchor="ctr"/>
            <a:lstStyle/>
            <a:p>
              <a:endParaRPr lang="en-US"/>
            </a:p>
          </p:txBody>
        </p:sp>
        <p:sp>
          <p:nvSpPr>
            <p:cNvPr id="27662" name="Line 38"/>
            <p:cNvSpPr>
              <a:spLocks noChangeShapeType="1"/>
            </p:cNvSpPr>
            <p:nvPr/>
          </p:nvSpPr>
          <p:spPr bwMode="auto">
            <a:xfrm>
              <a:off x="3138" y="2683"/>
              <a:ext cx="92" cy="0"/>
            </a:xfrm>
            <a:prstGeom prst="line">
              <a:avLst/>
            </a:prstGeom>
            <a:noFill/>
            <a:ln w="38100">
              <a:solidFill>
                <a:schemeClr val="bg1"/>
              </a:solidFill>
              <a:round/>
              <a:headEnd/>
              <a:tailEnd/>
            </a:ln>
          </p:spPr>
          <p:txBody>
            <a:bodyPr/>
            <a:lstStyle/>
            <a:p>
              <a:endParaRPr lang="en-US"/>
            </a:p>
          </p:txBody>
        </p:sp>
      </p:grpSp>
      <p:sp>
        <p:nvSpPr>
          <p:cNvPr id="27653" name="Oval 45"/>
          <p:cNvSpPr>
            <a:spLocks noChangeArrowheads="1"/>
          </p:cNvSpPr>
          <p:nvPr/>
        </p:nvSpPr>
        <p:spPr bwMode="auto">
          <a:xfrm>
            <a:off x="4171950" y="2071688"/>
            <a:ext cx="1885950" cy="1885950"/>
          </a:xfrm>
          <a:prstGeom prst="ellipse">
            <a:avLst/>
          </a:prstGeom>
          <a:noFill/>
          <a:ln w="28575" cap="rnd" algn="ctr">
            <a:solidFill>
              <a:srgbClr val="3574E5"/>
            </a:solidFill>
            <a:prstDash val="sysDot"/>
            <a:round/>
            <a:headEnd/>
            <a:tailEnd/>
          </a:ln>
        </p:spPr>
        <p:txBody>
          <a:bodyPr wrap="none" anchor="ctr"/>
          <a:lstStyle/>
          <a:p>
            <a:endParaRPr lang="en-US"/>
          </a:p>
        </p:txBody>
      </p:sp>
      <p:grpSp>
        <p:nvGrpSpPr>
          <p:cNvPr id="27654" name="Group 46"/>
          <p:cNvGrpSpPr>
            <a:grpSpLocks/>
          </p:cNvGrpSpPr>
          <p:nvPr/>
        </p:nvGrpSpPr>
        <p:grpSpPr bwMode="auto">
          <a:xfrm>
            <a:off x="4945063" y="2852738"/>
            <a:ext cx="368300" cy="368300"/>
            <a:chOff x="1304" y="2479"/>
            <a:chExt cx="384" cy="384"/>
          </a:xfrm>
        </p:grpSpPr>
        <p:sp>
          <p:nvSpPr>
            <p:cNvPr id="27659" name="Oval 4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7660" name="AutoShape 4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5" name="Group 56"/>
          <p:cNvGrpSpPr>
            <a:grpSpLocks/>
          </p:cNvGrpSpPr>
          <p:nvPr/>
        </p:nvGrpSpPr>
        <p:grpSpPr bwMode="auto">
          <a:xfrm>
            <a:off x="5962650" y="2930525"/>
            <a:ext cx="244475" cy="244475"/>
            <a:chOff x="3092" y="2594"/>
            <a:chExt cx="182" cy="182"/>
          </a:xfrm>
        </p:grpSpPr>
        <p:sp>
          <p:nvSpPr>
            <p:cNvPr id="27657" name="Oval 5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38100">
              <a:solidFill>
                <a:schemeClr val="tx1"/>
              </a:solidFill>
              <a:round/>
              <a:headEnd/>
              <a:tailEnd/>
            </a:ln>
          </p:spPr>
          <p:txBody>
            <a:bodyPr wrap="none" anchor="ctr"/>
            <a:lstStyle/>
            <a:p>
              <a:endParaRPr lang="en-US"/>
            </a:p>
          </p:txBody>
        </p:sp>
        <p:sp>
          <p:nvSpPr>
            <p:cNvPr id="27658" name="Line 58"/>
            <p:cNvSpPr>
              <a:spLocks noChangeShapeType="1"/>
            </p:cNvSpPr>
            <p:nvPr/>
          </p:nvSpPr>
          <p:spPr bwMode="auto">
            <a:xfrm>
              <a:off x="3138" y="2683"/>
              <a:ext cx="92" cy="0"/>
            </a:xfrm>
            <a:prstGeom prst="line">
              <a:avLst/>
            </a:prstGeom>
            <a:noFill/>
            <a:ln w="38100">
              <a:solidFill>
                <a:schemeClr val="bg1"/>
              </a:solidFill>
              <a:round/>
              <a:headEnd/>
              <a:tailEnd/>
            </a:ln>
          </p:spPr>
          <p:txBody>
            <a:bodyPr/>
            <a:lstStyle/>
            <a:p>
              <a:endParaRPr lang="en-US"/>
            </a:p>
          </p:txBody>
        </p:sp>
      </p:grpSp>
      <p:sp>
        <p:nvSpPr>
          <p:cNvPr id="27656" name="Rectangle 59"/>
          <p:cNvSpPr>
            <a:spLocks noChangeArrowheads="1"/>
          </p:cNvSpPr>
          <p:nvPr/>
        </p:nvSpPr>
        <p:spPr bwMode="auto">
          <a:xfrm>
            <a:off x="1685925" y="1714500"/>
            <a:ext cx="4857750" cy="2614613"/>
          </a:xfrm>
          <a:prstGeom prst="rect">
            <a:avLst/>
          </a:prstGeom>
          <a:noFill/>
          <a:ln w="9525" algn="ctr">
            <a:solidFill>
              <a:srgbClr val="FFFF66"/>
            </a:solidFill>
            <a:miter lim="800000"/>
            <a:headEnd/>
            <a:tailEnd/>
          </a:ln>
        </p:spPr>
        <p:txBody>
          <a:bodyPr wrap="none" anchor="ct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repeatCount="indefinite" fill="hold" nodeType="clickEffect">
                                  <p:stCondLst>
                                    <p:cond delay="0"/>
                                  </p:stCondLst>
                                  <p:childTnLst>
                                    <p:animMotion origin="layout" path="M 2.5E-6 1.85185E-6 C 2.5E-6 0.07893 0.04635 0.14375 0.10312 0.14375 C 0.16996 0.14375 0.19409 0.07176 0.20416 0.0287 L 0.21475 -0.02871 C 0.225 -0.07176 0.25052 -0.14352 0.32604 -0.14352 C 0.37448 -0.14352 0.42951 -0.07894 0.42951 1.85185E-6 C 0.42951 0.07893 0.37448 0.14375 0.32604 0.14375 C 0.25052 0.14375 0.225 0.07176 0.21475 0.0287 L 0.20416 -0.02871 C 0.19409 -0.07176 0.16996 -0.14352 0.10312 -0.14352 C 0.04635 -0.14352 2.5E-6 -0.07894 2.5E-6 1.85185E-6 Z " pathEditMode="relative" rAng="0" ptsTypes="ffFffffFfff">
                                      <p:cBhvr>
                                        <p:cTn id="6" dur="3000" fill="hold"/>
                                        <p:tgtEl>
                                          <p:spTgt spid="3"/>
                                        </p:tgtEl>
                                        <p:attrNameLst>
                                          <p:attrName>ppt_x</p:attrName>
                                          <p:attrName>ppt_y</p:attrName>
                                        </p:attrNameLst>
                                      </p:cBhvr>
                                      <p:rCtr x="215" y="0"/>
                                    </p:animMotion>
                                  </p:childTnLst>
                                </p:cTn>
                              </p:par>
                              <p:par>
                                <p:cTn id="7" presetID="26" presetClass="path" presetSubtype="0" repeatCount="indefinite" fill="hold" nodeType="withEffect">
                                  <p:stCondLst>
                                    <p:cond delay="800"/>
                                  </p:stCondLst>
                                  <p:childTnLst>
                                    <p:animMotion origin="layout" path="M 3.61111E-6 4.44444E-6 C 3.61111E-6 0.07893 -0.04601 0.14375 -0.10226 0.14375 C -0.16858 0.14375 -0.19236 0.07175 -0.20243 0.028 L -0.21268 -0.02871 C -0.22292 -0.07176 -0.24844 -0.14352 -0.32309 -0.14352 C -0.37101 -0.14352 -0.42518 -0.07894 -0.42518 4.44444E-6 C -0.42518 0.07893 -0.37101 0.14375 -0.32309 0.14375 C -0.24844 0.14375 -0.22292 0.07175 -0.21268 0.028 L -0.20243 -0.02871 C -0.19236 -0.07176 -0.16858 -0.14352 -0.10226 -0.14352 C -0.04601 -0.14352 3.61111E-6 -0.07894 3.61111E-6 4.44444E-6 Z " pathEditMode="relative" rAng="0" ptsTypes="ffFffffFfff">
                                      <p:cBhvr>
                                        <p:cTn id="8" dur="3000" fill="hold"/>
                                        <p:tgtEl>
                                          <p:spTgt spid="5"/>
                                        </p:tgtEl>
                                        <p:attrNameLst>
                                          <p:attrName>ppt_x</p:attrName>
                                          <p:attrName>ppt_y</p:attrName>
                                        </p:attrNameLst>
                                      </p:cBhvr>
                                      <p:rCtr x="-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Oval 318"/>
          <p:cNvSpPr>
            <a:spLocks noChangeArrowheads="1"/>
          </p:cNvSpPr>
          <p:nvPr/>
        </p:nvSpPr>
        <p:spPr bwMode="auto">
          <a:xfrm rot="-5400000">
            <a:off x="2254251" y="2020890"/>
            <a:ext cx="1747837" cy="1747838"/>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latin typeface="Arial" pitchFamily="34" charset="0"/>
            </a:endParaRPr>
          </a:p>
        </p:txBody>
      </p:sp>
      <p:sp>
        <p:nvSpPr>
          <p:cNvPr id="34" name="Oval 24"/>
          <p:cNvSpPr>
            <a:spLocks noChangeArrowheads="1"/>
          </p:cNvSpPr>
          <p:nvPr/>
        </p:nvSpPr>
        <p:spPr bwMode="auto">
          <a:xfrm>
            <a:off x="3168765" y="2664653"/>
            <a:ext cx="315459" cy="31545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0" name="Oval 317"/>
          <p:cNvSpPr>
            <a:spLocks noChangeArrowheads="1"/>
          </p:cNvSpPr>
          <p:nvPr/>
        </p:nvSpPr>
        <p:spPr bwMode="auto">
          <a:xfrm flipH="1">
            <a:off x="4464050" y="2000250"/>
            <a:ext cx="1747838" cy="1747838"/>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latin typeface="Arial" pitchFamily="34" charset="0"/>
            </a:endParaRPr>
          </a:p>
        </p:txBody>
      </p:sp>
      <p:sp>
        <p:nvSpPr>
          <p:cNvPr id="35" name="Oval 322"/>
          <p:cNvSpPr>
            <a:spLocks noChangeArrowheads="1"/>
          </p:cNvSpPr>
          <p:nvPr/>
        </p:nvSpPr>
        <p:spPr bwMode="auto">
          <a:xfrm rot="-5400000">
            <a:off x="4616450" y="3160713"/>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2" name="Group 323"/>
          <p:cNvGrpSpPr>
            <a:grpSpLocks/>
          </p:cNvGrpSpPr>
          <p:nvPr/>
        </p:nvGrpSpPr>
        <p:grpSpPr bwMode="auto">
          <a:xfrm rot="5400000">
            <a:off x="4685507" y="3221832"/>
            <a:ext cx="266700" cy="268287"/>
            <a:chOff x="1173" y="893"/>
            <a:chExt cx="168" cy="169"/>
          </a:xfrm>
        </p:grpSpPr>
        <p:sp>
          <p:nvSpPr>
            <p:cNvPr id="37" name="Oval 324"/>
            <p:cNvSpPr>
              <a:spLocks noChangeArrowheads="1"/>
            </p:cNvSpPr>
            <p:nvPr/>
          </p:nvSpPr>
          <p:spPr bwMode="auto">
            <a:xfrm rot="-5400000">
              <a:off x="1172" y="894"/>
              <a:ext cx="169" cy="168"/>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8" name="Line 325"/>
            <p:cNvSpPr>
              <a:spLocks noChangeShapeType="1"/>
            </p:cNvSpPr>
            <p:nvPr/>
          </p:nvSpPr>
          <p:spPr bwMode="auto">
            <a:xfrm rot="-5400000">
              <a:off x="1212" y="977"/>
              <a:ext cx="85"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 name="Group 326"/>
          <p:cNvGrpSpPr>
            <a:grpSpLocks/>
          </p:cNvGrpSpPr>
          <p:nvPr/>
        </p:nvGrpSpPr>
        <p:grpSpPr bwMode="auto">
          <a:xfrm flipH="1">
            <a:off x="5175250" y="2682875"/>
            <a:ext cx="341313" cy="339725"/>
            <a:chOff x="1304" y="2479"/>
            <a:chExt cx="384" cy="384"/>
          </a:xfrm>
        </p:grpSpPr>
        <p:sp>
          <p:nvSpPr>
            <p:cNvPr id="40" name="Oval 32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41" name="AutoShape 32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42" name="Oval 329"/>
          <p:cNvSpPr>
            <a:spLocks noChangeArrowheads="1"/>
          </p:cNvSpPr>
          <p:nvPr/>
        </p:nvSpPr>
        <p:spPr bwMode="auto">
          <a:xfrm flipH="1">
            <a:off x="2908300" y="1992313"/>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4" name="Group 330"/>
          <p:cNvGrpSpPr>
            <a:grpSpLocks/>
          </p:cNvGrpSpPr>
          <p:nvPr/>
        </p:nvGrpSpPr>
        <p:grpSpPr bwMode="auto">
          <a:xfrm flipH="1">
            <a:off x="2978150" y="2055813"/>
            <a:ext cx="268288" cy="266700"/>
            <a:chOff x="3092" y="2594"/>
            <a:chExt cx="182" cy="182"/>
          </a:xfrm>
        </p:grpSpPr>
        <p:sp>
          <p:nvSpPr>
            <p:cNvPr id="44" name="Oval 33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45" name="Line 33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46" name="Oval 355"/>
          <p:cNvSpPr>
            <a:spLocks noChangeArrowheads="1"/>
          </p:cNvSpPr>
          <p:nvPr/>
        </p:nvSpPr>
        <p:spPr bwMode="auto">
          <a:xfrm rot="-5400000">
            <a:off x="2917825" y="3440113"/>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52" name="Oval 355"/>
          <p:cNvSpPr>
            <a:spLocks noChangeArrowheads="1"/>
          </p:cNvSpPr>
          <p:nvPr/>
        </p:nvSpPr>
        <p:spPr bwMode="auto">
          <a:xfrm rot="-5400000">
            <a:off x="4632325" y="2173288"/>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53" name="Rectangle 52"/>
          <p:cNvSpPr/>
          <p:nvPr/>
        </p:nvSpPr>
        <p:spPr>
          <a:xfrm>
            <a:off x="2322614" y="4022455"/>
            <a:ext cx="1344512" cy="400110"/>
          </a:xfrm>
          <a:prstGeom prst="rect">
            <a:avLst/>
          </a:prstGeom>
        </p:spPr>
        <p:txBody>
          <a:bodyPr wrap="square">
            <a:spAutoFit/>
          </a:bodyPr>
          <a:lstStyle/>
          <a:p>
            <a:pPr algn="ctr"/>
            <a:r>
              <a:rPr lang="en-US" sz="2000" dirty="0" smtClean="0">
                <a:solidFill>
                  <a:srgbClr val="FFFFFF"/>
                </a:solidFill>
              </a:rPr>
              <a:t>Helium</a:t>
            </a:r>
            <a:endParaRPr lang="en-US" sz="2000" dirty="0">
              <a:solidFill>
                <a:srgbClr val="FFFFFF"/>
              </a:solidFill>
            </a:endParaRPr>
          </a:p>
        </p:txBody>
      </p:sp>
      <p:grpSp>
        <p:nvGrpSpPr>
          <p:cNvPr id="25" name="Group 51"/>
          <p:cNvGrpSpPr>
            <a:grpSpLocks/>
          </p:cNvGrpSpPr>
          <p:nvPr/>
        </p:nvGrpSpPr>
        <p:grpSpPr bwMode="auto">
          <a:xfrm>
            <a:off x="3083455" y="2905125"/>
            <a:ext cx="331788" cy="331788"/>
            <a:chOff x="1304" y="2479"/>
            <a:chExt cx="384" cy="384"/>
          </a:xfrm>
        </p:grpSpPr>
        <p:sp>
          <p:nvSpPr>
            <p:cNvPr id="26" name="Oval 5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7" name="AutoShape 5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6" name="Oval 24"/>
          <p:cNvSpPr>
            <a:spLocks noChangeArrowheads="1"/>
          </p:cNvSpPr>
          <p:nvPr/>
        </p:nvSpPr>
        <p:spPr bwMode="auto">
          <a:xfrm>
            <a:off x="2818937" y="2939666"/>
            <a:ext cx="315459" cy="31545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9" name="Group 323"/>
          <p:cNvGrpSpPr>
            <a:grpSpLocks/>
          </p:cNvGrpSpPr>
          <p:nvPr/>
        </p:nvGrpSpPr>
        <p:grpSpPr bwMode="auto">
          <a:xfrm rot="5400000">
            <a:off x="2980534" y="3507585"/>
            <a:ext cx="266700" cy="268287"/>
            <a:chOff x="1173" y="893"/>
            <a:chExt cx="168" cy="169"/>
          </a:xfrm>
        </p:grpSpPr>
        <p:sp>
          <p:nvSpPr>
            <p:cNvPr id="43" name="Oval 324"/>
            <p:cNvSpPr>
              <a:spLocks noChangeArrowheads="1"/>
            </p:cNvSpPr>
            <p:nvPr/>
          </p:nvSpPr>
          <p:spPr bwMode="auto">
            <a:xfrm rot="-5400000">
              <a:off x="1172" y="894"/>
              <a:ext cx="169" cy="168"/>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47" name="Line 325"/>
            <p:cNvSpPr>
              <a:spLocks noChangeShapeType="1"/>
            </p:cNvSpPr>
            <p:nvPr/>
          </p:nvSpPr>
          <p:spPr bwMode="auto">
            <a:xfrm rot="-5400000">
              <a:off x="1212" y="977"/>
              <a:ext cx="85"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2" name="Oval 319"/>
          <p:cNvSpPr>
            <a:spLocks noChangeArrowheads="1"/>
          </p:cNvSpPr>
          <p:nvPr/>
        </p:nvSpPr>
        <p:spPr bwMode="auto">
          <a:xfrm rot="-5400000">
            <a:off x="2874169" y="2670969"/>
            <a:ext cx="341313" cy="339725"/>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3" name="AutoShape 320"/>
          <p:cNvSpPr>
            <a:spLocks noChangeArrowheads="1"/>
          </p:cNvSpPr>
          <p:nvPr/>
        </p:nvSpPr>
        <p:spPr bwMode="auto">
          <a:xfrm rot="-5400000">
            <a:off x="2968628" y="2755901"/>
            <a:ext cx="157162" cy="160337"/>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sp>
        <p:nvSpPr>
          <p:cNvPr id="50" name="Rectangle 49"/>
          <p:cNvSpPr/>
          <p:nvPr/>
        </p:nvSpPr>
        <p:spPr>
          <a:xfrm>
            <a:off x="4770539" y="4079605"/>
            <a:ext cx="1344512" cy="400110"/>
          </a:xfrm>
          <a:prstGeom prst="rect">
            <a:avLst/>
          </a:prstGeom>
        </p:spPr>
        <p:txBody>
          <a:bodyPr wrap="square">
            <a:spAutoFit/>
          </a:bodyPr>
          <a:lstStyle/>
          <a:p>
            <a:pPr algn="ctr"/>
            <a:r>
              <a:rPr lang="en-US" sz="2000" dirty="0" smtClean="0">
                <a:solidFill>
                  <a:srgbClr val="FFFFFF"/>
                </a:solidFill>
              </a:rPr>
              <a:t>Hydrogen</a:t>
            </a:r>
            <a:endParaRPr lang="en-US" sz="2000" dirty="0">
              <a:solidFill>
                <a:srgbClr val="FFFFFF"/>
              </a:solidFill>
            </a:endParaRPr>
          </a:p>
        </p:txBody>
      </p:sp>
      <p:sp>
        <p:nvSpPr>
          <p:cNvPr id="51" name="Rectangle 50"/>
          <p:cNvSpPr/>
          <p:nvPr/>
        </p:nvSpPr>
        <p:spPr>
          <a:xfrm>
            <a:off x="643106" y="528935"/>
            <a:ext cx="7648249"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Why atoms don’t bond</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4" name="Rectangle 53"/>
          <p:cNvSpPr/>
          <p:nvPr/>
        </p:nvSpPr>
        <p:spPr>
          <a:xfrm>
            <a:off x="1009650" y="4870180"/>
            <a:ext cx="7181850" cy="1384995"/>
          </a:xfrm>
          <a:prstGeom prst="rect">
            <a:avLst/>
          </a:prstGeom>
        </p:spPr>
        <p:txBody>
          <a:bodyPr wrap="square">
            <a:spAutoFit/>
          </a:bodyPr>
          <a:lstStyle/>
          <a:p>
            <a:pPr algn="ctr"/>
            <a:r>
              <a:rPr lang="en-US" sz="2800" dirty="0" smtClean="0">
                <a:solidFill>
                  <a:srgbClr val="FFFFFF"/>
                </a:solidFill>
              </a:rPr>
              <a:t>If an atom has no vacancies (holes), then it won’t accept any more electrons nor will it given any away.</a:t>
            </a:r>
            <a:endParaRPr lang="en-US" sz="2800" dirty="0">
              <a:solidFill>
                <a:srgbClr val="FFFFFF"/>
              </a:solidFill>
            </a:endParaRPr>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PeriodicTableFromBook"/>
          <p:cNvPicPr>
            <a:picLocks noChangeAspect="1" noChangeArrowheads="1"/>
          </p:cNvPicPr>
          <p:nvPr/>
        </p:nvPicPr>
        <p:blipFill>
          <a:blip r:embed="rId2" cstate="screen"/>
          <a:srcRect/>
          <a:stretch>
            <a:fillRect/>
          </a:stretch>
        </p:blipFill>
        <p:spPr bwMode="auto">
          <a:xfrm>
            <a:off x="45720" y="2755900"/>
            <a:ext cx="9052560" cy="3745183"/>
          </a:xfrm>
          <a:prstGeom prst="rect">
            <a:avLst/>
          </a:prstGeom>
          <a:noFill/>
        </p:spPr>
      </p:pic>
      <p:grpSp>
        <p:nvGrpSpPr>
          <p:cNvPr id="2" name="Group 5"/>
          <p:cNvGrpSpPr>
            <a:grpSpLocks/>
          </p:cNvGrpSpPr>
          <p:nvPr/>
        </p:nvGrpSpPr>
        <p:grpSpPr bwMode="auto">
          <a:xfrm>
            <a:off x="8064500" y="2601913"/>
            <a:ext cx="538163" cy="627062"/>
            <a:chOff x="1319" y="813"/>
            <a:chExt cx="564" cy="656"/>
          </a:xfrm>
        </p:grpSpPr>
        <p:sp>
          <p:nvSpPr>
            <p:cNvPr id="187398" name="Oval 6"/>
            <p:cNvSpPr>
              <a:spLocks noChangeArrowheads="1"/>
            </p:cNvSpPr>
            <p:nvPr/>
          </p:nvSpPr>
          <p:spPr bwMode="auto">
            <a:xfrm>
              <a:off x="1469" y="135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399" name="Oval 7"/>
            <p:cNvSpPr>
              <a:spLocks noChangeArrowheads="1"/>
            </p:cNvSpPr>
            <p:nvPr/>
          </p:nvSpPr>
          <p:spPr bwMode="auto">
            <a:xfrm>
              <a:off x="1611" y="81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0" name="WordArt 8"/>
            <p:cNvSpPr>
              <a:spLocks noChangeArrowheads="1" noChangeShapeType="1" noTextEdit="1"/>
            </p:cNvSpPr>
            <p:nvPr/>
          </p:nvSpPr>
          <p:spPr bwMode="auto">
            <a:xfrm>
              <a:off x="1482" y="97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F</a:t>
              </a:r>
            </a:p>
          </p:txBody>
        </p:sp>
        <p:sp>
          <p:nvSpPr>
            <p:cNvPr id="187401" name="Oval 9"/>
            <p:cNvSpPr>
              <a:spLocks noChangeArrowheads="1"/>
            </p:cNvSpPr>
            <p:nvPr/>
          </p:nvSpPr>
          <p:spPr bwMode="auto">
            <a:xfrm>
              <a:off x="1319" y="996"/>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2" name="Oval 10"/>
            <p:cNvSpPr>
              <a:spLocks noChangeArrowheads="1"/>
            </p:cNvSpPr>
            <p:nvPr/>
          </p:nvSpPr>
          <p:spPr bwMode="auto">
            <a:xfrm>
              <a:off x="1326" y="1161"/>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3" name="Oval 11"/>
            <p:cNvSpPr>
              <a:spLocks noChangeArrowheads="1"/>
            </p:cNvSpPr>
            <p:nvPr/>
          </p:nvSpPr>
          <p:spPr bwMode="auto">
            <a:xfrm>
              <a:off x="1768" y="115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4" name="Oval 12"/>
            <p:cNvSpPr>
              <a:spLocks noChangeArrowheads="1"/>
            </p:cNvSpPr>
            <p:nvPr/>
          </p:nvSpPr>
          <p:spPr bwMode="auto">
            <a:xfrm>
              <a:off x="1768" y="98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5" name="Oval 13"/>
            <p:cNvSpPr>
              <a:spLocks noChangeArrowheads="1"/>
            </p:cNvSpPr>
            <p:nvPr/>
          </p:nvSpPr>
          <p:spPr bwMode="auto">
            <a:xfrm>
              <a:off x="1457" y="817"/>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3" name="Group 25"/>
          <p:cNvGrpSpPr>
            <a:grpSpLocks/>
          </p:cNvGrpSpPr>
          <p:nvPr/>
        </p:nvGrpSpPr>
        <p:grpSpPr bwMode="auto">
          <a:xfrm flipH="1">
            <a:off x="7466013" y="2768600"/>
            <a:ext cx="519112" cy="676275"/>
            <a:chOff x="446" y="2174"/>
            <a:chExt cx="471" cy="613"/>
          </a:xfrm>
        </p:grpSpPr>
        <p:sp>
          <p:nvSpPr>
            <p:cNvPr id="187418" name="Oval 26"/>
            <p:cNvSpPr>
              <a:spLocks noChangeArrowheads="1"/>
            </p:cNvSpPr>
            <p:nvPr/>
          </p:nvSpPr>
          <p:spPr bwMode="auto">
            <a:xfrm>
              <a:off x="648" y="267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19" name="WordArt 27"/>
            <p:cNvSpPr>
              <a:spLocks noChangeArrowheads="1" noChangeShapeType="1" noTextEdit="1"/>
            </p:cNvSpPr>
            <p:nvPr/>
          </p:nvSpPr>
          <p:spPr bwMode="auto">
            <a:xfrm>
              <a:off x="511" y="2325"/>
              <a:ext cx="240" cy="32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87420" name="Oval 28"/>
            <p:cNvSpPr>
              <a:spLocks noChangeArrowheads="1"/>
            </p:cNvSpPr>
            <p:nvPr/>
          </p:nvSpPr>
          <p:spPr bwMode="auto">
            <a:xfrm>
              <a:off x="651" y="2174"/>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21" name="Oval 29"/>
            <p:cNvSpPr>
              <a:spLocks noChangeArrowheads="1"/>
            </p:cNvSpPr>
            <p:nvPr/>
          </p:nvSpPr>
          <p:spPr bwMode="auto">
            <a:xfrm>
              <a:off x="802" y="233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22" name="Oval 30"/>
            <p:cNvSpPr>
              <a:spLocks noChangeArrowheads="1"/>
            </p:cNvSpPr>
            <p:nvPr/>
          </p:nvSpPr>
          <p:spPr bwMode="auto">
            <a:xfrm>
              <a:off x="799" y="2498"/>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23" name="Oval 31"/>
            <p:cNvSpPr>
              <a:spLocks noChangeArrowheads="1"/>
            </p:cNvSpPr>
            <p:nvPr/>
          </p:nvSpPr>
          <p:spPr bwMode="auto">
            <a:xfrm>
              <a:off x="470" y="2179"/>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24" name="Oval 32"/>
            <p:cNvSpPr>
              <a:spLocks noChangeArrowheads="1"/>
            </p:cNvSpPr>
            <p:nvPr/>
          </p:nvSpPr>
          <p:spPr bwMode="auto">
            <a:xfrm>
              <a:off x="446" y="2670"/>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4" name="Group 36"/>
          <p:cNvGrpSpPr>
            <a:grpSpLocks/>
          </p:cNvGrpSpPr>
          <p:nvPr/>
        </p:nvGrpSpPr>
        <p:grpSpPr bwMode="auto">
          <a:xfrm>
            <a:off x="7485063" y="1227138"/>
            <a:ext cx="479425" cy="708025"/>
            <a:chOff x="1324" y="2382"/>
            <a:chExt cx="460" cy="680"/>
          </a:xfrm>
        </p:grpSpPr>
        <p:sp>
          <p:nvSpPr>
            <p:cNvPr id="187429" name="Oval 37"/>
            <p:cNvSpPr>
              <a:spLocks noChangeArrowheads="1"/>
            </p:cNvSpPr>
            <p:nvPr/>
          </p:nvSpPr>
          <p:spPr bwMode="auto">
            <a:xfrm>
              <a:off x="1669" y="294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0" name="WordArt 38"/>
            <p:cNvSpPr>
              <a:spLocks noChangeArrowheads="1" noChangeShapeType="1" noTextEdit="1"/>
            </p:cNvSpPr>
            <p:nvPr/>
          </p:nvSpPr>
          <p:spPr bwMode="auto">
            <a:xfrm>
              <a:off x="1513" y="2564"/>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187431" name="Oval 39"/>
            <p:cNvSpPr>
              <a:spLocks noChangeArrowheads="1"/>
            </p:cNvSpPr>
            <p:nvPr/>
          </p:nvSpPr>
          <p:spPr bwMode="auto">
            <a:xfrm>
              <a:off x="1669" y="238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2" name="Oval 40"/>
            <p:cNvSpPr>
              <a:spLocks noChangeArrowheads="1"/>
            </p:cNvSpPr>
            <p:nvPr/>
          </p:nvSpPr>
          <p:spPr bwMode="auto">
            <a:xfrm>
              <a:off x="1499" y="2382"/>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3" name="Oval 41"/>
            <p:cNvSpPr>
              <a:spLocks noChangeArrowheads="1"/>
            </p:cNvSpPr>
            <p:nvPr/>
          </p:nvSpPr>
          <p:spPr bwMode="auto">
            <a:xfrm>
              <a:off x="1491" y="294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4" name="Oval 42"/>
            <p:cNvSpPr>
              <a:spLocks noChangeArrowheads="1"/>
            </p:cNvSpPr>
            <p:nvPr/>
          </p:nvSpPr>
          <p:spPr bwMode="auto">
            <a:xfrm>
              <a:off x="1324" y="2750"/>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5" name="Oval 43"/>
            <p:cNvSpPr>
              <a:spLocks noChangeArrowheads="1"/>
            </p:cNvSpPr>
            <p:nvPr/>
          </p:nvSpPr>
          <p:spPr bwMode="auto">
            <a:xfrm>
              <a:off x="1324" y="2581"/>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5" name="Group 54"/>
          <p:cNvGrpSpPr>
            <a:grpSpLocks/>
          </p:cNvGrpSpPr>
          <p:nvPr/>
        </p:nvGrpSpPr>
        <p:grpSpPr bwMode="auto">
          <a:xfrm>
            <a:off x="8023225" y="1774825"/>
            <a:ext cx="588963" cy="684213"/>
            <a:chOff x="330" y="1187"/>
            <a:chExt cx="429" cy="499"/>
          </a:xfrm>
        </p:grpSpPr>
        <p:sp>
          <p:nvSpPr>
            <p:cNvPr id="187436" name="Oval 44"/>
            <p:cNvSpPr>
              <a:spLocks noChangeArrowheads="1"/>
            </p:cNvSpPr>
            <p:nvPr/>
          </p:nvSpPr>
          <p:spPr bwMode="auto">
            <a:xfrm>
              <a:off x="444" y="1598"/>
              <a:ext cx="88"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7" name="Oval 45"/>
            <p:cNvSpPr>
              <a:spLocks noChangeArrowheads="1"/>
            </p:cNvSpPr>
            <p:nvPr/>
          </p:nvSpPr>
          <p:spPr bwMode="auto">
            <a:xfrm>
              <a:off x="552" y="1187"/>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8" name="WordArt 46"/>
            <p:cNvSpPr>
              <a:spLocks noChangeArrowheads="1" noChangeShapeType="1" noTextEdit="1"/>
            </p:cNvSpPr>
            <p:nvPr/>
          </p:nvSpPr>
          <p:spPr bwMode="auto">
            <a:xfrm>
              <a:off x="454" y="1310"/>
              <a:ext cx="183" cy="244"/>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endPar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endParaRPr>
            </a:p>
          </p:txBody>
        </p:sp>
        <p:sp>
          <p:nvSpPr>
            <p:cNvPr id="187439" name="Oval 47"/>
            <p:cNvSpPr>
              <a:spLocks noChangeArrowheads="1"/>
            </p:cNvSpPr>
            <p:nvPr/>
          </p:nvSpPr>
          <p:spPr bwMode="auto">
            <a:xfrm>
              <a:off x="330" y="1326"/>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40" name="Oval 48"/>
            <p:cNvSpPr>
              <a:spLocks noChangeArrowheads="1"/>
            </p:cNvSpPr>
            <p:nvPr/>
          </p:nvSpPr>
          <p:spPr bwMode="auto">
            <a:xfrm>
              <a:off x="335" y="1452"/>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42" name="Oval 50"/>
            <p:cNvSpPr>
              <a:spLocks noChangeArrowheads="1"/>
            </p:cNvSpPr>
            <p:nvPr/>
          </p:nvSpPr>
          <p:spPr bwMode="auto">
            <a:xfrm>
              <a:off x="672" y="1446"/>
              <a:ext cx="87"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43" name="Oval 51"/>
            <p:cNvSpPr>
              <a:spLocks noChangeArrowheads="1"/>
            </p:cNvSpPr>
            <p:nvPr/>
          </p:nvSpPr>
          <p:spPr bwMode="auto">
            <a:xfrm>
              <a:off x="672" y="1317"/>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44" name="Oval 52"/>
            <p:cNvSpPr>
              <a:spLocks noChangeArrowheads="1"/>
            </p:cNvSpPr>
            <p:nvPr/>
          </p:nvSpPr>
          <p:spPr bwMode="auto">
            <a:xfrm>
              <a:off x="435" y="1190"/>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87447" name="Text Box 55"/>
          <p:cNvSpPr txBox="1">
            <a:spLocks noChangeArrowheads="1"/>
          </p:cNvSpPr>
          <p:nvPr/>
        </p:nvSpPr>
        <p:spPr bwMode="auto">
          <a:xfrm>
            <a:off x="766763" y="88900"/>
            <a:ext cx="7497762" cy="1569660"/>
          </a:xfrm>
          <a:prstGeom prst="rect">
            <a:avLst/>
          </a:prstGeom>
          <a:noFill/>
          <a:ln w="9525">
            <a:noFill/>
            <a:miter lim="800000"/>
            <a:headEnd/>
            <a:tailEnd/>
          </a:ln>
          <a:effectLst/>
        </p:spPr>
        <p:txBody>
          <a:bodyPr>
            <a:spAutoFit/>
          </a:bodyPr>
          <a:lstStyle/>
          <a:p>
            <a:pPr>
              <a:spcBef>
                <a:spcPct val="50000"/>
              </a:spcBef>
            </a:pPr>
            <a:r>
              <a:rPr lang="en-US" sz="2400" dirty="0" smtClean="0">
                <a:solidFill>
                  <a:srgbClr val="000000"/>
                </a:solidFill>
                <a:latin typeface="Arial" pitchFamily="34" charset="0"/>
              </a:rPr>
              <a:t>Lewis used dots to indicate the number of outer (valence) electrons around the atom of that element.  He knew these dots would help students figure out how elements would combine.</a:t>
            </a:r>
          </a:p>
        </p:txBody>
      </p:sp>
      <p:grpSp>
        <p:nvGrpSpPr>
          <p:cNvPr id="79" name="Group 78"/>
          <p:cNvGrpSpPr/>
          <p:nvPr/>
        </p:nvGrpSpPr>
        <p:grpSpPr>
          <a:xfrm>
            <a:off x="185909" y="2163763"/>
            <a:ext cx="447502" cy="333375"/>
            <a:chOff x="252413" y="2163763"/>
            <a:chExt cx="447502" cy="333375"/>
          </a:xfrm>
        </p:grpSpPr>
        <p:sp>
          <p:nvSpPr>
            <p:cNvPr id="187450" name="WordArt 58"/>
            <p:cNvSpPr>
              <a:spLocks noChangeArrowheads="1" noChangeShapeType="1" noTextEdit="1"/>
            </p:cNvSpPr>
            <p:nvPr/>
          </p:nvSpPr>
          <p:spPr bwMode="auto">
            <a:xfrm>
              <a:off x="252413" y="2163763"/>
              <a:ext cx="250825" cy="3333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Li</a:t>
              </a:r>
            </a:p>
          </p:txBody>
        </p:sp>
        <p:sp>
          <p:nvSpPr>
            <p:cNvPr id="187455" name="Oval 63"/>
            <p:cNvSpPr>
              <a:spLocks noChangeArrowheads="1"/>
            </p:cNvSpPr>
            <p:nvPr/>
          </p:nvSpPr>
          <p:spPr bwMode="auto">
            <a:xfrm>
              <a:off x="579265" y="2274253"/>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74" name="Group 73"/>
          <p:cNvGrpSpPr/>
          <p:nvPr/>
        </p:nvGrpSpPr>
        <p:grpSpPr>
          <a:xfrm>
            <a:off x="563563" y="2874963"/>
            <a:ext cx="663575" cy="423862"/>
            <a:chOff x="563563" y="2874963"/>
            <a:chExt cx="663575" cy="423862"/>
          </a:xfrm>
        </p:grpSpPr>
        <p:sp>
          <p:nvSpPr>
            <p:cNvPr id="187456" name="WordArt 64"/>
            <p:cNvSpPr>
              <a:spLocks noChangeArrowheads="1" noChangeShapeType="1" noTextEdit="1"/>
            </p:cNvSpPr>
            <p:nvPr/>
          </p:nvSpPr>
          <p:spPr bwMode="auto">
            <a:xfrm>
              <a:off x="563563" y="2874963"/>
              <a:ext cx="450850" cy="423862"/>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Mg</a:t>
              </a:r>
            </a:p>
          </p:txBody>
        </p:sp>
        <p:sp>
          <p:nvSpPr>
            <p:cNvPr id="187457" name="Oval 65"/>
            <p:cNvSpPr>
              <a:spLocks noChangeArrowheads="1"/>
            </p:cNvSpPr>
            <p:nvPr/>
          </p:nvSpPr>
          <p:spPr bwMode="auto">
            <a:xfrm>
              <a:off x="1106488" y="2986088"/>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58" name="Oval 66"/>
            <p:cNvSpPr>
              <a:spLocks noChangeArrowheads="1"/>
            </p:cNvSpPr>
            <p:nvPr/>
          </p:nvSpPr>
          <p:spPr bwMode="auto">
            <a:xfrm>
              <a:off x="1106488" y="3138488"/>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6" name="Group 73"/>
          <p:cNvGrpSpPr>
            <a:grpSpLocks/>
          </p:cNvGrpSpPr>
          <p:nvPr/>
        </p:nvGrpSpPr>
        <p:grpSpPr bwMode="auto">
          <a:xfrm>
            <a:off x="6575425" y="2943225"/>
            <a:ext cx="523875" cy="620713"/>
            <a:chOff x="3948" y="1177"/>
            <a:chExt cx="330" cy="391"/>
          </a:xfrm>
        </p:grpSpPr>
        <p:sp>
          <p:nvSpPr>
            <p:cNvPr id="187459" name="WordArt 67"/>
            <p:cNvSpPr>
              <a:spLocks noChangeArrowheads="1" noChangeShapeType="1" noTextEdit="1"/>
            </p:cNvSpPr>
            <p:nvPr/>
          </p:nvSpPr>
          <p:spPr bwMode="auto">
            <a:xfrm>
              <a:off x="4036" y="1284"/>
              <a:ext cx="142" cy="189"/>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808080"/>
                  </a:solidFill>
                  <a:effectLst>
                    <a:outerShdw dist="35921" dir="2700000" algn="ctr" rotWithShape="0">
                      <a:srgbClr val="808080">
                        <a:alpha val="80000"/>
                      </a:srgbClr>
                    </a:outerShdw>
                  </a:effectLst>
                  <a:latin typeface="Arial Black"/>
                </a:rPr>
                <a:t>C</a:t>
              </a:r>
            </a:p>
          </p:txBody>
        </p:sp>
        <p:sp>
          <p:nvSpPr>
            <p:cNvPr id="187460" name="Oval 68"/>
            <p:cNvSpPr>
              <a:spLocks noChangeArrowheads="1"/>
            </p:cNvSpPr>
            <p:nvPr/>
          </p:nvSpPr>
          <p:spPr bwMode="auto">
            <a:xfrm>
              <a:off x="4040" y="1500"/>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61" name="Oval 69"/>
            <p:cNvSpPr>
              <a:spLocks noChangeArrowheads="1"/>
            </p:cNvSpPr>
            <p:nvPr/>
          </p:nvSpPr>
          <p:spPr bwMode="auto">
            <a:xfrm>
              <a:off x="4111" y="1177"/>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62" name="Oval 70"/>
            <p:cNvSpPr>
              <a:spLocks noChangeArrowheads="1"/>
            </p:cNvSpPr>
            <p:nvPr/>
          </p:nvSpPr>
          <p:spPr bwMode="auto">
            <a:xfrm>
              <a:off x="3948" y="1291"/>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63" name="Oval 71"/>
            <p:cNvSpPr>
              <a:spLocks noChangeArrowheads="1"/>
            </p:cNvSpPr>
            <p:nvPr/>
          </p:nvSpPr>
          <p:spPr bwMode="auto">
            <a:xfrm>
              <a:off x="4210" y="1371"/>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7" name="Group 111"/>
          <p:cNvGrpSpPr>
            <a:grpSpLocks/>
          </p:cNvGrpSpPr>
          <p:nvPr/>
        </p:nvGrpSpPr>
        <p:grpSpPr bwMode="auto">
          <a:xfrm>
            <a:off x="6973888" y="2249488"/>
            <a:ext cx="600075" cy="663575"/>
            <a:chOff x="2383" y="985"/>
            <a:chExt cx="567" cy="627"/>
          </a:xfrm>
        </p:grpSpPr>
        <p:sp>
          <p:nvSpPr>
            <p:cNvPr id="187467" name="WordArt 75"/>
            <p:cNvSpPr>
              <a:spLocks noChangeArrowheads="1" noChangeShapeType="1" noTextEdit="1"/>
            </p:cNvSpPr>
            <p:nvPr/>
          </p:nvSpPr>
          <p:spPr bwMode="auto">
            <a:xfrm>
              <a:off x="2546" y="1141"/>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87468" name="Oval 76"/>
            <p:cNvSpPr>
              <a:spLocks noChangeArrowheads="1"/>
            </p:cNvSpPr>
            <p:nvPr/>
          </p:nvSpPr>
          <p:spPr bwMode="auto">
            <a:xfrm>
              <a:off x="2692" y="1497"/>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69" name="Oval 77"/>
            <p:cNvSpPr>
              <a:spLocks noChangeArrowheads="1"/>
            </p:cNvSpPr>
            <p:nvPr/>
          </p:nvSpPr>
          <p:spPr bwMode="auto">
            <a:xfrm>
              <a:off x="2833" y="1168"/>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70" name="Oval 78"/>
            <p:cNvSpPr>
              <a:spLocks noChangeArrowheads="1"/>
            </p:cNvSpPr>
            <p:nvPr/>
          </p:nvSpPr>
          <p:spPr bwMode="auto">
            <a:xfrm>
              <a:off x="2383" y="1173"/>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71" name="Oval 79"/>
            <p:cNvSpPr>
              <a:spLocks noChangeArrowheads="1"/>
            </p:cNvSpPr>
            <p:nvPr/>
          </p:nvSpPr>
          <p:spPr bwMode="auto">
            <a:xfrm>
              <a:off x="2689" y="985"/>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72" name="Oval 80"/>
            <p:cNvSpPr>
              <a:spLocks noChangeArrowheads="1"/>
            </p:cNvSpPr>
            <p:nvPr/>
          </p:nvSpPr>
          <p:spPr bwMode="auto">
            <a:xfrm>
              <a:off x="2835" y="1315"/>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8" name="Group 118"/>
          <p:cNvGrpSpPr>
            <a:grpSpLocks/>
          </p:cNvGrpSpPr>
          <p:nvPr/>
        </p:nvGrpSpPr>
        <p:grpSpPr bwMode="auto">
          <a:xfrm>
            <a:off x="6042025" y="2052638"/>
            <a:ext cx="638175" cy="549275"/>
            <a:chOff x="3820" y="1308"/>
            <a:chExt cx="330" cy="284"/>
          </a:xfrm>
        </p:grpSpPr>
        <p:sp>
          <p:nvSpPr>
            <p:cNvPr id="187505" name="WordArt 113"/>
            <p:cNvSpPr>
              <a:spLocks noChangeArrowheads="1" noChangeShapeType="1" noTextEdit="1"/>
            </p:cNvSpPr>
            <p:nvPr/>
          </p:nvSpPr>
          <p:spPr bwMode="auto">
            <a:xfrm>
              <a:off x="3908" y="1308"/>
              <a:ext cx="142" cy="189"/>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808080"/>
                  </a:solidFill>
                  <a:effectLst>
                    <a:outerShdw dist="35921" dir="2700000" algn="ctr" rotWithShape="0">
                      <a:srgbClr val="808080">
                        <a:alpha val="80000"/>
                      </a:srgbClr>
                    </a:outerShdw>
                  </a:effectLst>
                  <a:latin typeface="Arial Black"/>
                </a:rPr>
                <a:t>Al</a:t>
              </a:r>
            </a:p>
          </p:txBody>
        </p:sp>
        <p:sp>
          <p:nvSpPr>
            <p:cNvPr id="187506" name="Oval 114"/>
            <p:cNvSpPr>
              <a:spLocks noChangeArrowheads="1"/>
            </p:cNvSpPr>
            <p:nvPr/>
          </p:nvSpPr>
          <p:spPr bwMode="auto">
            <a:xfrm>
              <a:off x="3912" y="1524"/>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508" name="Oval 116"/>
            <p:cNvSpPr>
              <a:spLocks noChangeArrowheads="1"/>
            </p:cNvSpPr>
            <p:nvPr/>
          </p:nvSpPr>
          <p:spPr bwMode="auto">
            <a:xfrm>
              <a:off x="3820" y="1315"/>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509" name="Oval 117"/>
            <p:cNvSpPr>
              <a:spLocks noChangeArrowheads="1"/>
            </p:cNvSpPr>
            <p:nvPr/>
          </p:nvSpPr>
          <p:spPr bwMode="auto">
            <a:xfrm>
              <a:off x="4082" y="1395"/>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9" name="Group 72"/>
          <p:cNvGrpSpPr/>
          <p:nvPr/>
        </p:nvGrpSpPr>
        <p:grpSpPr>
          <a:xfrm>
            <a:off x="8512307" y="1089745"/>
            <a:ext cx="588963" cy="684213"/>
            <a:chOff x="8555037" y="782089"/>
            <a:chExt cx="588963" cy="684213"/>
          </a:xfrm>
        </p:grpSpPr>
        <p:grpSp>
          <p:nvGrpSpPr>
            <p:cNvPr id="10" name="Group 54"/>
            <p:cNvGrpSpPr>
              <a:grpSpLocks/>
            </p:cNvGrpSpPr>
            <p:nvPr/>
          </p:nvGrpSpPr>
          <p:grpSpPr bwMode="auto">
            <a:xfrm>
              <a:off x="8555037" y="782089"/>
              <a:ext cx="588963" cy="684213"/>
              <a:chOff x="330" y="1187"/>
              <a:chExt cx="429" cy="499"/>
            </a:xfrm>
          </p:grpSpPr>
          <p:sp>
            <p:nvSpPr>
              <p:cNvPr id="64" name="Oval 44"/>
              <p:cNvSpPr>
                <a:spLocks noChangeArrowheads="1"/>
              </p:cNvSpPr>
              <p:nvPr/>
            </p:nvSpPr>
            <p:spPr bwMode="auto">
              <a:xfrm>
                <a:off x="444" y="1598"/>
                <a:ext cx="88"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65" name="Oval 45"/>
              <p:cNvSpPr>
                <a:spLocks noChangeArrowheads="1"/>
              </p:cNvSpPr>
              <p:nvPr/>
            </p:nvSpPr>
            <p:spPr bwMode="auto">
              <a:xfrm>
                <a:off x="552" y="1187"/>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66" name="WordArt 46"/>
              <p:cNvSpPr>
                <a:spLocks noChangeArrowheads="1" noChangeShapeType="1" noTextEdit="1"/>
              </p:cNvSpPr>
              <p:nvPr/>
            </p:nvSpPr>
            <p:spPr bwMode="auto">
              <a:xfrm>
                <a:off x="435" y="1310"/>
                <a:ext cx="224" cy="244"/>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Ne</a:t>
                </a:r>
              </a:p>
            </p:txBody>
          </p:sp>
          <p:sp>
            <p:nvSpPr>
              <p:cNvPr id="67" name="Oval 47"/>
              <p:cNvSpPr>
                <a:spLocks noChangeArrowheads="1"/>
              </p:cNvSpPr>
              <p:nvPr/>
            </p:nvSpPr>
            <p:spPr bwMode="auto">
              <a:xfrm>
                <a:off x="330" y="1326"/>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68" name="Oval 48"/>
              <p:cNvSpPr>
                <a:spLocks noChangeArrowheads="1"/>
              </p:cNvSpPr>
              <p:nvPr/>
            </p:nvSpPr>
            <p:spPr bwMode="auto">
              <a:xfrm>
                <a:off x="335" y="1452"/>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69" name="Oval 50"/>
              <p:cNvSpPr>
                <a:spLocks noChangeArrowheads="1"/>
              </p:cNvSpPr>
              <p:nvPr/>
            </p:nvSpPr>
            <p:spPr bwMode="auto">
              <a:xfrm>
                <a:off x="672" y="1446"/>
                <a:ext cx="87"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70" name="Oval 51"/>
              <p:cNvSpPr>
                <a:spLocks noChangeArrowheads="1"/>
              </p:cNvSpPr>
              <p:nvPr/>
            </p:nvSpPr>
            <p:spPr bwMode="auto">
              <a:xfrm>
                <a:off x="672" y="1317"/>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71" name="Oval 52"/>
              <p:cNvSpPr>
                <a:spLocks noChangeArrowheads="1"/>
              </p:cNvSpPr>
              <p:nvPr/>
            </p:nvSpPr>
            <p:spPr bwMode="auto">
              <a:xfrm>
                <a:off x="435" y="1190"/>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72" name="Oval 50"/>
            <p:cNvSpPr>
              <a:spLocks noChangeArrowheads="1"/>
            </p:cNvSpPr>
            <p:nvPr/>
          </p:nvSpPr>
          <p:spPr bwMode="auto">
            <a:xfrm>
              <a:off x="8869304" y="1340898"/>
              <a:ext cx="119440" cy="119292"/>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78" name="Group 77"/>
          <p:cNvGrpSpPr/>
          <p:nvPr/>
        </p:nvGrpSpPr>
        <p:grpSpPr>
          <a:xfrm>
            <a:off x="196850" y="1626206"/>
            <a:ext cx="414251" cy="333375"/>
            <a:chOff x="196850" y="1626206"/>
            <a:chExt cx="414251" cy="333375"/>
          </a:xfrm>
        </p:grpSpPr>
        <p:sp>
          <p:nvSpPr>
            <p:cNvPr id="76" name="WordArt 58"/>
            <p:cNvSpPr>
              <a:spLocks noChangeArrowheads="1" noChangeShapeType="1" noTextEdit="1"/>
            </p:cNvSpPr>
            <p:nvPr/>
          </p:nvSpPr>
          <p:spPr bwMode="auto">
            <a:xfrm>
              <a:off x="196850" y="1626206"/>
              <a:ext cx="250825" cy="3333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H</a:t>
              </a:r>
            </a:p>
          </p:txBody>
        </p:sp>
        <p:sp>
          <p:nvSpPr>
            <p:cNvPr id="77" name="Oval 63"/>
            <p:cNvSpPr>
              <a:spLocks noChangeArrowheads="1"/>
            </p:cNvSpPr>
            <p:nvPr/>
          </p:nvSpPr>
          <p:spPr bwMode="auto">
            <a:xfrm>
              <a:off x="490451" y="1728383"/>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 calcmode="lin" valueType="num">
                                      <p:cBhvr>
                                        <p:cTn id="9" dur="500" fill="hold"/>
                                        <p:tgtEl>
                                          <p:spTgt spid="78"/>
                                        </p:tgtEl>
                                        <p:attrNameLst>
                                          <p:attrName>ppt_x</p:attrName>
                                        </p:attrNameLst>
                                      </p:cBhvr>
                                      <p:tavLst>
                                        <p:tav tm="0">
                                          <p:val>
                                            <p:fltVal val="0.5"/>
                                          </p:val>
                                        </p:tav>
                                        <p:tav tm="100000">
                                          <p:val>
                                            <p:strVal val="#ppt_x"/>
                                          </p:val>
                                        </p:tav>
                                      </p:tavLst>
                                    </p:anim>
                                    <p:anim calcmode="lin" valueType="num">
                                      <p:cBhvr>
                                        <p:cTn id="10" dur="500" fill="hold"/>
                                        <p:tgtEl>
                                          <p:spTgt spid="7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 calcmode="lin" valueType="num">
                                      <p:cBhvr>
                                        <p:cTn id="17" dur="500" fill="hold"/>
                                        <p:tgtEl>
                                          <p:spTgt spid="79"/>
                                        </p:tgtEl>
                                        <p:attrNameLst>
                                          <p:attrName>ppt_x</p:attrName>
                                        </p:attrNameLst>
                                      </p:cBhvr>
                                      <p:tavLst>
                                        <p:tav tm="0">
                                          <p:val>
                                            <p:fltVal val="0.5"/>
                                          </p:val>
                                        </p:tav>
                                        <p:tav tm="100000">
                                          <p:val>
                                            <p:strVal val="#ppt_x"/>
                                          </p:val>
                                        </p:tav>
                                      </p:tavLst>
                                    </p:anim>
                                    <p:anim calcmode="lin" valueType="num">
                                      <p:cBhvr>
                                        <p:cTn id="18" dur="500" fill="hold"/>
                                        <p:tgtEl>
                                          <p:spTgt spid="79"/>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 calcmode="lin" valueType="num">
                                      <p:cBhvr>
                                        <p:cTn id="25" dur="500" fill="hold"/>
                                        <p:tgtEl>
                                          <p:spTgt spid="74"/>
                                        </p:tgtEl>
                                        <p:attrNameLst>
                                          <p:attrName>ppt_x</p:attrName>
                                        </p:attrNameLst>
                                      </p:cBhvr>
                                      <p:tavLst>
                                        <p:tav tm="0">
                                          <p:val>
                                            <p:fltVal val="0.5"/>
                                          </p:val>
                                        </p:tav>
                                        <p:tav tm="100000">
                                          <p:val>
                                            <p:strVal val="#ppt_x"/>
                                          </p:val>
                                        </p:tav>
                                      </p:tavLst>
                                    </p:anim>
                                    <p:anim calcmode="lin" valueType="num">
                                      <p:cBhvr>
                                        <p:cTn id="26" dur="500" fill="hold"/>
                                        <p:tgtEl>
                                          <p:spTgt spid="74"/>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 calcmode="lin" valueType="num">
                                      <p:cBhvr>
                                        <p:cTn id="41" dur="500" fill="hold"/>
                                        <p:tgtEl>
                                          <p:spTgt spid="6"/>
                                        </p:tgtEl>
                                        <p:attrNameLst>
                                          <p:attrName>ppt_x</p:attrName>
                                        </p:attrNameLst>
                                      </p:cBhvr>
                                      <p:tavLst>
                                        <p:tav tm="0">
                                          <p:val>
                                            <p:fltVal val="0.5"/>
                                          </p:val>
                                        </p:tav>
                                        <p:tav tm="100000">
                                          <p:val>
                                            <p:strVal val="#ppt_x"/>
                                          </p:val>
                                        </p:tav>
                                      </p:tavLst>
                                    </p:anim>
                                    <p:anim calcmode="lin" valueType="num">
                                      <p:cBhvr>
                                        <p:cTn id="42"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 calcmode="lin" valueType="num">
                                      <p:cBhvr>
                                        <p:cTn id="57" dur="500" fill="hold"/>
                                        <p:tgtEl>
                                          <p:spTgt spid="3"/>
                                        </p:tgtEl>
                                        <p:attrNameLst>
                                          <p:attrName>ppt_x</p:attrName>
                                        </p:attrNameLst>
                                      </p:cBhvr>
                                      <p:tavLst>
                                        <p:tav tm="0">
                                          <p:val>
                                            <p:fltVal val="0.5"/>
                                          </p:val>
                                        </p:tav>
                                        <p:tav tm="100000">
                                          <p:val>
                                            <p:strVal val="#ppt_x"/>
                                          </p:val>
                                        </p:tav>
                                      </p:tavLst>
                                    </p:anim>
                                    <p:anim calcmode="lin" valueType="num">
                                      <p:cBhvr>
                                        <p:cTn id="58"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 calcmode="lin" valueType="num">
                                      <p:cBhvr>
                                        <p:cTn id="65" dur="500" fill="hold"/>
                                        <p:tgtEl>
                                          <p:spTgt spid="4"/>
                                        </p:tgtEl>
                                        <p:attrNameLst>
                                          <p:attrName>ppt_x</p:attrName>
                                        </p:attrNameLst>
                                      </p:cBhvr>
                                      <p:tavLst>
                                        <p:tav tm="0">
                                          <p:val>
                                            <p:fltVal val="0.5"/>
                                          </p:val>
                                        </p:tav>
                                        <p:tav tm="100000">
                                          <p:val>
                                            <p:strVal val="#ppt_x"/>
                                          </p:val>
                                        </p:tav>
                                      </p:tavLst>
                                    </p:anim>
                                    <p:anim calcmode="lin" valueType="num">
                                      <p:cBhvr>
                                        <p:cTn id="66"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528"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 calcmode="lin" valueType="num">
                                      <p:cBhvr>
                                        <p:cTn id="73" dur="500" fill="hold"/>
                                        <p:tgtEl>
                                          <p:spTgt spid="5"/>
                                        </p:tgtEl>
                                        <p:attrNameLst>
                                          <p:attrName>ppt_x</p:attrName>
                                        </p:attrNameLst>
                                      </p:cBhvr>
                                      <p:tavLst>
                                        <p:tav tm="0">
                                          <p:val>
                                            <p:fltVal val="0.5"/>
                                          </p:val>
                                        </p:tav>
                                        <p:tav tm="100000">
                                          <p:val>
                                            <p:strVal val="#ppt_x"/>
                                          </p:val>
                                        </p:tav>
                                      </p:tavLst>
                                    </p:anim>
                                    <p:anim calcmode="lin" valueType="num">
                                      <p:cBhvr>
                                        <p:cTn id="74"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528"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fltVal val="0"/>
                                          </p:val>
                                        </p:tav>
                                        <p:tav tm="100000">
                                          <p:val>
                                            <p:strVal val="#ppt_w"/>
                                          </p:val>
                                        </p:tav>
                                      </p:tavLst>
                                    </p:anim>
                                    <p:anim calcmode="lin" valueType="num">
                                      <p:cBhvr>
                                        <p:cTn id="80" dur="500" fill="hold"/>
                                        <p:tgtEl>
                                          <p:spTgt spid="2"/>
                                        </p:tgtEl>
                                        <p:attrNameLst>
                                          <p:attrName>ppt_h</p:attrName>
                                        </p:attrNameLst>
                                      </p:cBhvr>
                                      <p:tavLst>
                                        <p:tav tm="0">
                                          <p:val>
                                            <p:fltVal val="0"/>
                                          </p:val>
                                        </p:tav>
                                        <p:tav tm="100000">
                                          <p:val>
                                            <p:strVal val="#ppt_h"/>
                                          </p:val>
                                        </p:tav>
                                      </p:tavLst>
                                    </p:anim>
                                    <p:anim calcmode="lin" valueType="num">
                                      <p:cBhvr>
                                        <p:cTn id="81" dur="500" fill="hold"/>
                                        <p:tgtEl>
                                          <p:spTgt spid="2"/>
                                        </p:tgtEl>
                                        <p:attrNameLst>
                                          <p:attrName>ppt_x</p:attrName>
                                        </p:attrNameLst>
                                      </p:cBhvr>
                                      <p:tavLst>
                                        <p:tav tm="0">
                                          <p:val>
                                            <p:fltVal val="0.5"/>
                                          </p:val>
                                        </p:tav>
                                        <p:tav tm="100000">
                                          <p:val>
                                            <p:strVal val="#ppt_x"/>
                                          </p:val>
                                        </p:tav>
                                      </p:tavLst>
                                    </p:anim>
                                    <p:anim calcmode="lin" valueType="num">
                                      <p:cBhvr>
                                        <p:cTn id="82"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528"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ppt_x</p:attrName>
                                        </p:attrNameLst>
                                      </p:cBhvr>
                                      <p:tavLst>
                                        <p:tav tm="0">
                                          <p:val>
                                            <p:fltVal val="0.5"/>
                                          </p:val>
                                        </p:tav>
                                        <p:tav tm="100000">
                                          <p:val>
                                            <p:strVal val="#ppt_x"/>
                                          </p:val>
                                        </p:tav>
                                      </p:tavLst>
                                    </p:anim>
                                    <p:anim calcmode="lin" valueType="num">
                                      <p:cBhvr>
                                        <p:cTn id="90"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20638"/>
            <a:ext cx="8229600" cy="1143000"/>
          </a:xfrm>
        </p:spPr>
        <p:txBody>
          <a:bodyPr/>
          <a:lstStyle/>
          <a:p>
            <a:r>
              <a:rPr lang="en-US"/>
              <a:t>Valence Electrons</a:t>
            </a:r>
          </a:p>
        </p:txBody>
      </p:sp>
      <p:sp>
        <p:nvSpPr>
          <p:cNvPr id="216067" name="Rectangle 3"/>
          <p:cNvSpPr>
            <a:spLocks noGrp="1" noChangeArrowheads="1"/>
          </p:cNvSpPr>
          <p:nvPr>
            <p:ph type="body" idx="1"/>
          </p:nvPr>
        </p:nvSpPr>
        <p:spPr>
          <a:xfrm>
            <a:off x="207963" y="1144588"/>
            <a:ext cx="5207000" cy="5302250"/>
          </a:xfrm>
        </p:spPr>
        <p:txBody>
          <a:bodyPr/>
          <a:lstStyle/>
          <a:p>
            <a:pPr marL="0" indent="0">
              <a:lnSpc>
                <a:spcPct val="90000"/>
              </a:lnSpc>
              <a:spcBef>
                <a:spcPct val="0"/>
              </a:spcBef>
              <a:buFontTx/>
              <a:buNone/>
            </a:pPr>
            <a:r>
              <a:rPr lang="en-US" sz="2800" dirty="0"/>
              <a:t>These outer electrons are called valence electrons. (</a:t>
            </a:r>
            <a:r>
              <a:rPr lang="en-US" sz="2800" i="1" dirty="0" err="1"/>
              <a:t>valens</a:t>
            </a:r>
            <a:r>
              <a:rPr lang="en-US" sz="2800" dirty="0"/>
              <a:t> is Latin meaning </a:t>
            </a:r>
            <a:r>
              <a:rPr lang="en-US" sz="2800" i="1" dirty="0"/>
              <a:t>to be </a:t>
            </a:r>
            <a:r>
              <a:rPr lang="en-US" sz="2800" i="1" dirty="0">
                <a:solidFill>
                  <a:srgbClr val="FFFF00"/>
                </a:solidFill>
              </a:rPr>
              <a:t>strong</a:t>
            </a:r>
            <a:r>
              <a:rPr lang="en-US" sz="2800" dirty="0"/>
              <a:t>.  The word </a:t>
            </a:r>
            <a:r>
              <a:rPr lang="en-US" sz="2800" i="1" dirty="0"/>
              <a:t>valiant</a:t>
            </a:r>
            <a:r>
              <a:rPr lang="en-US" sz="2800" dirty="0"/>
              <a:t> also comes from </a:t>
            </a:r>
            <a:r>
              <a:rPr lang="en-US" sz="2800" i="1" dirty="0" err="1"/>
              <a:t>valens</a:t>
            </a:r>
            <a:r>
              <a:rPr lang="en-US" sz="2800" dirty="0"/>
              <a:t>).  Valence electrons give the elements the </a:t>
            </a:r>
            <a:r>
              <a:rPr lang="en-US" sz="2800" dirty="0">
                <a:solidFill>
                  <a:srgbClr val="FFFF00"/>
                </a:solidFill>
              </a:rPr>
              <a:t>strength</a:t>
            </a:r>
            <a:r>
              <a:rPr lang="en-US" sz="2800" dirty="0"/>
              <a:t> to react with other elements.  Valence electrons are given away, </a:t>
            </a:r>
            <a:r>
              <a:rPr lang="en-US" sz="2800" dirty="0" smtClean="0"/>
              <a:t>taken, </a:t>
            </a:r>
            <a:r>
              <a:rPr lang="en-US" sz="2800" dirty="0"/>
              <a:t>or shared.  This results in two elements combining </a:t>
            </a:r>
            <a:r>
              <a:rPr lang="en-US" sz="2800" dirty="0" smtClean="0"/>
              <a:t>(bonding) </a:t>
            </a:r>
            <a:r>
              <a:rPr lang="en-US" sz="2800" dirty="0"/>
              <a:t>with each other.</a:t>
            </a:r>
          </a:p>
          <a:p>
            <a:pPr marL="0" indent="0">
              <a:lnSpc>
                <a:spcPct val="90000"/>
              </a:lnSpc>
            </a:pPr>
            <a:endParaRPr lang="en-US" sz="2800" dirty="0"/>
          </a:p>
        </p:txBody>
      </p:sp>
      <p:sp>
        <p:nvSpPr>
          <p:cNvPr id="216083" name="Oval 19"/>
          <p:cNvSpPr>
            <a:spLocks noChangeArrowheads="1"/>
          </p:cNvSpPr>
          <p:nvPr/>
        </p:nvSpPr>
        <p:spPr bwMode="auto">
          <a:xfrm>
            <a:off x="6518275" y="2065338"/>
            <a:ext cx="1711325" cy="1711325"/>
          </a:xfrm>
          <a:prstGeom prst="ellipse">
            <a:avLst/>
          </a:prstGeom>
          <a:solidFill>
            <a:srgbClr val="FF0000"/>
          </a:solidFill>
          <a:ln w="9525">
            <a:solidFill>
              <a:srgbClr val="FFFFFF"/>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16084" name="Oval 20"/>
          <p:cNvSpPr>
            <a:spLocks noChangeArrowheads="1"/>
          </p:cNvSpPr>
          <p:nvPr/>
        </p:nvSpPr>
        <p:spPr bwMode="auto">
          <a:xfrm>
            <a:off x="7756525" y="1873250"/>
            <a:ext cx="679450" cy="679450"/>
          </a:xfrm>
          <a:prstGeom prst="ellipse">
            <a:avLst/>
          </a:prstGeom>
          <a:gradFill rotWithShape="1">
            <a:gsLst>
              <a:gs pos="0">
                <a:srgbClr val="FFFFFF">
                  <a:gamma/>
                  <a:shade val="12157"/>
                  <a:invGamma/>
                  <a:alpha val="0"/>
                </a:srgbClr>
              </a:gs>
              <a:gs pos="100000">
                <a:srgbClr val="FFFFFF"/>
              </a:gs>
            </a:gsLst>
            <a:path path="shape">
              <a:fillToRect l="50000" t="50000" r="50000" b="50000"/>
            </a:path>
          </a:gradFill>
          <a:ln w="9525" algn="ctr">
            <a:solidFill>
              <a:srgbClr val="FFFFFF"/>
            </a:solidFill>
            <a:round/>
            <a:headEnd/>
            <a:tailEnd/>
          </a:ln>
          <a:effectLst/>
        </p:spPr>
        <p:txBody>
          <a:bodyPr wrap="none" anchor="ctr"/>
          <a:lstStyle/>
          <a:p>
            <a:pPr algn="ctr" eaLnBrk="0" hangingPunct="0"/>
            <a:endParaRPr lang="en-US" sz="3200" smtClean="0">
              <a:solidFill>
                <a:srgbClr val="336699"/>
              </a:solidFill>
              <a:latin typeface="Times New Roman" pitchFamily="18" charset="0"/>
            </a:endParaRPr>
          </a:p>
        </p:txBody>
      </p:sp>
      <p:sp>
        <p:nvSpPr>
          <p:cNvPr id="216085" name="Oval 21"/>
          <p:cNvSpPr>
            <a:spLocks noChangeArrowheads="1"/>
          </p:cNvSpPr>
          <p:nvPr/>
        </p:nvSpPr>
        <p:spPr bwMode="auto">
          <a:xfrm>
            <a:off x="6286500" y="1922463"/>
            <a:ext cx="679450" cy="679450"/>
          </a:xfrm>
          <a:prstGeom prst="ellipse">
            <a:avLst/>
          </a:prstGeom>
          <a:gradFill rotWithShape="1">
            <a:gsLst>
              <a:gs pos="0">
                <a:srgbClr val="FFFFFF">
                  <a:gamma/>
                  <a:shade val="12157"/>
                  <a:invGamma/>
                  <a:alpha val="0"/>
                </a:srgbClr>
              </a:gs>
              <a:gs pos="100000">
                <a:srgbClr val="FFFFFF"/>
              </a:gs>
            </a:gsLst>
            <a:path path="shape">
              <a:fillToRect l="50000" t="50000" r="50000" b="50000"/>
            </a:path>
          </a:gradFill>
          <a:ln w="9525">
            <a:solidFill>
              <a:srgbClr val="FFFFFF"/>
            </a:solidFill>
            <a:round/>
            <a:headEnd/>
            <a:tailEnd/>
          </a:ln>
          <a:effectLst/>
        </p:spPr>
        <p:txBody>
          <a:bodyPr wrap="none" anchor="ctr"/>
          <a:lstStyle/>
          <a:p>
            <a:pPr algn="ctr" eaLnBrk="0" hangingPunct="0"/>
            <a:endParaRPr lang="en-US" sz="3200" smtClean="0">
              <a:solidFill>
                <a:srgbClr val="336699"/>
              </a:solidFill>
              <a:latin typeface="Times New Roman" pitchFamily="18" charset="0"/>
            </a:endParaRPr>
          </a:p>
        </p:txBody>
      </p:sp>
      <p:sp>
        <p:nvSpPr>
          <p:cNvPr id="216086" name="Oval 22"/>
          <p:cNvSpPr>
            <a:spLocks noChangeArrowheads="1"/>
          </p:cNvSpPr>
          <p:nvPr/>
        </p:nvSpPr>
        <p:spPr bwMode="auto">
          <a:xfrm>
            <a:off x="6386513" y="1917700"/>
            <a:ext cx="176212" cy="176213"/>
          </a:xfrm>
          <a:prstGeom prst="ellipse">
            <a:avLst/>
          </a:prstGeom>
          <a:solidFill>
            <a:srgbClr val="FF33CC"/>
          </a:solidFill>
          <a:ln w="9525">
            <a:solidFill>
              <a:srgbClr val="FFFFFF"/>
            </a:solidFill>
            <a:round/>
            <a:headEnd/>
            <a:tailEnd/>
          </a:ln>
          <a:effectLst/>
        </p:spPr>
        <p:txBody>
          <a:bodyPr wrap="none" lIns="0" tIns="0" rIns="0" bIns="0"/>
          <a:lstStyle/>
          <a:p>
            <a:pPr algn="ctr" eaLnBrk="0" hangingPunct="0"/>
            <a:endParaRPr lang="en-US" smtClean="0">
              <a:solidFill>
                <a:srgbClr val="336699"/>
              </a:solidFill>
              <a:latin typeface="Times New Roman" pitchFamily="18" charset="0"/>
            </a:endParaRPr>
          </a:p>
        </p:txBody>
      </p:sp>
      <p:sp>
        <p:nvSpPr>
          <p:cNvPr id="216087" name="Oval 23"/>
          <p:cNvSpPr>
            <a:spLocks noChangeArrowheads="1"/>
          </p:cNvSpPr>
          <p:nvPr/>
        </p:nvSpPr>
        <p:spPr bwMode="auto">
          <a:xfrm>
            <a:off x="8248650" y="2011363"/>
            <a:ext cx="176213" cy="176212"/>
          </a:xfrm>
          <a:prstGeom prst="ellipse">
            <a:avLst/>
          </a:prstGeom>
          <a:solidFill>
            <a:srgbClr val="FF33CC"/>
          </a:solidFill>
          <a:ln w="9525">
            <a:solidFill>
              <a:srgbClr val="FFFFFF"/>
            </a:solidFill>
            <a:round/>
            <a:headEnd/>
            <a:tailEnd/>
          </a:ln>
          <a:effectLst/>
        </p:spPr>
        <p:txBody>
          <a:bodyPr wrap="none" anchor="ctr"/>
          <a:lstStyle/>
          <a:p>
            <a:endParaRPr lang="en-US" smtClean="0">
              <a:solidFill>
                <a:srgbClr val="FFFFFF"/>
              </a:solidFill>
              <a:latin typeface="Arial" pitchFamily="34" charset="0"/>
            </a:endParaRPr>
          </a:p>
        </p:txBody>
      </p:sp>
      <p:grpSp>
        <p:nvGrpSpPr>
          <p:cNvPr id="2" name="Group 24"/>
          <p:cNvGrpSpPr>
            <a:grpSpLocks/>
          </p:cNvGrpSpPr>
          <p:nvPr/>
        </p:nvGrpSpPr>
        <p:grpSpPr bwMode="auto">
          <a:xfrm>
            <a:off x="6518275" y="2133600"/>
            <a:ext cx="236538" cy="236538"/>
            <a:chOff x="2833" y="3824"/>
            <a:chExt cx="149" cy="149"/>
          </a:xfrm>
        </p:grpSpPr>
        <p:sp>
          <p:nvSpPr>
            <p:cNvPr id="216089" name="Oval 25"/>
            <p:cNvSpPr>
              <a:spLocks noChangeArrowheads="1"/>
            </p:cNvSpPr>
            <p:nvPr/>
          </p:nvSpPr>
          <p:spPr bwMode="auto">
            <a:xfrm>
              <a:off x="2833" y="3824"/>
              <a:ext cx="149" cy="149"/>
            </a:xfrm>
            <a:prstGeom prst="ellipse">
              <a:avLst/>
            </a:prstGeom>
            <a:solidFill>
              <a:srgbClr val="000000"/>
            </a:solidFill>
            <a:ln w="9525">
              <a:noFill/>
              <a:round/>
              <a:headEnd/>
              <a:tailEnd/>
            </a:ln>
            <a:effectLst/>
          </p:spPr>
          <p:txBody>
            <a:bodyPr wrap="none" anchor="ctr"/>
            <a:lstStyle/>
            <a:p>
              <a:endParaRPr lang="en-US" smtClean="0">
                <a:solidFill>
                  <a:srgbClr val="FFFFFF"/>
                </a:solidFill>
                <a:latin typeface="Arial" pitchFamily="34" charset="0"/>
              </a:endParaRPr>
            </a:p>
          </p:txBody>
        </p:sp>
        <p:sp>
          <p:nvSpPr>
            <p:cNvPr id="216090" name="AutoShape 26"/>
            <p:cNvSpPr>
              <a:spLocks noChangeArrowheads="1"/>
            </p:cNvSpPr>
            <p:nvPr/>
          </p:nvSpPr>
          <p:spPr bwMode="auto">
            <a:xfrm>
              <a:off x="2852" y="3842"/>
              <a:ext cx="112" cy="112"/>
            </a:xfrm>
            <a:prstGeom prst="plus">
              <a:avLst>
                <a:gd name="adj" fmla="val 40889"/>
              </a:avLst>
            </a:prstGeom>
            <a:solidFill>
              <a:srgbClr val="FF0000"/>
            </a:solidFill>
            <a:ln w="9525">
              <a:noFill/>
              <a:miter lim="800000"/>
              <a:headEnd/>
              <a:tailEnd/>
            </a:ln>
            <a:effectLst/>
          </p:spPr>
          <p:txBody>
            <a:bodyPr wrap="none" anchor="ctr"/>
            <a:lstStyle/>
            <a:p>
              <a:endParaRPr lang="en-US" smtClean="0">
                <a:solidFill>
                  <a:srgbClr val="FFFFFF"/>
                </a:solidFill>
                <a:latin typeface="Arial" pitchFamily="34" charset="0"/>
              </a:endParaRPr>
            </a:p>
          </p:txBody>
        </p:sp>
      </p:grpSp>
      <p:grpSp>
        <p:nvGrpSpPr>
          <p:cNvPr id="3" name="Group 27"/>
          <p:cNvGrpSpPr>
            <a:grpSpLocks/>
          </p:cNvGrpSpPr>
          <p:nvPr/>
        </p:nvGrpSpPr>
        <p:grpSpPr bwMode="auto">
          <a:xfrm>
            <a:off x="7997825" y="2108200"/>
            <a:ext cx="236538" cy="236538"/>
            <a:chOff x="2833" y="3824"/>
            <a:chExt cx="149" cy="149"/>
          </a:xfrm>
        </p:grpSpPr>
        <p:sp>
          <p:nvSpPr>
            <p:cNvPr id="216092" name="Oval 28"/>
            <p:cNvSpPr>
              <a:spLocks noChangeArrowheads="1"/>
            </p:cNvSpPr>
            <p:nvPr/>
          </p:nvSpPr>
          <p:spPr bwMode="auto">
            <a:xfrm>
              <a:off x="2833" y="3824"/>
              <a:ext cx="149" cy="149"/>
            </a:xfrm>
            <a:prstGeom prst="ellipse">
              <a:avLst/>
            </a:prstGeom>
            <a:solidFill>
              <a:srgbClr val="000000"/>
            </a:solidFill>
            <a:ln w="9525">
              <a:noFill/>
              <a:round/>
              <a:headEnd/>
              <a:tailEnd/>
            </a:ln>
            <a:effectLst/>
          </p:spPr>
          <p:txBody>
            <a:bodyPr wrap="none" anchor="ctr"/>
            <a:lstStyle/>
            <a:p>
              <a:endParaRPr lang="en-US" smtClean="0">
                <a:solidFill>
                  <a:srgbClr val="FFFFFF"/>
                </a:solidFill>
                <a:latin typeface="Arial" pitchFamily="34" charset="0"/>
              </a:endParaRPr>
            </a:p>
          </p:txBody>
        </p:sp>
        <p:sp>
          <p:nvSpPr>
            <p:cNvPr id="216093" name="AutoShape 29"/>
            <p:cNvSpPr>
              <a:spLocks noChangeArrowheads="1"/>
            </p:cNvSpPr>
            <p:nvPr/>
          </p:nvSpPr>
          <p:spPr bwMode="auto">
            <a:xfrm>
              <a:off x="2852" y="3842"/>
              <a:ext cx="112" cy="112"/>
            </a:xfrm>
            <a:prstGeom prst="plus">
              <a:avLst>
                <a:gd name="adj" fmla="val 40889"/>
              </a:avLst>
            </a:prstGeom>
            <a:solidFill>
              <a:srgbClr val="FF0000"/>
            </a:solidFill>
            <a:ln w="9525">
              <a:noFill/>
              <a:miter lim="800000"/>
              <a:headEnd/>
              <a:tailEnd/>
            </a:ln>
            <a:effectLst/>
          </p:spPr>
          <p:txBody>
            <a:bodyPr wrap="none" anchor="ctr"/>
            <a:lstStyle/>
            <a:p>
              <a:endParaRPr lang="en-US" smtClean="0">
                <a:solidFill>
                  <a:srgbClr val="FFFFFF"/>
                </a:solidFill>
                <a:latin typeface="Arial" pitchFamily="34" charset="0"/>
              </a:endParaRPr>
            </a:p>
          </p:txBody>
        </p:sp>
      </p:grpSp>
      <p:sp>
        <p:nvSpPr>
          <p:cNvPr id="216094" name="Oval 30"/>
          <p:cNvSpPr>
            <a:spLocks noChangeArrowheads="1"/>
          </p:cNvSpPr>
          <p:nvPr/>
        </p:nvSpPr>
        <p:spPr bwMode="auto">
          <a:xfrm>
            <a:off x="6942138" y="3094038"/>
            <a:ext cx="176212" cy="176212"/>
          </a:xfrm>
          <a:prstGeom prst="ellipse">
            <a:avLst/>
          </a:prstGeom>
          <a:solidFill>
            <a:srgbClr val="000000"/>
          </a:solidFill>
          <a:ln w="9525">
            <a:solidFill>
              <a:srgbClr val="FF3300"/>
            </a:solidFill>
            <a:round/>
            <a:headEnd/>
            <a:tailEnd/>
          </a:ln>
          <a:effectLst/>
        </p:spPr>
        <p:txBody>
          <a:bodyPr wrap="none" anchor="ctr"/>
          <a:lstStyle/>
          <a:p>
            <a:endParaRPr lang="en-US" smtClean="0">
              <a:solidFill>
                <a:srgbClr val="FFFFFF"/>
              </a:solidFill>
              <a:latin typeface="Arial" pitchFamily="34" charset="0"/>
            </a:endParaRPr>
          </a:p>
        </p:txBody>
      </p:sp>
      <p:sp>
        <p:nvSpPr>
          <p:cNvPr id="216095" name="Oval 31"/>
          <p:cNvSpPr>
            <a:spLocks noChangeArrowheads="1"/>
          </p:cNvSpPr>
          <p:nvPr/>
        </p:nvSpPr>
        <p:spPr bwMode="auto">
          <a:xfrm>
            <a:off x="7704138" y="3124200"/>
            <a:ext cx="176212" cy="176213"/>
          </a:xfrm>
          <a:prstGeom prst="ellipse">
            <a:avLst/>
          </a:prstGeom>
          <a:solidFill>
            <a:srgbClr val="000000"/>
          </a:solidFill>
          <a:ln w="9525">
            <a:solidFill>
              <a:srgbClr val="FF3300"/>
            </a:solidFill>
            <a:round/>
            <a:headEnd/>
            <a:tailEnd/>
          </a:ln>
          <a:effectLst/>
        </p:spPr>
        <p:txBody>
          <a:bodyPr wrap="none" anchor="ctr"/>
          <a:lstStyle/>
          <a:p>
            <a:endParaRPr lang="en-US" smtClean="0">
              <a:solidFill>
                <a:srgbClr val="FFFFFF"/>
              </a:solidFill>
              <a:latin typeface="Arial"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grpId="0" nodeType="clickEffect">
                                  <p:stCondLst>
                                    <p:cond delay="0"/>
                                  </p:stCondLst>
                                  <p:childTnLst>
                                    <p:animMotion origin="layout" path="M 3.33333E-6 1.48148E-6 C -0.00677 0.00648 -0.0165 0.01782 -0.01615 0.03009 C -0.0158 0.04236 -0.0066 0.0662 0.00173 0.07315 C 0.01007 0.08009 0.01562 0.0787 0.03385 0.07106 C 0.05208 0.06342 0.08593 0.01921 0.11128 0.02778 C 0.13663 0.03634 0.18402 0.0625 0.18559 0.12268 C 0.18715 0.18287 0.1533 0.22014 0.12916 0.23449 C 0.10503 0.24884 0.05902 0.22963 0.04045 0.20879 C 0.02187 0.18796 0.01597 0.13819 0.01788 0.10972 C 0.01979 0.08125 0.04774 0.05625 0.05173 0.03866 C 0.05573 0.02106 0.04652 0.01204 0.04201 0.00417 C 0.0375 -0.00371 0.03055 -0.00718 0.0243 -0.00857 C 0.01805 -0.00996 0.00538 -0.00602 3.33333E-6 1.48148E-6 Z " pathEditMode="relative" rAng="0" ptsTypes="aaaaasaaaaaaa">
                                      <p:cBhvr>
                                        <p:cTn id="6" dur="5000" fill="hold"/>
                                        <p:tgtEl>
                                          <p:spTgt spid="216086"/>
                                        </p:tgtEl>
                                        <p:attrNameLst>
                                          <p:attrName>ppt_x</p:attrName>
                                          <p:attrName>ppt_y</p:attrName>
                                        </p:attrNameLst>
                                      </p:cBhvr>
                                      <p:rCtr x="85" y="119"/>
                                    </p:animMotion>
                                  </p:childTnLst>
                                </p:cTn>
                              </p:par>
                              <p:par>
                                <p:cTn id="7" presetID="0" presetClass="path" presetSubtype="0" repeatCount="indefinite" fill="hold" grpId="0" nodeType="withEffect">
                                  <p:stCondLst>
                                    <p:cond delay="0"/>
                                  </p:stCondLst>
                                  <p:childTnLst>
                                    <p:animMotion origin="layout" path="M 0.00469 -0.00348 C 0.00157 -0.01366 -0.00625 -0.02709 -0.01545 -0.02871 C -0.02465 -0.0301 -0.04357 -0.0213 -0.05 -0.01135 C -0.05625 -0.00116 -0.0559 0.00578 -0.05278 0.03148 C -0.04965 0.05648 -0.02153 0.1074 -0.03142 0.13958 C -0.0401 0.17013 -0.06718 0.23078 -0.11146 0.22384 C -0.15677 0.21713 -0.17951 0.16782 -0.18732 0.13472 C -0.19462 0.09976 -0.17413 0.04282 -0.15538 0.02152 C -0.1368 -0.00162 -0.09982 -0.00139 -0.07934 0.00509 C -0.0585 0.01134 -0.04375 0.05185 -0.03055 0.05833 C -0.01875 0.06713 -0.01076 0.05625 -0.00434 0.05138 C 0.00226 0.04537 0.00573 0.03796 0.00764 0.02986 C 0.00955 0.02176 0.00834 0.00439 0.00469 -0.00348 Z " pathEditMode="relative" rAng="5876864" ptsTypes="aaaaasaaaaaaa">
                                      <p:cBhvr>
                                        <p:cTn id="8" dur="5000" spd="-100000" fill="hold"/>
                                        <p:tgtEl>
                                          <p:spTgt spid="216087"/>
                                        </p:tgtEl>
                                        <p:attrNameLst>
                                          <p:attrName>ppt_x</p:attrName>
                                          <p:attrName>ppt_y</p:attrName>
                                        </p:attrNameLst>
                                      </p:cBhvr>
                                      <p:rCtr x="-101" y="96"/>
                                    </p:animMotion>
                                  </p:childTnLst>
                                </p:cTn>
                              </p:par>
                              <p:par>
                                <p:cTn id="9" presetID="0" presetClass="path" presetSubtype="0" repeatCount="indefinite" accel="50000" decel="50000" fill="hold" grpId="0" nodeType="withEffect">
                                  <p:stCondLst>
                                    <p:cond delay="1000"/>
                                  </p:stCondLst>
                                  <p:childTnLst>
                                    <p:animMotion origin="layout" path="M -1.94444E-6 2.96296E-6 C 0.00677 0.01481 0.01702 0.03426 0.03229 0.03217 C 0.04757 0.03009 0.08229 0.01273 0.09202 -0.01297 C 0.10174 -0.03866 0.08976 -0.09468 0.09028 -0.12269 C 0.0908 -0.1507 0.08594 -0.17223 0.09514 -0.18079 C 0.10434 -0.18935 0.13715 -0.18542 0.14514 -0.17431 C 0.15313 -0.1632 0.15347 -0.12269 0.14358 -0.11412 C 0.13368 -0.10556 0.10764 -0.12408 0.08559 -0.12269 C 0.06354 -0.1213 0.02691 -0.11667 0.01129 -0.10556 C -0.00434 -0.09445 -0.00555 -0.07292 -0.00798 -0.05602 C -0.01041 -0.03912 -0.00677 -0.01482 -1.94444E-6 2.96296E-6 Z " pathEditMode="relative" rAng="0" ptsTypes="aaaaaaaaaaa">
                                      <p:cBhvr>
                                        <p:cTn id="10" dur="5000" fill="hold"/>
                                        <p:tgtEl>
                                          <p:spTgt spid="216094"/>
                                        </p:tgtEl>
                                        <p:attrNameLst>
                                          <p:attrName>ppt_x</p:attrName>
                                          <p:attrName>ppt_y</p:attrName>
                                        </p:attrNameLst>
                                      </p:cBhvr>
                                      <p:rCtr x="72" y="-78"/>
                                    </p:animMotion>
                                  </p:childTnLst>
                                </p:cTn>
                              </p:par>
                              <p:par>
                                <p:cTn id="11" presetID="0" presetClass="path" presetSubtype="0" repeatCount="indefinite" accel="50000" decel="50000" fill="hold" grpId="0" nodeType="withEffect">
                                  <p:stCondLst>
                                    <p:cond delay="1000"/>
                                  </p:stCondLst>
                                  <p:childTnLst>
                                    <p:animMotion origin="layout" path="M -3.61111E-6 4.81481E-6 C 0.01007 -0.01112 0.02292 -0.02755 0.0191 -0.04769 C 0.01528 -0.06713 -0.0026 -0.11042 -0.02343 -0.11945 C -0.04392 -0.12848 -0.0835 -0.1044 -0.10434 -0.10093 C -0.12517 -0.09746 -0.14045 -0.08797 -0.14809 -0.09885 C -0.1559 -0.10996 -0.15781 -0.15348 -0.15069 -0.16575 C -0.14357 -0.17778 -0.11389 -0.18426 -0.10607 -0.17246 C -0.09826 -0.16065 -0.10816 -0.12362 -0.10364 -0.09468 C -0.0993 -0.06598 -0.09045 -0.01829 -0.07986 0.00069 C -0.06961 0.01967 -0.05347 0.01805 -0.04027 0.01875 C -0.02743 0.01944 -0.00989 0.01111 -3.61111E-6 4.81481E-6 Z " pathEditMode="relative" rAng="15693080" ptsTypes="aaaaaaaaaaa">
                                      <p:cBhvr>
                                        <p:cTn id="12" dur="5000" spd="-100000" fill="hold"/>
                                        <p:tgtEl>
                                          <p:spTgt spid="216095"/>
                                        </p:tgtEl>
                                        <p:attrNameLst>
                                          <p:attrName>ppt_x</p:attrName>
                                          <p:attrName>ppt_y</p:attrName>
                                        </p:attrNameLst>
                                      </p:cBhvr>
                                      <p:rCtr x="-68" y="-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6" grpId="0" animBg="1"/>
      <p:bldP spid="216087" grpId="0" animBg="1"/>
      <p:bldP spid="216094" grpId="0" animBg="1"/>
      <p:bldP spid="2160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eriodicTableFromBook"/>
          <p:cNvPicPr>
            <a:picLocks noChangeAspect="1" noChangeArrowheads="1"/>
          </p:cNvPicPr>
          <p:nvPr/>
        </p:nvPicPr>
        <p:blipFill>
          <a:blip r:embed="rId2" cstate="screen"/>
          <a:srcRect/>
          <a:stretch>
            <a:fillRect/>
          </a:stretch>
        </p:blipFill>
        <p:spPr bwMode="auto">
          <a:xfrm>
            <a:off x="12700" y="0"/>
            <a:ext cx="9144000" cy="5394325"/>
          </a:xfrm>
          <a:prstGeom prst="rect">
            <a:avLst/>
          </a:prstGeom>
          <a:noFill/>
          <a:ln w="9525">
            <a:noFill/>
            <a:miter lim="800000"/>
            <a:headEnd/>
            <a:tailEnd/>
          </a:ln>
        </p:spPr>
      </p:pic>
      <p:sp>
        <p:nvSpPr>
          <p:cNvPr id="65540" name="Rectangle 4"/>
          <p:cNvSpPr>
            <a:spLocks noChangeArrowheads="1"/>
          </p:cNvSpPr>
          <p:nvPr/>
        </p:nvSpPr>
        <p:spPr bwMode="auto">
          <a:xfrm>
            <a:off x="365125" y="1346662"/>
            <a:ext cx="971550" cy="2743200"/>
          </a:xfrm>
          <a:prstGeom prst="rect">
            <a:avLst/>
          </a:prstGeom>
          <a:noFill/>
          <a:ln w="38100" algn="ctr">
            <a:solidFill>
              <a:srgbClr val="00B0F0"/>
            </a:solidFill>
            <a:miter lim="800000"/>
            <a:headEnd/>
            <a:tailEnd/>
          </a:ln>
          <a:effectLst>
            <a:prstShdw prst="shdw17" dist="17961" dir="13500000">
              <a:schemeClr val="tx2"/>
            </a:prstShdw>
          </a:effectLst>
        </p:spPr>
        <p:txBody>
          <a:bodyPr wrap="none" anchor="ctr"/>
          <a:lstStyle/>
          <a:p>
            <a:endParaRPr lang="en-US"/>
          </a:p>
        </p:txBody>
      </p:sp>
      <p:sp>
        <p:nvSpPr>
          <p:cNvPr id="65541" name="WordArt 5"/>
          <p:cNvSpPr>
            <a:spLocks noChangeArrowheads="1" noChangeShapeType="1" noTextEdit="1"/>
          </p:cNvSpPr>
          <p:nvPr/>
        </p:nvSpPr>
        <p:spPr bwMode="auto">
          <a:xfrm>
            <a:off x="2364335" y="1030777"/>
            <a:ext cx="1999847" cy="626399"/>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sp3d>
          </a:bodyPr>
          <a:lstStyle/>
          <a:p>
            <a:pPr algn="ctr"/>
            <a:r>
              <a:rPr lang="en-US" sz="3600" kern="10" dirty="0">
                <a:ln w="9525">
                  <a:round/>
                  <a:headEnd/>
                  <a:tailEnd/>
                </a:ln>
                <a:gradFill rotWithShape="1">
                  <a:gsLst>
                    <a:gs pos="0">
                      <a:srgbClr val="707070"/>
                    </a:gs>
                    <a:gs pos="50000">
                      <a:srgbClr val="FFFFFF"/>
                    </a:gs>
                    <a:gs pos="100000">
                      <a:srgbClr val="707070"/>
                    </a:gs>
                  </a:gsLst>
                  <a:lin ang="2700000" scaled="1"/>
                </a:gradFill>
                <a:latin typeface="Impact"/>
              </a:rPr>
              <a:t>METALS</a:t>
            </a:r>
          </a:p>
        </p:txBody>
      </p:sp>
      <p:sp>
        <p:nvSpPr>
          <p:cNvPr id="65542" name="WordArt 6"/>
          <p:cNvSpPr>
            <a:spLocks noChangeArrowheads="1" noChangeShapeType="1" noTextEdit="1"/>
          </p:cNvSpPr>
          <p:nvPr/>
        </p:nvSpPr>
        <p:spPr bwMode="auto">
          <a:xfrm>
            <a:off x="6157913" y="296863"/>
            <a:ext cx="2825750" cy="468312"/>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NON-METALS</a:t>
            </a:r>
          </a:p>
        </p:txBody>
      </p:sp>
      <p:sp>
        <p:nvSpPr>
          <p:cNvPr id="65543" name="WordArt 7" descr="Woven mat"/>
          <p:cNvSpPr>
            <a:spLocks noChangeArrowheads="1" noChangeShapeType="1" noTextEdit="1"/>
          </p:cNvSpPr>
          <p:nvPr/>
        </p:nvSpPr>
        <p:spPr bwMode="auto">
          <a:xfrm>
            <a:off x="739631" y="184987"/>
            <a:ext cx="3322637" cy="500062"/>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B0F0"/>
                </a:solidFill>
                <a:effectLst>
                  <a:outerShdw blurRad="50800" dist="38100" dir="2700000" algn="tl" rotWithShape="0">
                    <a:prstClr val="black">
                      <a:alpha val="40000"/>
                    </a:prstClr>
                  </a:outerShdw>
                </a:effectLst>
                <a:latin typeface="Arial Black"/>
              </a:rPr>
              <a:t>“Most GENEROUS</a:t>
            </a:r>
            <a:r>
              <a:rPr lang="en-US" sz="3600" kern="10" dirty="0">
                <a:ln w="9525">
                  <a:solidFill>
                    <a:srgbClr val="000000"/>
                  </a:solidFill>
                  <a:round/>
                  <a:headEnd/>
                  <a:tailEnd/>
                </a:ln>
                <a:solidFill>
                  <a:srgbClr val="00B0F0"/>
                </a:solidFill>
                <a:effectLst>
                  <a:outerShdw blurRad="50800" dist="38100" dir="2700000" algn="tl" rotWithShape="0">
                    <a:prstClr val="black">
                      <a:alpha val="40000"/>
                    </a:prstClr>
                  </a:outerShdw>
                </a:effectLst>
                <a:latin typeface="Arial Black"/>
              </a:rPr>
              <a:t>"</a:t>
            </a:r>
          </a:p>
        </p:txBody>
      </p:sp>
      <p:sp>
        <p:nvSpPr>
          <p:cNvPr id="65544" name="AutoShape 8"/>
          <p:cNvSpPr>
            <a:spLocks noChangeArrowheads="1"/>
          </p:cNvSpPr>
          <p:nvPr/>
        </p:nvSpPr>
        <p:spPr bwMode="auto">
          <a:xfrm rot="2945137">
            <a:off x="1588294" y="697706"/>
            <a:ext cx="365125" cy="754063"/>
          </a:xfrm>
          <a:prstGeom prst="downArrow">
            <a:avLst>
              <a:gd name="adj1" fmla="val 50000"/>
              <a:gd name="adj2" fmla="val 51630"/>
            </a:avLst>
          </a:prstGeom>
          <a:solidFill>
            <a:srgbClr val="00B0F0"/>
          </a:solidFill>
          <a:ln w="9525" algn="ctr">
            <a:solidFill>
              <a:schemeClr val="tx1"/>
            </a:solidFill>
            <a:miter lim="800000"/>
            <a:headEnd/>
            <a:tailEnd/>
          </a:ln>
        </p:spPr>
        <p:txBody>
          <a:bodyPr wrap="none" anchor="ctr"/>
          <a:lstStyle/>
          <a:p>
            <a:endParaRPr lang="en-US"/>
          </a:p>
        </p:txBody>
      </p:sp>
      <p:sp>
        <p:nvSpPr>
          <p:cNvPr id="156681" name="Rectangle 9"/>
          <p:cNvSpPr>
            <a:spLocks noChangeArrowheads="1"/>
          </p:cNvSpPr>
          <p:nvPr/>
        </p:nvSpPr>
        <p:spPr bwMode="auto">
          <a:xfrm>
            <a:off x="7554913" y="1349375"/>
            <a:ext cx="949325" cy="1834399"/>
          </a:xfrm>
          <a:prstGeom prst="rect">
            <a:avLst/>
          </a:prstGeom>
          <a:noFill/>
          <a:ln w="38100" algn="ctr">
            <a:solidFill>
              <a:srgbClr val="00CC00"/>
            </a:solidFill>
            <a:miter lim="800000"/>
            <a:headEnd/>
            <a:tailEnd/>
          </a:ln>
          <a:effectLst>
            <a:outerShdw dist="28398" dir="1593903" algn="ctr" rotWithShape="0">
              <a:schemeClr val="tx2"/>
            </a:outerShdw>
          </a:effectLst>
        </p:spPr>
        <p:txBody>
          <a:bodyPr wrap="none" anchor="ctr"/>
          <a:lstStyle/>
          <a:p>
            <a:pPr>
              <a:defRPr/>
            </a:pPr>
            <a:endParaRPr lang="en-US"/>
          </a:p>
        </p:txBody>
      </p:sp>
      <p:sp>
        <p:nvSpPr>
          <p:cNvPr id="65546" name="WordArt 10"/>
          <p:cNvSpPr>
            <a:spLocks noChangeArrowheads="1" noChangeShapeType="1" noTextEdit="1"/>
          </p:cNvSpPr>
          <p:nvPr/>
        </p:nvSpPr>
        <p:spPr bwMode="auto">
          <a:xfrm>
            <a:off x="6280150" y="3779838"/>
            <a:ext cx="2592388" cy="500062"/>
          </a:xfrm>
          <a:prstGeom prst="rect">
            <a:avLst/>
          </a:prstGeom>
        </p:spPr>
        <p:txBody>
          <a:bodyPr wrap="none" fromWordArt="1">
            <a:prstTxWarp prst="textPlain">
              <a:avLst>
                <a:gd name="adj" fmla="val 50000"/>
              </a:avLst>
            </a:prstTxWarp>
          </a:bodyPr>
          <a:lstStyle/>
          <a:p>
            <a:pPr algn="ctr"/>
            <a:r>
              <a:rPr lang="en-US" sz="3600" kern="10" dirty="0" smtClean="0">
                <a:ln w="19050">
                  <a:solidFill>
                    <a:schemeClr val="tx1"/>
                  </a:solidFill>
                  <a:round/>
                  <a:headEnd/>
                  <a:tailEnd/>
                </a:ln>
                <a:solidFill>
                  <a:srgbClr val="00CC00"/>
                </a:solidFill>
                <a:effectLst>
                  <a:outerShdw blurRad="50800" dist="38100" dir="2700000" algn="tl" rotWithShape="0">
                    <a:prstClr val="black">
                      <a:alpha val="40000"/>
                    </a:prstClr>
                  </a:outerShdw>
                </a:effectLst>
                <a:latin typeface="Arial Black"/>
              </a:rPr>
              <a:t>“Most GREEDY"</a:t>
            </a:r>
            <a:endParaRPr lang="en-US" sz="3600" kern="10" dirty="0">
              <a:ln w="19050">
                <a:solidFill>
                  <a:schemeClr val="tx1"/>
                </a:solidFill>
                <a:round/>
                <a:headEnd/>
                <a:tailEnd/>
              </a:ln>
              <a:solidFill>
                <a:srgbClr val="00CC00"/>
              </a:solidFill>
              <a:effectLst>
                <a:outerShdw blurRad="50800" dist="38100" dir="2700000" algn="tl" rotWithShape="0">
                  <a:prstClr val="black">
                    <a:alpha val="40000"/>
                  </a:prstClr>
                </a:outerShdw>
              </a:effectLst>
              <a:latin typeface="Arial Black"/>
            </a:endParaRPr>
          </a:p>
        </p:txBody>
      </p:sp>
      <p:sp>
        <p:nvSpPr>
          <p:cNvPr id="65547" name="AutoShape 11"/>
          <p:cNvSpPr>
            <a:spLocks noChangeArrowheads="1"/>
          </p:cNvSpPr>
          <p:nvPr/>
        </p:nvSpPr>
        <p:spPr bwMode="auto">
          <a:xfrm rot="-7738865">
            <a:off x="6925469" y="2959894"/>
            <a:ext cx="365125" cy="754063"/>
          </a:xfrm>
          <a:prstGeom prst="downArrow">
            <a:avLst>
              <a:gd name="adj1" fmla="val 50000"/>
              <a:gd name="adj2" fmla="val 51630"/>
            </a:avLst>
          </a:prstGeom>
          <a:solidFill>
            <a:srgbClr val="00CC00"/>
          </a:solidFill>
          <a:ln w="28575" algn="ctr">
            <a:solidFill>
              <a:schemeClr val="tx1"/>
            </a:solidFill>
            <a:miter lim="800000"/>
            <a:headEnd/>
            <a:tailEnd/>
          </a:ln>
        </p:spPr>
        <p:txBody>
          <a:bodyPr wrap="none" anchor="ct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2000"/>
                                        <p:tgtEl>
                                          <p:spTgt spid="655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42"/>
                                        </p:tgtEl>
                                        <p:attrNameLst>
                                          <p:attrName>style.visibility</p:attrName>
                                        </p:attrNameLst>
                                      </p:cBhvr>
                                      <p:to>
                                        <p:strVal val="visible"/>
                                      </p:to>
                                    </p:set>
                                    <p:animEffect transition="in" filter="fade">
                                      <p:cBhvr>
                                        <p:cTn id="12" dur="2000"/>
                                        <p:tgtEl>
                                          <p:spTgt spid="655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43"/>
                                        </p:tgtEl>
                                        <p:attrNameLst>
                                          <p:attrName>style.visibility</p:attrName>
                                        </p:attrNameLst>
                                      </p:cBhvr>
                                      <p:to>
                                        <p:strVal val="visible"/>
                                      </p:to>
                                    </p:set>
                                    <p:animEffect transition="in" filter="fade">
                                      <p:cBhvr>
                                        <p:cTn id="17" dur="2000"/>
                                        <p:tgtEl>
                                          <p:spTgt spid="655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5544"/>
                                        </p:tgtEl>
                                        <p:attrNameLst>
                                          <p:attrName>style.visibility</p:attrName>
                                        </p:attrNameLst>
                                      </p:cBhvr>
                                      <p:to>
                                        <p:strVal val="visible"/>
                                      </p:to>
                                    </p:set>
                                    <p:animEffect transition="in" filter="fade">
                                      <p:cBhvr>
                                        <p:cTn id="20" dur="2000"/>
                                        <p:tgtEl>
                                          <p:spTgt spid="655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5540"/>
                                        </p:tgtEl>
                                        <p:attrNameLst>
                                          <p:attrName>style.visibility</p:attrName>
                                        </p:attrNameLst>
                                      </p:cBhvr>
                                      <p:to>
                                        <p:strVal val="visible"/>
                                      </p:to>
                                    </p:set>
                                    <p:animEffect transition="in" filter="fade">
                                      <p:cBhvr>
                                        <p:cTn id="23" dur="2000"/>
                                        <p:tgtEl>
                                          <p:spTgt spid="655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6681"/>
                                        </p:tgtEl>
                                        <p:attrNameLst>
                                          <p:attrName>style.visibility</p:attrName>
                                        </p:attrNameLst>
                                      </p:cBhvr>
                                      <p:to>
                                        <p:strVal val="visible"/>
                                      </p:to>
                                    </p:set>
                                    <p:animEffect transition="in" filter="fade">
                                      <p:cBhvr>
                                        <p:cTn id="28" dur="2000"/>
                                        <p:tgtEl>
                                          <p:spTgt spid="1566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5547"/>
                                        </p:tgtEl>
                                        <p:attrNameLst>
                                          <p:attrName>style.visibility</p:attrName>
                                        </p:attrNameLst>
                                      </p:cBhvr>
                                      <p:to>
                                        <p:strVal val="visible"/>
                                      </p:to>
                                    </p:set>
                                    <p:animEffect transition="in" filter="fade">
                                      <p:cBhvr>
                                        <p:cTn id="31" dur="2000"/>
                                        <p:tgtEl>
                                          <p:spTgt spid="655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546"/>
                                        </p:tgtEl>
                                        <p:attrNameLst>
                                          <p:attrName>style.visibility</p:attrName>
                                        </p:attrNameLst>
                                      </p:cBhvr>
                                      <p:to>
                                        <p:strVal val="visible"/>
                                      </p:to>
                                    </p:set>
                                    <p:animEffect transition="in" filter="fade">
                                      <p:cBhvr>
                                        <p:cTn id="34" dur="20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65541" grpId="0"/>
      <p:bldP spid="65542" grpId="0"/>
      <p:bldP spid="65543" grpId="0"/>
      <p:bldP spid="65544" grpId="0" animBg="1"/>
      <p:bldP spid="156681" grpId="0" animBg="1"/>
      <p:bldP spid="65546" grpId="0"/>
      <p:bldP spid="655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 name="Rectangle 163"/>
          <p:cNvSpPr/>
          <p:nvPr/>
        </p:nvSpPr>
        <p:spPr>
          <a:xfrm>
            <a:off x="0" y="285750"/>
            <a:ext cx="7496175" cy="1314450"/>
          </a:xfrm>
          <a:prstGeom prst="rect">
            <a:avLst/>
          </a:prstGeom>
          <a:solidFill>
            <a:srgbClr val="FCE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394" name="Picture 2" descr="PeriodicTableFromBook"/>
          <p:cNvPicPr>
            <a:picLocks noChangeAspect="1" noChangeArrowheads="1"/>
          </p:cNvPicPr>
          <p:nvPr/>
        </p:nvPicPr>
        <p:blipFill>
          <a:blip r:embed="rId3" cstate="screen"/>
          <a:srcRect/>
          <a:stretch>
            <a:fillRect/>
          </a:stretch>
        </p:blipFill>
        <p:spPr bwMode="auto">
          <a:xfrm>
            <a:off x="45720" y="2755900"/>
            <a:ext cx="9052560" cy="3745183"/>
          </a:xfrm>
          <a:prstGeom prst="rect">
            <a:avLst/>
          </a:prstGeom>
          <a:noFill/>
        </p:spPr>
      </p:pic>
      <p:grpSp>
        <p:nvGrpSpPr>
          <p:cNvPr id="2" name="Group 5"/>
          <p:cNvGrpSpPr>
            <a:grpSpLocks/>
          </p:cNvGrpSpPr>
          <p:nvPr/>
        </p:nvGrpSpPr>
        <p:grpSpPr bwMode="auto">
          <a:xfrm>
            <a:off x="8071180" y="2601913"/>
            <a:ext cx="531484" cy="628018"/>
            <a:chOff x="1326" y="813"/>
            <a:chExt cx="557" cy="657"/>
          </a:xfrm>
        </p:grpSpPr>
        <p:sp>
          <p:nvSpPr>
            <p:cNvPr id="187398" name="Oval 6"/>
            <p:cNvSpPr>
              <a:spLocks noChangeArrowheads="1"/>
            </p:cNvSpPr>
            <p:nvPr/>
          </p:nvSpPr>
          <p:spPr bwMode="auto">
            <a:xfrm>
              <a:off x="1469" y="135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399" name="Oval 7"/>
            <p:cNvSpPr>
              <a:spLocks noChangeArrowheads="1"/>
            </p:cNvSpPr>
            <p:nvPr/>
          </p:nvSpPr>
          <p:spPr bwMode="auto">
            <a:xfrm>
              <a:off x="1611" y="81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0" name="WordArt 8"/>
            <p:cNvSpPr>
              <a:spLocks noChangeArrowheads="1" noChangeShapeType="1" noTextEdit="1"/>
            </p:cNvSpPr>
            <p:nvPr/>
          </p:nvSpPr>
          <p:spPr bwMode="auto">
            <a:xfrm>
              <a:off x="1482" y="97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F</a:t>
              </a:r>
            </a:p>
          </p:txBody>
        </p:sp>
        <p:sp>
          <p:nvSpPr>
            <p:cNvPr id="187401" name="Oval 9"/>
            <p:cNvSpPr>
              <a:spLocks noChangeArrowheads="1"/>
            </p:cNvSpPr>
            <p:nvPr/>
          </p:nvSpPr>
          <p:spPr bwMode="auto">
            <a:xfrm>
              <a:off x="1608" y="1355"/>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2" name="Oval 10"/>
            <p:cNvSpPr>
              <a:spLocks noChangeArrowheads="1"/>
            </p:cNvSpPr>
            <p:nvPr/>
          </p:nvSpPr>
          <p:spPr bwMode="auto">
            <a:xfrm>
              <a:off x="1326" y="1161"/>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3" name="Oval 11"/>
            <p:cNvSpPr>
              <a:spLocks noChangeArrowheads="1"/>
            </p:cNvSpPr>
            <p:nvPr/>
          </p:nvSpPr>
          <p:spPr bwMode="auto">
            <a:xfrm>
              <a:off x="1768" y="115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4" name="Oval 12"/>
            <p:cNvSpPr>
              <a:spLocks noChangeArrowheads="1"/>
            </p:cNvSpPr>
            <p:nvPr/>
          </p:nvSpPr>
          <p:spPr bwMode="auto">
            <a:xfrm>
              <a:off x="1768" y="98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05" name="Oval 13"/>
            <p:cNvSpPr>
              <a:spLocks noChangeArrowheads="1"/>
            </p:cNvSpPr>
            <p:nvPr/>
          </p:nvSpPr>
          <p:spPr bwMode="auto">
            <a:xfrm>
              <a:off x="1457" y="817"/>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3" name="Group 25"/>
          <p:cNvGrpSpPr>
            <a:grpSpLocks/>
          </p:cNvGrpSpPr>
          <p:nvPr/>
        </p:nvGrpSpPr>
        <p:grpSpPr bwMode="auto">
          <a:xfrm flipH="1">
            <a:off x="7466013" y="2768600"/>
            <a:ext cx="519112" cy="676275"/>
            <a:chOff x="446" y="2174"/>
            <a:chExt cx="471" cy="613"/>
          </a:xfrm>
        </p:grpSpPr>
        <p:sp>
          <p:nvSpPr>
            <p:cNvPr id="187418" name="Oval 26"/>
            <p:cNvSpPr>
              <a:spLocks noChangeArrowheads="1"/>
            </p:cNvSpPr>
            <p:nvPr/>
          </p:nvSpPr>
          <p:spPr bwMode="auto">
            <a:xfrm>
              <a:off x="648" y="267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19" name="WordArt 27"/>
            <p:cNvSpPr>
              <a:spLocks noChangeArrowheads="1" noChangeShapeType="1" noTextEdit="1"/>
            </p:cNvSpPr>
            <p:nvPr/>
          </p:nvSpPr>
          <p:spPr bwMode="auto">
            <a:xfrm>
              <a:off x="511" y="2325"/>
              <a:ext cx="240" cy="32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87420" name="Oval 28"/>
            <p:cNvSpPr>
              <a:spLocks noChangeArrowheads="1"/>
            </p:cNvSpPr>
            <p:nvPr/>
          </p:nvSpPr>
          <p:spPr bwMode="auto">
            <a:xfrm>
              <a:off x="651" y="2174"/>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21" name="Oval 29"/>
            <p:cNvSpPr>
              <a:spLocks noChangeArrowheads="1"/>
            </p:cNvSpPr>
            <p:nvPr/>
          </p:nvSpPr>
          <p:spPr bwMode="auto">
            <a:xfrm>
              <a:off x="802" y="233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22" name="Oval 30"/>
            <p:cNvSpPr>
              <a:spLocks noChangeArrowheads="1"/>
            </p:cNvSpPr>
            <p:nvPr/>
          </p:nvSpPr>
          <p:spPr bwMode="auto">
            <a:xfrm>
              <a:off x="799" y="2498"/>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23" name="Oval 31"/>
            <p:cNvSpPr>
              <a:spLocks noChangeArrowheads="1"/>
            </p:cNvSpPr>
            <p:nvPr/>
          </p:nvSpPr>
          <p:spPr bwMode="auto">
            <a:xfrm>
              <a:off x="470" y="2179"/>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24" name="Oval 32"/>
            <p:cNvSpPr>
              <a:spLocks noChangeArrowheads="1"/>
            </p:cNvSpPr>
            <p:nvPr/>
          </p:nvSpPr>
          <p:spPr bwMode="auto">
            <a:xfrm>
              <a:off x="446" y="2670"/>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4" name="Group 36"/>
          <p:cNvGrpSpPr>
            <a:grpSpLocks/>
          </p:cNvGrpSpPr>
          <p:nvPr/>
        </p:nvGrpSpPr>
        <p:grpSpPr bwMode="auto">
          <a:xfrm>
            <a:off x="7485063" y="1227138"/>
            <a:ext cx="479425" cy="708025"/>
            <a:chOff x="1324" y="2382"/>
            <a:chExt cx="460" cy="680"/>
          </a:xfrm>
        </p:grpSpPr>
        <p:sp>
          <p:nvSpPr>
            <p:cNvPr id="187429" name="Oval 37"/>
            <p:cNvSpPr>
              <a:spLocks noChangeArrowheads="1"/>
            </p:cNvSpPr>
            <p:nvPr/>
          </p:nvSpPr>
          <p:spPr bwMode="auto">
            <a:xfrm>
              <a:off x="1669" y="294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0" name="WordArt 38"/>
            <p:cNvSpPr>
              <a:spLocks noChangeArrowheads="1" noChangeShapeType="1" noTextEdit="1"/>
            </p:cNvSpPr>
            <p:nvPr/>
          </p:nvSpPr>
          <p:spPr bwMode="auto">
            <a:xfrm>
              <a:off x="1513" y="2564"/>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187431" name="Oval 39"/>
            <p:cNvSpPr>
              <a:spLocks noChangeArrowheads="1"/>
            </p:cNvSpPr>
            <p:nvPr/>
          </p:nvSpPr>
          <p:spPr bwMode="auto">
            <a:xfrm>
              <a:off x="1669" y="238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2" name="Oval 40"/>
            <p:cNvSpPr>
              <a:spLocks noChangeArrowheads="1"/>
            </p:cNvSpPr>
            <p:nvPr/>
          </p:nvSpPr>
          <p:spPr bwMode="auto">
            <a:xfrm>
              <a:off x="1499" y="2382"/>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3" name="Oval 41"/>
            <p:cNvSpPr>
              <a:spLocks noChangeArrowheads="1"/>
            </p:cNvSpPr>
            <p:nvPr/>
          </p:nvSpPr>
          <p:spPr bwMode="auto">
            <a:xfrm>
              <a:off x="1491" y="294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4" name="Oval 42"/>
            <p:cNvSpPr>
              <a:spLocks noChangeArrowheads="1"/>
            </p:cNvSpPr>
            <p:nvPr/>
          </p:nvSpPr>
          <p:spPr bwMode="auto">
            <a:xfrm>
              <a:off x="1324" y="2750"/>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5" name="Oval 43"/>
            <p:cNvSpPr>
              <a:spLocks noChangeArrowheads="1"/>
            </p:cNvSpPr>
            <p:nvPr/>
          </p:nvSpPr>
          <p:spPr bwMode="auto">
            <a:xfrm>
              <a:off x="1324" y="2581"/>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5" name="Group 54"/>
          <p:cNvGrpSpPr>
            <a:grpSpLocks/>
          </p:cNvGrpSpPr>
          <p:nvPr/>
        </p:nvGrpSpPr>
        <p:grpSpPr bwMode="auto">
          <a:xfrm>
            <a:off x="8030090" y="1774825"/>
            <a:ext cx="582099" cy="692440"/>
            <a:chOff x="335" y="1187"/>
            <a:chExt cx="424" cy="505"/>
          </a:xfrm>
        </p:grpSpPr>
        <p:sp>
          <p:nvSpPr>
            <p:cNvPr id="187436" name="Oval 44"/>
            <p:cNvSpPr>
              <a:spLocks noChangeArrowheads="1"/>
            </p:cNvSpPr>
            <p:nvPr/>
          </p:nvSpPr>
          <p:spPr bwMode="auto">
            <a:xfrm>
              <a:off x="444" y="1598"/>
              <a:ext cx="88"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7" name="Oval 45"/>
            <p:cNvSpPr>
              <a:spLocks noChangeArrowheads="1"/>
            </p:cNvSpPr>
            <p:nvPr/>
          </p:nvSpPr>
          <p:spPr bwMode="auto">
            <a:xfrm>
              <a:off x="552" y="1187"/>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38" name="WordArt 46"/>
            <p:cNvSpPr>
              <a:spLocks noChangeArrowheads="1" noChangeShapeType="1" noTextEdit="1"/>
            </p:cNvSpPr>
            <p:nvPr/>
          </p:nvSpPr>
          <p:spPr bwMode="auto">
            <a:xfrm>
              <a:off x="454" y="1310"/>
              <a:ext cx="183" cy="244"/>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endPar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endParaRPr>
            </a:p>
          </p:txBody>
        </p:sp>
        <p:sp>
          <p:nvSpPr>
            <p:cNvPr id="187439" name="Oval 47"/>
            <p:cNvSpPr>
              <a:spLocks noChangeArrowheads="1"/>
            </p:cNvSpPr>
            <p:nvPr/>
          </p:nvSpPr>
          <p:spPr bwMode="auto">
            <a:xfrm>
              <a:off x="552" y="1604"/>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40" name="Oval 48"/>
            <p:cNvSpPr>
              <a:spLocks noChangeArrowheads="1"/>
            </p:cNvSpPr>
            <p:nvPr/>
          </p:nvSpPr>
          <p:spPr bwMode="auto">
            <a:xfrm>
              <a:off x="335" y="1452"/>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42" name="Oval 50"/>
            <p:cNvSpPr>
              <a:spLocks noChangeArrowheads="1"/>
            </p:cNvSpPr>
            <p:nvPr/>
          </p:nvSpPr>
          <p:spPr bwMode="auto">
            <a:xfrm>
              <a:off x="672" y="1446"/>
              <a:ext cx="87"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43" name="Oval 51"/>
            <p:cNvSpPr>
              <a:spLocks noChangeArrowheads="1"/>
            </p:cNvSpPr>
            <p:nvPr/>
          </p:nvSpPr>
          <p:spPr bwMode="auto">
            <a:xfrm>
              <a:off x="672" y="1317"/>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44" name="Oval 52"/>
            <p:cNvSpPr>
              <a:spLocks noChangeArrowheads="1"/>
            </p:cNvSpPr>
            <p:nvPr/>
          </p:nvSpPr>
          <p:spPr bwMode="auto">
            <a:xfrm>
              <a:off x="435" y="1190"/>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6" name="Group 78"/>
          <p:cNvGrpSpPr/>
          <p:nvPr/>
        </p:nvGrpSpPr>
        <p:grpSpPr>
          <a:xfrm>
            <a:off x="147809" y="2363788"/>
            <a:ext cx="447502" cy="333375"/>
            <a:chOff x="252413" y="2163763"/>
            <a:chExt cx="447502" cy="333375"/>
          </a:xfrm>
        </p:grpSpPr>
        <p:sp>
          <p:nvSpPr>
            <p:cNvPr id="187450" name="WordArt 58"/>
            <p:cNvSpPr>
              <a:spLocks noChangeArrowheads="1" noChangeShapeType="1" noTextEdit="1"/>
            </p:cNvSpPr>
            <p:nvPr/>
          </p:nvSpPr>
          <p:spPr bwMode="auto">
            <a:xfrm>
              <a:off x="252413" y="2163763"/>
              <a:ext cx="250825" cy="3333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Li</a:t>
              </a:r>
            </a:p>
          </p:txBody>
        </p:sp>
        <p:sp>
          <p:nvSpPr>
            <p:cNvPr id="187455" name="Oval 63"/>
            <p:cNvSpPr>
              <a:spLocks noChangeArrowheads="1"/>
            </p:cNvSpPr>
            <p:nvPr/>
          </p:nvSpPr>
          <p:spPr bwMode="auto">
            <a:xfrm>
              <a:off x="579265" y="2274253"/>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7" name="Group 73"/>
          <p:cNvGrpSpPr/>
          <p:nvPr/>
        </p:nvGrpSpPr>
        <p:grpSpPr>
          <a:xfrm>
            <a:off x="563563" y="3036888"/>
            <a:ext cx="663575" cy="423862"/>
            <a:chOff x="563563" y="2874963"/>
            <a:chExt cx="663575" cy="423862"/>
          </a:xfrm>
        </p:grpSpPr>
        <p:sp>
          <p:nvSpPr>
            <p:cNvPr id="187456" name="WordArt 64"/>
            <p:cNvSpPr>
              <a:spLocks noChangeArrowheads="1" noChangeShapeType="1" noTextEdit="1"/>
            </p:cNvSpPr>
            <p:nvPr/>
          </p:nvSpPr>
          <p:spPr bwMode="auto">
            <a:xfrm>
              <a:off x="563563" y="2874963"/>
              <a:ext cx="450850" cy="423862"/>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Mg</a:t>
              </a:r>
            </a:p>
          </p:txBody>
        </p:sp>
        <p:sp>
          <p:nvSpPr>
            <p:cNvPr id="187457" name="Oval 65"/>
            <p:cNvSpPr>
              <a:spLocks noChangeArrowheads="1"/>
            </p:cNvSpPr>
            <p:nvPr/>
          </p:nvSpPr>
          <p:spPr bwMode="auto">
            <a:xfrm>
              <a:off x="1106488" y="2986088"/>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58" name="Oval 66"/>
            <p:cNvSpPr>
              <a:spLocks noChangeArrowheads="1"/>
            </p:cNvSpPr>
            <p:nvPr/>
          </p:nvSpPr>
          <p:spPr bwMode="auto">
            <a:xfrm>
              <a:off x="1106488" y="3138488"/>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8" name="Group 73"/>
          <p:cNvGrpSpPr>
            <a:grpSpLocks/>
          </p:cNvGrpSpPr>
          <p:nvPr/>
        </p:nvGrpSpPr>
        <p:grpSpPr bwMode="auto">
          <a:xfrm>
            <a:off x="6575425" y="2943225"/>
            <a:ext cx="523875" cy="620713"/>
            <a:chOff x="3948" y="1177"/>
            <a:chExt cx="330" cy="391"/>
          </a:xfrm>
        </p:grpSpPr>
        <p:sp>
          <p:nvSpPr>
            <p:cNvPr id="187459" name="WordArt 67"/>
            <p:cNvSpPr>
              <a:spLocks noChangeArrowheads="1" noChangeShapeType="1" noTextEdit="1"/>
            </p:cNvSpPr>
            <p:nvPr/>
          </p:nvSpPr>
          <p:spPr bwMode="auto">
            <a:xfrm>
              <a:off x="4036" y="1284"/>
              <a:ext cx="142" cy="189"/>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808080"/>
                  </a:solidFill>
                  <a:effectLst>
                    <a:outerShdw dist="35921" dir="2700000" algn="ctr" rotWithShape="0">
                      <a:srgbClr val="808080">
                        <a:alpha val="80000"/>
                      </a:srgbClr>
                    </a:outerShdw>
                  </a:effectLst>
                  <a:latin typeface="Arial Black"/>
                </a:rPr>
                <a:t>C</a:t>
              </a:r>
            </a:p>
          </p:txBody>
        </p:sp>
        <p:sp>
          <p:nvSpPr>
            <p:cNvPr id="187460" name="Oval 68"/>
            <p:cNvSpPr>
              <a:spLocks noChangeArrowheads="1"/>
            </p:cNvSpPr>
            <p:nvPr/>
          </p:nvSpPr>
          <p:spPr bwMode="auto">
            <a:xfrm>
              <a:off x="4040" y="1500"/>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61" name="Oval 69"/>
            <p:cNvSpPr>
              <a:spLocks noChangeArrowheads="1"/>
            </p:cNvSpPr>
            <p:nvPr/>
          </p:nvSpPr>
          <p:spPr bwMode="auto">
            <a:xfrm>
              <a:off x="4111" y="1177"/>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62" name="Oval 70"/>
            <p:cNvSpPr>
              <a:spLocks noChangeArrowheads="1"/>
            </p:cNvSpPr>
            <p:nvPr/>
          </p:nvSpPr>
          <p:spPr bwMode="auto">
            <a:xfrm>
              <a:off x="3948" y="1291"/>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63" name="Oval 71"/>
            <p:cNvSpPr>
              <a:spLocks noChangeArrowheads="1"/>
            </p:cNvSpPr>
            <p:nvPr/>
          </p:nvSpPr>
          <p:spPr bwMode="auto">
            <a:xfrm>
              <a:off x="4210" y="1371"/>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9" name="Group 111"/>
          <p:cNvGrpSpPr>
            <a:grpSpLocks/>
          </p:cNvGrpSpPr>
          <p:nvPr/>
        </p:nvGrpSpPr>
        <p:grpSpPr bwMode="auto">
          <a:xfrm>
            <a:off x="6973888" y="2249488"/>
            <a:ext cx="600075" cy="663575"/>
            <a:chOff x="2383" y="985"/>
            <a:chExt cx="567" cy="627"/>
          </a:xfrm>
        </p:grpSpPr>
        <p:sp>
          <p:nvSpPr>
            <p:cNvPr id="187467" name="WordArt 75"/>
            <p:cNvSpPr>
              <a:spLocks noChangeArrowheads="1" noChangeShapeType="1" noTextEdit="1"/>
            </p:cNvSpPr>
            <p:nvPr/>
          </p:nvSpPr>
          <p:spPr bwMode="auto">
            <a:xfrm>
              <a:off x="2546" y="1141"/>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87468" name="Oval 76"/>
            <p:cNvSpPr>
              <a:spLocks noChangeArrowheads="1"/>
            </p:cNvSpPr>
            <p:nvPr/>
          </p:nvSpPr>
          <p:spPr bwMode="auto">
            <a:xfrm>
              <a:off x="2692" y="1497"/>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69" name="Oval 77"/>
            <p:cNvSpPr>
              <a:spLocks noChangeArrowheads="1"/>
            </p:cNvSpPr>
            <p:nvPr/>
          </p:nvSpPr>
          <p:spPr bwMode="auto">
            <a:xfrm>
              <a:off x="2833" y="1168"/>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70" name="Oval 78"/>
            <p:cNvSpPr>
              <a:spLocks noChangeArrowheads="1"/>
            </p:cNvSpPr>
            <p:nvPr/>
          </p:nvSpPr>
          <p:spPr bwMode="auto">
            <a:xfrm>
              <a:off x="2383" y="1173"/>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71" name="Oval 79"/>
            <p:cNvSpPr>
              <a:spLocks noChangeArrowheads="1"/>
            </p:cNvSpPr>
            <p:nvPr/>
          </p:nvSpPr>
          <p:spPr bwMode="auto">
            <a:xfrm>
              <a:off x="2689" y="985"/>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472" name="Oval 80"/>
            <p:cNvSpPr>
              <a:spLocks noChangeArrowheads="1"/>
            </p:cNvSpPr>
            <p:nvPr/>
          </p:nvSpPr>
          <p:spPr bwMode="auto">
            <a:xfrm>
              <a:off x="2835" y="1315"/>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10" name="Group 118"/>
          <p:cNvGrpSpPr>
            <a:grpSpLocks/>
          </p:cNvGrpSpPr>
          <p:nvPr/>
        </p:nvGrpSpPr>
        <p:grpSpPr bwMode="auto">
          <a:xfrm>
            <a:off x="6042025" y="2052638"/>
            <a:ext cx="638175" cy="549275"/>
            <a:chOff x="3820" y="1308"/>
            <a:chExt cx="330" cy="284"/>
          </a:xfrm>
        </p:grpSpPr>
        <p:sp>
          <p:nvSpPr>
            <p:cNvPr id="187505" name="WordArt 113"/>
            <p:cNvSpPr>
              <a:spLocks noChangeArrowheads="1" noChangeShapeType="1" noTextEdit="1"/>
            </p:cNvSpPr>
            <p:nvPr/>
          </p:nvSpPr>
          <p:spPr bwMode="auto">
            <a:xfrm>
              <a:off x="3908" y="1308"/>
              <a:ext cx="142" cy="189"/>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808080"/>
                  </a:solidFill>
                  <a:effectLst>
                    <a:outerShdw dist="35921" dir="2700000" algn="ctr" rotWithShape="0">
                      <a:srgbClr val="808080">
                        <a:alpha val="80000"/>
                      </a:srgbClr>
                    </a:outerShdw>
                  </a:effectLst>
                  <a:latin typeface="Arial Black"/>
                </a:rPr>
                <a:t>Al</a:t>
              </a:r>
            </a:p>
          </p:txBody>
        </p:sp>
        <p:sp>
          <p:nvSpPr>
            <p:cNvPr id="187506" name="Oval 114"/>
            <p:cNvSpPr>
              <a:spLocks noChangeArrowheads="1"/>
            </p:cNvSpPr>
            <p:nvPr/>
          </p:nvSpPr>
          <p:spPr bwMode="auto">
            <a:xfrm>
              <a:off x="3912" y="1524"/>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508" name="Oval 116"/>
            <p:cNvSpPr>
              <a:spLocks noChangeArrowheads="1"/>
            </p:cNvSpPr>
            <p:nvPr/>
          </p:nvSpPr>
          <p:spPr bwMode="auto">
            <a:xfrm>
              <a:off x="3820" y="1315"/>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509" name="Oval 117"/>
            <p:cNvSpPr>
              <a:spLocks noChangeArrowheads="1"/>
            </p:cNvSpPr>
            <p:nvPr/>
          </p:nvSpPr>
          <p:spPr bwMode="auto">
            <a:xfrm>
              <a:off x="4082" y="1395"/>
              <a:ext cx="68" cy="68"/>
            </a:xfrm>
            <a:prstGeom prst="ellipse">
              <a:avLst/>
            </a:prstGeom>
            <a:solidFill>
              <a:schemeClr val="bg2"/>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11" name="Group 72"/>
          <p:cNvGrpSpPr/>
          <p:nvPr/>
        </p:nvGrpSpPr>
        <p:grpSpPr>
          <a:xfrm>
            <a:off x="8512307" y="1089745"/>
            <a:ext cx="588963" cy="684213"/>
            <a:chOff x="8555037" y="782089"/>
            <a:chExt cx="588963" cy="684213"/>
          </a:xfrm>
        </p:grpSpPr>
        <p:grpSp>
          <p:nvGrpSpPr>
            <p:cNvPr id="12" name="Group 54"/>
            <p:cNvGrpSpPr>
              <a:grpSpLocks/>
            </p:cNvGrpSpPr>
            <p:nvPr/>
          </p:nvGrpSpPr>
          <p:grpSpPr bwMode="auto">
            <a:xfrm>
              <a:off x="8555037" y="782089"/>
              <a:ext cx="588963" cy="684213"/>
              <a:chOff x="330" y="1187"/>
              <a:chExt cx="429" cy="499"/>
            </a:xfrm>
          </p:grpSpPr>
          <p:sp>
            <p:nvSpPr>
              <p:cNvPr id="64" name="Oval 44"/>
              <p:cNvSpPr>
                <a:spLocks noChangeArrowheads="1"/>
              </p:cNvSpPr>
              <p:nvPr/>
            </p:nvSpPr>
            <p:spPr bwMode="auto">
              <a:xfrm>
                <a:off x="444" y="1598"/>
                <a:ext cx="88"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65" name="Oval 45"/>
              <p:cNvSpPr>
                <a:spLocks noChangeArrowheads="1"/>
              </p:cNvSpPr>
              <p:nvPr/>
            </p:nvSpPr>
            <p:spPr bwMode="auto">
              <a:xfrm>
                <a:off x="552" y="1187"/>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66" name="WordArt 46"/>
              <p:cNvSpPr>
                <a:spLocks noChangeArrowheads="1" noChangeShapeType="1" noTextEdit="1"/>
              </p:cNvSpPr>
              <p:nvPr/>
            </p:nvSpPr>
            <p:spPr bwMode="auto">
              <a:xfrm>
                <a:off x="435" y="1310"/>
                <a:ext cx="224" cy="244"/>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Ne</a:t>
                </a:r>
              </a:p>
            </p:txBody>
          </p:sp>
          <p:sp>
            <p:nvSpPr>
              <p:cNvPr id="67" name="Oval 47"/>
              <p:cNvSpPr>
                <a:spLocks noChangeArrowheads="1"/>
              </p:cNvSpPr>
              <p:nvPr/>
            </p:nvSpPr>
            <p:spPr bwMode="auto">
              <a:xfrm>
                <a:off x="330" y="1326"/>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68" name="Oval 48"/>
              <p:cNvSpPr>
                <a:spLocks noChangeArrowheads="1"/>
              </p:cNvSpPr>
              <p:nvPr/>
            </p:nvSpPr>
            <p:spPr bwMode="auto">
              <a:xfrm>
                <a:off x="335" y="1452"/>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69" name="Oval 50"/>
              <p:cNvSpPr>
                <a:spLocks noChangeArrowheads="1"/>
              </p:cNvSpPr>
              <p:nvPr/>
            </p:nvSpPr>
            <p:spPr bwMode="auto">
              <a:xfrm>
                <a:off x="672" y="1446"/>
                <a:ext cx="87"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70" name="Oval 51"/>
              <p:cNvSpPr>
                <a:spLocks noChangeArrowheads="1"/>
              </p:cNvSpPr>
              <p:nvPr/>
            </p:nvSpPr>
            <p:spPr bwMode="auto">
              <a:xfrm>
                <a:off x="672" y="1317"/>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71" name="Oval 52"/>
              <p:cNvSpPr>
                <a:spLocks noChangeArrowheads="1"/>
              </p:cNvSpPr>
              <p:nvPr/>
            </p:nvSpPr>
            <p:spPr bwMode="auto">
              <a:xfrm>
                <a:off x="435" y="1190"/>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72" name="Oval 50"/>
            <p:cNvSpPr>
              <a:spLocks noChangeArrowheads="1"/>
            </p:cNvSpPr>
            <p:nvPr/>
          </p:nvSpPr>
          <p:spPr bwMode="auto">
            <a:xfrm>
              <a:off x="8869304" y="1340898"/>
              <a:ext cx="119440" cy="119292"/>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13" name="Group 77"/>
          <p:cNvGrpSpPr/>
          <p:nvPr/>
        </p:nvGrpSpPr>
        <p:grpSpPr>
          <a:xfrm>
            <a:off x="158750" y="1826231"/>
            <a:ext cx="414251" cy="333375"/>
            <a:chOff x="196850" y="1626206"/>
            <a:chExt cx="414251" cy="333375"/>
          </a:xfrm>
        </p:grpSpPr>
        <p:sp>
          <p:nvSpPr>
            <p:cNvPr id="76" name="WordArt 58"/>
            <p:cNvSpPr>
              <a:spLocks noChangeArrowheads="1" noChangeShapeType="1" noTextEdit="1"/>
            </p:cNvSpPr>
            <p:nvPr/>
          </p:nvSpPr>
          <p:spPr bwMode="auto">
            <a:xfrm>
              <a:off x="196850" y="1626206"/>
              <a:ext cx="250825" cy="3333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H</a:t>
              </a:r>
            </a:p>
          </p:txBody>
        </p:sp>
        <p:sp>
          <p:nvSpPr>
            <p:cNvPr id="77" name="Oval 63"/>
            <p:cNvSpPr>
              <a:spLocks noChangeArrowheads="1"/>
            </p:cNvSpPr>
            <p:nvPr/>
          </p:nvSpPr>
          <p:spPr bwMode="auto">
            <a:xfrm>
              <a:off x="490451" y="1728383"/>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166" name="Group 165"/>
          <p:cNvGrpSpPr/>
          <p:nvPr/>
        </p:nvGrpSpPr>
        <p:grpSpPr>
          <a:xfrm>
            <a:off x="324311" y="501562"/>
            <a:ext cx="857857" cy="627062"/>
            <a:chOff x="324311" y="501562"/>
            <a:chExt cx="857857" cy="627062"/>
          </a:xfrm>
        </p:grpSpPr>
        <p:sp>
          <p:nvSpPr>
            <p:cNvPr id="79" name="WordArt 58"/>
            <p:cNvSpPr>
              <a:spLocks noChangeArrowheads="1" noChangeShapeType="1" noTextEdit="1"/>
            </p:cNvSpPr>
            <p:nvPr/>
          </p:nvSpPr>
          <p:spPr bwMode="auto">
            <a:xfrm>
              <a:off x="324311" y="631448"/>
              <a:ext cx="250825" cy="3333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H</a:t>
              </a:r>
            </a:p>
          </p:txBody>
        </p:sp>
        <p:sp>
          <p:nvSpPr>
            <p:cNvPr id="80" name="Oval 63"/>
            <p:cNvSpPr>
              <a:spLocks noChangeArrowheads="1"/>
            </p:cNvSpPr>
            <p:nvPr/>
          </p:nvSpPr>
          <p:spPr bwMode="auto">
            <a:xfrm>
              <a:off x="634537" y="658810"/>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2" name="Oval 6"/>
            <p:cNvSpPr>
              <a:spLocks noChangeArrowheads="1"/>
            </p:cNvSpPr>
            <p:nvPr/>
          </p:nvSpPr>
          <p:spPr bwMode="auto">
            <a:xfrm>
              <a:off x="787133" y="1018697"/>
              <a:ext cx="109732" cy="10992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3" name="Oval 7"/>
            <p:cNvSpPr>
              <a:spLocks noChangeArrowheads="1"/>
            </p:cNvSpPr>
            <p:nvPr/>
          </p:nvSpPr>
          <p:spPr bwMode="auto">
            <a:xfrm>
              <a:off x="922628" y="501562"/>
              <a:ext cx="109732" cy="10992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4" name="WordArt 8"/>
            <p:cNvSpPr>
              <a:spLocks noChangeArrowheads="1" noChangeShapeType="1" noTextEdit="1"/>
            </p:cNvSpPr>
            <p:nvPr/>
          </p:nvSpPr>
          <p:spPr bwMode="auto">
            <a:xfrm>
              <a:off x="799538" y="656416"/>
              <a:ext cx="229006" cy="305884"/>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mj-lt"/>
                </a:rPr>
                <a:t>I</a:t>
              </a:r>
            </a:p>
          </p:txBody>
        </p:sp>
        <p:sp>
          <p:nvSpPr>
            <p:cNvPr id="85" name="Oval 9"/>
            <p:cNvSpPr>
              <a:spLocks noChangeArrowheads="1"/>
            </p:cNvSpPr>
            <p:nvPr/>
          </p:nvSpPr>
          <p:spPr bwMode="auto">
            <a:xfrm>
              <a:off x="959888" y="1017311"/>
              <a:ext cx="109732" cy="10992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6" name="Oval 10"/>
            <p:cNvSpPr>
              <a:spLocks noChangeArrowheads="1"/>
            </p:cNvSpPr>
            <p:nvPr/>
          </p:nvSpPr>
          <p:spPr bwMode="auto">
            <a:xfrm>
              <a:off x="650684" y="834211"/>
              <a:ext cx="109732" cy="10992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7" name="Oval 11"/>
            <p:cNvSpPr>
              <a:spLocks noChangeArrowheads="1"/>
            </p:cNvSpPr>
            <p:nvPr/>
          </p:nvSpPr>
          <p:spPr bwMode="auto">
            <a:xfrm>
              <a:off x="1072436" y="826564"/>
              <a:ext cx="109732" cy="10992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8" name="Oval 12"/>
            <p:cNvSpPr>
              <a:spLocks noChangeArrowheads="1"/>
            </p:cNvSpPr>
            <p:nvPr/>
          </p:nvSpPr>
          <p:spPr bwMode="auto">
            <a:xfrm>
              <a:off x="1072436" y="665019"/>
              <a:ext cx="109732" cy="10992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9" name="Oval 13"/>
            <p:cNvSpPr>
              <a:spLocks noChangeArrowheads="1"/>
            </p:cNvSpPr>
            <p:nvPr/>
          </p:nvSpPr>
          <p:spPr bwMode="auto">
            <a:xfrm>
              <a:off x="775683" y="505386"/>
              <a:ext cx="109732" cy="10992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167" name="Group 166"/>
          <p:cNvGrpSpPr/>
          <p:nvPr/>
        </p:nvGrpSpPr>
        <p:grpSpPr>
          <a:xfrm>
            <a:off x="1474239" y="529271"/>
            <a:ext cx="857857" cy="627062"/>
            <a:chOff x="1474239" y="529271"/>
            <a:chExt cx="857857" cy="627062"/>
          </a:xfrm>
        </p:grpSpPr>
        <p:sp>
          <p:nvSpPr>
            <p:cNvPr id="90" name="WordArt 58"/>
            <p:cNvSpPr>
              <a:spLocks noChangeArrowheads="1" noChangeShapeType="1" noTextEdit="1"/>
            </p:cNvSpPr>
            <p:nvPr/>
          </p:nvSpPr>
          <p:spPr bwMode="auto">
            <a:xfrm>
              <a:off x="1474239" y="659157"/>
              <a:ext cx="250825" cy="3333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Arial Black"/>
                </a:rPr>
                <a:t>H</a:t>
              </a:r>
            </a:p>
          </p:txBody>
        </p:sp>
        <p:sp>
          <p:nvSpPr>
            <p:cNvPr id="91" name="Oval 63"/>
            <p:cNvSpPr>
              <a:spLocks noChangeArrowheads="1"/>
            </p:cNvSpPr>
            <p:nvPr/>
          </p:nvSpPr>
          <p:spPr bwMode="auto">
            <a:xfrm>
              <a:off x="2083723" y="1035654"/>
              <a:ext cx="120650" cy="119062"/>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93" name="Oval 6"/>
            <p:cNvSpPr>
              <a:spLocks noChangeArrowheads="1"/>
            </p:cNvSpPr>
            <p:nvPr/>
          </p:nvSpPr>
          <p:spPr bwMode="auto">
            <a:xfrm>
              <a:off x="1937061" y="1046406"/>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94" name="Oval 7"/>
            <p:cNvSpPr>
              <a:spLocks noChangeArrowheads="1"/>
            </p:cNvSpPr>
            <p:nvPr/>
          </p:nvSpPr>
          <p:spPr bwMode="auto">
            <a:xfrm>
              <a:off x="2072556" y="529271"/>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95" name="WordArt 8"/>
            <p:cNvSpPr>
              <a:spLocks noChangeArrowheads="1" noChangeShapeType="1" noTextEdit="1"/>
            </p:cNvSpPr>
            <p:nvPr/>
          </p:nvSpPr>
          <p:spPr bwMode="auto">
            <a:xfrm>
              <a:off x="1949466" y="684125"/>
              <a:ext cx="229006" cy="305884"/>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mj-lt"/>
                </a:rPr>
                <a:t>I</a:t>
              </a:r>
            </a:p>
          </p:txBody>
        </p:sp>
        <p:sp>
          <p:nvSpPr>
            <p:cNvPr id="96" name="Oval 9"/>
            <p:cNvSpPr>
              <a:spLocks noChangeArrowheads="1"/>
            </p:cNvSpPr>
            <p:nvPr/>
          </p:nvSpPr>
          <p:spPr bwMode="auto">
            <a:xfrm>
              <a:off x="1793933" y="704198"/>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97" name="Oval 10"/>
            <p:cNvSpPr>
              <a:spLocks noChangeArrowheads="1"/>
            </p:cNvSpPr>
            <p:nvPr/>
          </p:nvSpPr>
          <p:spPr bwMode="auto">
            <a:xfrm>
              <a:off x="1800612" y="861920"/>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98" name="Oval 11"/>
            <p:cNvSpPr>
              <a:spLocks noChangeArrowheads="1"/>
            </p:cNvSpPr>
            <p:nvPr/>
          </p:nvSpPr>
          <p:spPr bwMode="auto">
            <a:xfrm>
              <a:off x="2222364" y="854273"/>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99" name="Oval 12"/>
            <p:cNvSpPr>
              <a:spLocks noChangeArrowheads="1"/>
            </p:cNvSpPr>
            <p:nvPr/>
          </p:nvSpPr>
          <p:spPr bwMode="auto">
            <a:xfrm>
              <a:off x="2222364" y="692728"/>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00" name="Oval 13"/>
            <p:cNvSpPr>
              <a:spLocks noChangeArrowheads="1"/>
            </p:cNvSpPr>
            <p:nvPr/>
          </p:nvSpPr>
          <p:spPr bwMode="auto">
            <a:xfrm>
              <a:off x="1925611" y="533095"/>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169" name="Group 168"/>
          <p:cNvGrpSpPr/>
          <p:nvPr/>
        </p:nvGrpSpPr>
        <p:grpSpPr>
          <a:xfrm>
            <a:off x="1733551" y="1436544"/>
            <a:ext cx="2333624" cy="1201881"/>
            <a:chOff x="1733551" y="1436544"/>
            <a:chExt cx="2333624" cy="1201881"/>
          </a:xfrm>
        </p:grpSpPr>
        <p:sp>
          <p:nvSpPr>
            <p:cNvPr id="165" name="Rectangle 164"/>
            <p:cNvSpPr/>
            <p:nvPr/>
          </p:nvSpPr>
          <p:spPr>
            <a:xfrm>
              <a:off x="1733551" y="1571625"/>
              <a:ext cx="2333624" cy="1066800"/>
            </a:xfrm>
            <a:prstGeom prst="rect">
              <a:avLst/>
            </a:prstGeom>
            <a:solidFill>
              <a:srgbClr val="FCE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WordArt 58"/>
            <p:cNvSpPr>
              <a:spLocks noChangeArrowheads="1" noChangeShapeType="1" noTextEdit="1"/>
            </p:cNvSpPr>
            <p:nvPr/>
          </p:nvSpPr>
          <p:spPr bwMode="auto">
            <a:xfrm>
              <a:off x="2259399" y="1900180"/>
              <a:ext cx="250825" cy="3333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Li</a:t>
              </a:r>
            </a:p>
          </p:txBody>
        </p:sp>
        <p:sp>
          <p:nvSpPr>
            <p:cNvPr id="103" name="Oval 63"/>
            <p:cNvSpPr>
              <a:spLocks noChangeArrowheads="1"/>
            </p:cNvSpPr>
            <p:nvPr/>
          </p:nvSpPr>
          <p:spPr bwMode="auto">
            <a:xfrm>
              <a:off x="2978511" y="1939666"/>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104" name="Group 54"/>
            <p:cNvGrpSpPr>
              <a:grpSpLocks/>
            </p:cNvGrpSpPr>
            <p:nvPr/>
          </p:nvGrpSpPr>
          <p:grpSpPr bwMode="auto">
            <a:xfrm>
              <a:off x="2971263" y="1743999"/>
              <a:ext cx="582099" cy="684213"/>
              <a:chOff x="335" y="1187"/>
              <a:chExt cx="424" cy="499"/>
            </a:xfrm>
          </p:grpSpPr>
          <p:sp>
            <p:nvSpPr>
              <p:cNvPr id="105" name="Oval 44"/>
              <p:cNvSpPr>
                <a:spLocks noChangeArrowheads="1"/>
              </p:cNvSpPr>
              <p:nvPr/>
            </p:nvSpPr>
            <p:spPr bwMode="auto">
              <a:xfrm>
                <a:off x="444" y="1598"/>
                <a:ext cx="88"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06" name="Oval 45"/>
              <p:cNvSpPr>
                <a:spLocks noChangeArrowheads="1"/>
              </p:cNvSpPr>
              <p:nvPr/>
            </p:nvSpPr>
            <p:spPr bwMode="auto">
              <a:xfrm>
                <a:off x="552" y="1187"/>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07" name="WordArt 46"/>
              <p:cNvSpPr>
                <a:spLocks noChangeArrowheads="1" noChangeShapeType="1" noTextEdit="1"/>
              </p:cNvSpPr>
              <p:nvPr/>
            </p:nvSpPr>
            <p:spPr bwMode="auto">
              <a:xfrm>
                <a:off x="454" y="1310"/>
                <a:ext cx="183" cy="244"/>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endPar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endParaRPr>
              </a:p>
            </p:txBody>
          </p:sp>
          <p:sp>
            <p:nvSpPr>
              <p:cNvPr id="108" name="Oval 47"/>
              <p:cNvSpPr>
                <a:spLocks noChangeArrowheads="1"/>
              </p:cNvSpPr>
              <p:nvPr/>
            </p:nvSpPr>
            <p:spPr bwMode="auto">
              <a:xfrm>
                <a:off x="552" y="1597"/>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09" name="Oval 48"/>
              <p:cNvSpPr>
                <a:spLocks noChangeArrowheads="1"/>
              </p:cNvSpPr>
              <p:nvPr/>
            </p:nvSpPr>
            <p:spPr bwMode="auto">
              <a:xfrm>
                <a:off x="335" y="1452"/>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10" name="Oval 50"/>
              <p:cNvSpPr>
                <a:spLocks noChangeArrowheads="1"/>
              </p:cNvSpPr>
              <p:nvPr/>
            </p:nvSpPr>
            <p:spPr bwMode="auto">
              <a:xfrm>
                <a:off x="672" y="1446"/>
                <a:ext cx="87"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11" name="Oval 51"/>
              <p:cNvSpPr>
                <a:spLocks noChangeArrowheads="1"/>
              </p:cNvSpPr>
              <p:nvPr/>
            </p:nvSpPr>
            <p:spPr bwMode="auto">
              <a:xfrm>
                <a:off x="672" y="1317"/>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12" name="Oval 52"/>
              <p:cNvSpPr>
                <a:spLocks noChangeArrowheads="1"/>
              </p:cNvSpPr>
              <p:nvPr/>
            </p:nvSpPr>
            <p:spPr bwMode="auto">
              <a:xfrm>
                <a:off x="435" y="1190"/>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14" name="Double Bracket 113"/>
            <p:cNvSpPr/>
            <p:nvPr/>
          </p:nvSpPr>
          <p:spPr>
            <a:xfrm>
              <a:off x="2079030" y="1778577"/>
              <a:ext cx="540327" cy="706581"/>
            </a:xfrm>
            <a:prstGeom prst="bracketPair">
              <a:avLst>
                <a:gd name="adj" fmla="val 1344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Double Bracket 115"/>
            <p:cNvSpPr/>
            <p:nvPr/>
          </p:nvSpPr>
          <p:spPr>
            <a:xfrm>
              <a:off x="2868740" y="1756409"/>
              <a:ext cx="773084" cy="737063"/>
            </a:xfrm>
            <a:prstGeom prst="bracketPair">
              <a:avLst>
                <a:gd name="adj" fmla="val 1344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TextBox 116"/>
            <p:cNvSpPr txBox="1"/>
            <p:nvPr/>
          </p:nvSpPr>
          <p:spPr>
            <a:xfrm>
              <a:off x="2544544" y="1595696"/>
              <a:ext cx="423949" cy="369332"/>
            </a:xfrm>
            <a:prstGeom prst="rect">
              <a:avLst/>
            </a:prstGeom>
            <a:noFill/>
          </p:spPr>
          <p:txBody>
            <a:bodyPr wrap="square" rtlCol="0">
              <a:spAutoFit/>
            </a:bodyPr>
            <a:lstStyle/>
            <a:p>
              <a:r>
                <a:rPr lang="en-US" dirty="0" smtClean="0"/>
                <a:t>+</a:t>
              </a:r>
              <a:endParaRPr lang="en-US" dirty="0"/>
            </a:p>
          </p:txBody>
        </p:sp>
        <p:sp>
          <p:nvSpPr>
            <p:cNvPr id="118" name="TextBox 117"/>
            <p:cNvSpPr txBox="1"/>
            <p:nvPr/>
          </p:nvSpPr>
          <p:spPr>
            <a:xfrm>
              <a:off x="3624333" y="1436544"/>
              <a:ext cx="423949" cy="369332"/>
            </a:xfrm>
            <a:prstGeom prst="rect">
              <a:avLst/>
            </a:prstGeom>
            <a:noFill/>
          </p:spPr>
          <p:txBody>
            <a:bodyPr wrap="square" rtlCol="0">
              <a:spAutoFit/>
            </a:bodyPr>
            <a:lstStyle/>
            <a:p>
              <a:r>
                <a:rPr lang="en-US" dirty="0" smtClean="0"/>
                <a:t>_</a:t>
              </a:r>
              <a:endParaRPr lang="en-US" dirty="0"/>
            </a:p>
          </p:txBody>
        </p:sp>
      </p:grpSp>
      <p:grpSp>
        <p:nvGrpSpPr>
          <p:cNvPr id="170" name="Group 169"/>
          <p:cNvGrpSpPr/>
          <p:nvPr/>
        </p:nvGrpSpPr>
        <p:grpSpPr>
          <a:xfrm>
            <a:off x="4597612" y="139569"/>
            <a:ext cx="2887291" cy="1100065"/>
            <a:chOff x="4597612" y="139569"/>
            <a:chExt cx="2887291" cy="1100065"/>
          </a:xfrm>
        </p:grpSpPr>
        <p:sp>
          <p:nvSpPr>
            <p:cNvPr id="120" name="WordArt 64"/>
            <p:cNvSpPr>
              <a:spLocks noChangeArrowheads="1" noChangeShapeType="1" noTextEdit="1"/>
            </p:cNvSpPr>
            <p:nvPr/>
          </p:nvSpPr>
          <p:spPr bwMode="auto">
            <a:xfrm>
              <a:off x="5582372" y="662045"/>
              <a:ext cx="450850" cy="423862"/>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B2B2B2"/>
                  </a:solidFill>
                  <a:effectLst>
                    <a:outerShdw dist="35921" dir="2700000" algn="ctr" rotWithShape="0">
                      <a:srgbClr val="808080">
                        <a:alpha val="80000"/>
                      </a:srgbClr>
                    </a:outerShdw>
                  </a:effectLst>
                  <a:latin typeface="Arial Black"/>
                </a:rPr>
                <a:t>Mg</a:t>
              </a:r>
            </a:p>
          </p:txBody>
        </p:sp>
        <p:sp>
          <p:nvSpPr>
            <p:cNvPr id="123" name="Oval 63"/>
            <p:cNvSpPr>
              <a:spLocks noChangeArrowheads="1"/>
            </p:cNvSpPr>
            <p:nvPr/>
          </p:nvSpPr>
          <p:spPr bwMode="auto">
            <a:xfrm>
              <a:off x="6789552" y="1036695"/>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124" name="Group 54"/>
            <p:cNvGrpSpPr>
              <a:grpSpLocks/>
            </p:cNvGrpSpPr>
            <p:nvPr/>
          </p:nvGrpSpPr>
          <p:grpSpPr bwMode="auto">
            <a:xfrm>
              <a:off x="6461114" y="479078"/>
              <a:ext cx="588963" cy="684213"/>
              <a:chOff x="330" y="1187"/>
              <a:chExt cx="429" cy="499"/>
            </a:xfrm>
          </p:grpSpPr>
          <p:sp>
            <p:nvSpPr>
              <p:cNvPr id="125" name="Oval 44"/>
              <p:cNvSpPr>
                <a:spLocks noChangeArrowheads="1"/>
              </p:cNvSpPr>
              <p:nvPr/>
            </p:nvSpPr>
            <p:spPr bwMode="auto">
              <a:xfrm>
                <a:off x="444" y="1598"/>
                <a:ext cx="88"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26" name="Oval 45"/>
              <p:cNvSpPr>
                <a:spLocks noChangeArrowheads="1"/>
              </p:cNvSpPr>
              <p:nvPr/>
            </p:nvSpPr>
            <p:spPr bwMode="auto">
              <a:xfrm>
                <a:off x="552" y="1187"/>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27" name="WordArt 46"/>
              <p:cNvSpPr>
                <a:spLocks noChangeArrowheads="1" noChangeShapeType="1" noTextEdit="1"/>
              </p:cNvSpPr>
              <p:nvPr/>
            </p:nvSpPr>
            <p:spPr bwMode="auto">
              <a:xfrm>
                <a:off x="454" y="1310"/>
                <a:ext cx="183" cy="244"/>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endPar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endParaRPr>
              </a:p>
            </p:txBody>
          </p:sp>
          <p:sp>
            <p:nvSpPr>
              <p:cNvPr id="128" name="Oval 47"/>
              <p:cNvSpPr>
                <a:spLocks noChangeArrowheads="1"/>
              </p:cNvSpPr>
              <p:nvPr/>
            </p:nvSpPr>
            <p:spPr bwMode="auto">
              <a:xfrm>
                <a:off x="330" y="1326"/>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29" name="Oval 48"/>
              <p:cNvSpPr>
                <a:spLocks noChangeArrowheads="1"/>
              </p:cNvSpPr>
              <p:nvPr/>
            </p:nvSpPr>
            <p:spPr bwMode="auto">
              <a:xfrm>
                <a:off x="335" y="1452"/>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30" name="Oval 50"/>
              <p:cNvSpPr>
                <a:spLocks noChangeArrowheads="1"/>
              </p:cNvSpPr>
              <p:nvPr/>
            </p:nvSpPr>
            <p:spPr bwMode="auto">
              <a:xfrm>
                <a:off x="672" y="1446"/>
                <a:ext cx="87"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31" name="Oval 51"/>
              <p:cNvSpPr>
                <a:spLocks noChangeArrowheads="1"/>
              </p:cNvSpPr>
              <p:nvPr/>
            </p:nvSpPr>
            <p:spPr bwMode="auto">
              <a:xfrm>
                <a:off x="672" y="1317"/>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32" name="Oval 52"/>
              <p:cNvSpPr>
                <a:spLocks noChangeArrowheads="1"/>
              </p:cNvSpPr>
              <p:nvPr/>
            </p:nvSpPr>
            <p:spPr bwMode="auto">
              <a:xfrm>
                <a:off x="435" y="1190"/>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33" name="Double Bracket 132"/>
            <p:cNvSpPr/>
            <p:nvPr/>
          </p:nvSpPr>
          <p:spPr>
            <a:xfrm>
              <a:off x="6365456" y="491488"/>
              <a:ext cx="773084" cy="737063"/>
            </a:xfrm>
            <a:prstGeom prst="bracketPair">
              <a:avLst>
                <a:gd name="adj" fmla="val 1344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Double Bracket 133"/>
            <p:cNvSpPr/>
            <p:nvPr/>
          </p:nvSpPr>
          <p:spPr>
            <a:xfrm>
              <a:off x="5498176" y="521970"/>
              <a:ext cx="648393" cy="706581"/>
            </a:xfrm>
            <a:prstGeom prst="bracketPair">
              <a:avLst>
                <a:gd name="adj" fmla="val 1344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Oval 63"/>
            <p:cNvSpPr>
              <a:spLocks noChangeArrowheads="1"/>
            </p:cNvSpPr>
            <p:nvPr/>
          </p:nvSpPr>
          <p:spPr bwMode="auto">
            <a:xfrm>
              <a:off x="5021708" y="1047778"/>
              <a:ext cx="120650" cy="119062"/>
            </a:xfrm>
            <a:prstGeom prst="ellipse">
              <a:avLst/>
            </a:prstGeom>
            <a:solidFill>
              <a:schemeClr val="fo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136" name="Group 54"/>
            <p:cNvGrpSpPr>
              <a:grpSpLocks/>
            </p:cNvGrpSpPr>
            <p:nvPr/>
          </p:nvGrpSpPr>
          <p:grpSpPr bwMode="auto">
            <a:xfrm>
              <a:off x="4693270" y="490161"/>
              <a:ext cx="588963" cy="684213"/>
              <a:chOff x="330" y="1187"/>
              <a:chExt cx="429" cy="499"/>
            </a:xfrm>
          </p:grpSpPr>
          <p:sp>
            <p:nvSpPr>
              <p:cNvPr id="137" name="Oval 44"/>
              <p:cNvSpPr>
                <a:spLocks noChangeArrowheads="1"/>
              </p:cNvSpPr>
              <p:nvPr/>
            </p:nvSpPr>
            <p:spPr bwMode="auto">
              <a:xfrm>
                <a:off x="444" y="1598"/>
                <a:ext cx="88"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38" name="Oval 45"/>
              <p:cNvSpPr>
                <a:spLocks noChangeArrowheads="1"/>
              </p:cNvSpPr>
              <p:nvPr/>
            </p:nvSpPr>
            <p:spPr bwMode="auto">
              <a:xfrm>
                <a:off x="552" y="1187"/>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39" name="WordArt 46"/>
              <p:cNvSpPr>
                <a:spLocks noChangeArrowheads="1" noChangeShapeType="1" noTextEdit="1"/>
              </p:cNvSpPr>
              <p:nvPr/>
            </p:nvSpPr>
            <p:spPr bwMode="auto">
              <a:xfrm>
                <a:off x="454" y="1310"/>
                <a:ext cx="183" cy="244"/>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endPar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endParaRPr>
              </a:p>
            </p:txBody>
          </p:sp>
          <p:sp>
            <p:nvSpPr>
              <p:cNvPr id="140" name="Oval 47"/>
              <p:cNvSpPr>
                <a:spLocks noChangeArrowheads="1"/>
              </p:cNvSpPr>
              <p:nvPr/>
            </p:nvSpPr>
            <p:spPr bwMode="auto">
              <a:xfrm>
                <a:off x="330" y="1326"/>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41" name="Oval 48"/>
              <p:cNvSpPr>
                <a:spLocks noChangeArrowheads="1"/>
              </p:cNvSpPr>
              <p:nvPr/>
            </p:nvSpPr>
            <p:spPr bwMode="auto">
              <a:xfrm>
                <a:off x="335" y="1452"/>
                <a:ext cx="88"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42" name="Oval 50"/>
              <p:cNvSpPr>
                <a:spLocks noChangeArrowheads="1"/>
              </p:cNvSpPr>
              <p:nvPr/>
            </p:nvSpPr>
            <p:spPr bwMode="auto">
              <a:xfrm>
                <a:off x="672" y="1446"/>
                <a:ext cx="87" cy="87"/>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43" name="Oval 51"/>
              <p:cNvSpPr>
                <a:spLocks noChangeArrowheads="1"/>
              </p:cNvSpPr>
              <p:nvPr/>
            </p:nvSpPr>
            <p:spPr bwMode="auto">
              <a:xfrm>
                <a:off x="672" y="1317"/>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44" name="Oval 52"/>
              <p:cNvSpPr>
                <a:spLocks noChangeArrowheads="1"/>
              </p:cNvSpPr>
              <p:nvPr/>
            </p:nvSpPr>
            <p:spPr bwMode="auto">
              <a:xfrm>
                <a:off x="435" y="1190"/>
                <a:ext cx="87" cy="88"/>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45" name="Double Bracket 144"/>
            <p:cNvSpPr/>
            <p:nvPr/>
          </p:nvSpPr>
          <p:spPr>
            <a:xfrm>
              <a:off x="4597612" y="502571"/>
              <a:ext cx="773084" cy="737063"/>
            </a:xfrm>
            <a:prstGeom prst="bracketPair">
              <a:avLst>
                <a:gd name="adj" fmla="val 1344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TextBox 145"/>
            <p:cNvSpPr txBox="1"/>
            <p:nvPr/>
          </p:nvSpPr>
          <p:spPr>
            <a:xfrm>
              <a:off x="6057887" y="255962"/>
              <a:ext cx="554198" cy="369332"/>
            </a:xfrm>
            <a:prstGeom prst="rect">
              <a:avLst/>
            </a:prstGeom>
            <a:noFill/>
          </p:spPr>
          <p:txBody>
            <a:bodyPr wrap="square" rtlCol="0">
              <a:spAutoFit/>
            </a:bodyPr>
            <a:lstStyle/>
            <a:p>
              <a:r>
                <a:rPr lang="en-US" dirty="0" smtClean="0"/>
                <a:t>2+</a:t>
              </a:r>
              <a:endParaRPr lang="en-US" dirty="0"/>
            </a:p>
          </p:txBody>
        </p:sp>
        <p:sp>
          <p:nvSpPr>
            <p:cNvPr id="147" name="TextBox 146"/>
            <p:cNvSpPr txBox="1"/>
            <p:nvPr/>
          </p:nvSpPr>
          <p:spPr>
            <a:xfrm>
              <a:off x="5246008" y="139569"/>
              <a:ext cx="423949" cy="369332"/>
            </a:xfrm>
            <a:prstGeom prst="rect">
              <a:avLst/>
            </a:prstGeom>
            <a:noFill/>
          </p:spPr>
          <p:txBody>
            <a:bodyPr wrap="square" rtlCol="0">
              <a:spAutoFit/>
            </a:bodyPr>
            <a:lstStyle/>
            <a:p>
              <a:r>
                <a:rPr lang="en-US" dirty="0" smtClean="0"/>
                <a:t>_</a:t>
              </a:r>
              <a:endParaRPr lang="en-US" dirty="0"/>
            </a:p>
          </p:txBody>
        </p:sp>
        <p:sp>
          <p:nvSpPr>
            <p:cNvPr id="148" name="TextBox 147"/>
            <p:cNvSpPr txBox="1"/>
            <p:nvPr/>
          </p:nvSpPr>
          <p:spPr>
            <a:xfrm>
              <a:off x="7060954" y="167278"/>
              <a:ext cx="423949" cy="369332"/>
            </a:xfrm>
            <a:prstGeom prst="rect">
              <a:avLst/>
            </a:prstGeom>
            <a:noFill/>
          </p:spPr>
          <p:txBody>
            <a:bodyPr wrap="square" rtlCol="0">
              <a:spAutoFit/>
            </a:bodyPr>
            <a:lstStyle/>
            <a:p>
              <a:r>
                <a:rPr lang="en-US" dirty="0" smtClean="0"/>
                <a:t>_</a:t>
              </a:r>
              <a:endParaRPr lang="en-US" dirty="0"/>
            </a:p>
          </p:txBody>
        </p:sp>
      </p:grpSp>
      <p:sp>
        <p:nvSpPr>
          <p:cNvPr id="149" name="Rectangle 4"/>
          <p:cNvSpPr>
            <a:spLocks noChangeArrowheads="1"/>
          </p:cNvSpPr>
          <p:nvPr/>
        </p:nvSpPr>
        <p:spPr bwMode="auto">
          <a:xfrm>
            <a:off x="66504" y="3749040"/>
            <a:ext cx="971550" cy="2743200"/>
          </a:xfrm>
          <a:prstGeom prst="rect">
            <a:avLst/>
          </a:prstGeom>
          <a:noFill/>
          <a:ln w="38100" algn="ctr">
            <a:solidFill>
              <a:srgbClr val="00B0F0"/>
            </a:solidFill>
            <a:miter lim="800000"/>
            <a:headEnd/>
            <a:tailEnd/>
          </a:ln>
          <a:effectLst>
            <a:prstShdw prst="shdw17" dist="17961" dir="13500000">
              <a:schemeClr val="tx2"/>
            </a:prstShdw>
          </a:effectLst>
        </p:spPr>
        <p:txBody>
          <a:bodyPr wrap="none" anchor="ctr"/>
          <a:lstStyle/>
          <a:p>
            <a:endParaRPr lang="en-US"/>
          </a:p>
        </p:txBody>
      </p:sp>
      <p:sp>
        <p:nvSpPr>
          <p:cNvPr id="150" name="Rectangle 9"/>
          <p:cNvSpPr>
            <a:spLocks noChangeArrowheads="1"/>
          </p:cNvSpPr>
          <p:nvPr/>
        </p:nvSpPr>
        <p:spPr bwMode="auto">
          <a:xfrm>
            <a:off x="7596476" y="3751753"/>
            <a:ext cx="949325" cy="1834399"/>
          </a:xfrm>
          <a:prstGeom prst="rect">
            <a:avLst/>
          </a:prstGeom>
          <a:noFill/>
          <a:ln w="38100" algn="ctr">
            <a:solidFill>
              <a:srgbClr val="00CC00"/>
            </a:solidFill>
            <a:miter lim="800000"/>
            <a:headEnd/>
            <a:tailEnd/>
          </a:ln>
          <a:effectLst>
            <a:outerShdw dist="28398" dir="1593903" algn="ctr" rotWithShape="0">
              <a:schemeClr val="tx2"/>
            </a:outerShdw>
          </a:effectLst>
        </p:spPr>
        <p:txBody>
          <a:bodyPr wrap="none" anchor="ctr"/>
          <a:lstStyle/>
          <a:p>
            <a:pPr>
              <a:defRPr/>
            </a:pPr>
            <a:endParaRPr lang="en-US"/>
          </a:p>
        </p:txBody>
      </p:sp>
      <p:grpSp>
        <p:nvGrpSpPr>
          <p:cNvPr id="168" name="Group 167"/>
          <p:cNvGrpSpPr/>
          <p:nvPr/>
        </p:nvGrpSpPr>
        <p:grpSpPr>
          <a:xfrm>
            <a:off x="2657420" y="532042"/>
            <a:ext cx="857857" cy="627062"/>
            <a:chOff x="2657420" y="532042"/>
            <a:chExt cx="857857" cy="627062"/>
          </a:xfrm>
        </p:grpSpPr>
        <p:sp>
          <p:nvSpPr>
            <p:cNvPr id="151" name="WordArt 58"/>
            <p:cNvSpPr>
              <a:spLocks noChangeArrowheads="1" noChangeShapeType="1" noTextEdit="1"/>
            </p:cNvSpPr>
            <p:nvPr/>
          </p:nvSpPr>
          <p:spPr bwMode="auto">
            <a:xfrm>
              <a:off x="2657420" y="661928"/>
              <a:ext cx="250825" cy="3333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Arial Black"/>
                </a:rPr>
                <a:t>H</a:t>
              </a:r>
            </a:p>
          </p:txBody>
        </p:sp>
        <p:sp>
          <p:nvSpPr>
            <p:cNvPr id="152" name="Oval 63"/>
            <p:cNvSpPr>
              <a:spLocks noChangeArrowheads="1"/>
            </p:cNvSpPr>
            <p:nvPr/>
          </p:nvSpPr>
          <p:spPr bwMode="auto">
            <a:xfrm>
              <a:off x="3266904" y="1038425"/>
              <a:ext cx="120650" cy="119062"/>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53" name="Oval 6"/>
            <p:cNvSpPr>
              <a:spLocks noChangeArrowheads="1"/>
            </p:cNvSpPr>
            <p:nvPr/>
          </p:nvSpPr>
          <p:spPr bwMode="auto">
            <a:xfrm>
              <a:off x="3120242" y="1049177"/>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54" name="Oval 7"/>
            <p:cNvSpPr>
              <a:spLocks noChangeArrowheads="1"/>
            </p:cNvSpPr>
            <p:nvPr/>
          </p:nvSpPr>
          <p:spPr bwMode="auto">
            <a:xfrm>
              <a:off x="3255737" y="532042"/>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55" name="WordArt 8"/>
            <p:cNvSpPr>
              <a:spLocks noChangeArrowheads="1" noChangeShapeType="1" noTextEdit="1"/>
            </p:cNvSpPr>
            <p:nvPr/>
          </p:nvSpPr>
          <p:spPr bwMode="auto">
            <a:xfrm>
              <a:off x="3132647" y="686896"/>
              <a:ext cx="229006" cy="305884"/>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mj-lt"/>
                </a:rPr>
                <a:t>I</a:t>
              </a:r>
            </a:p>
          </p:txBody>
        </p:sp>
        <p:sp>
          <p:nvSpPr>
            <p:cNvPr id="158" name="Oval 11"/>
            <p:cNvSpPr>
              <a:spLocks noChangeArrowheads="1"/>
            </p:cNvSpPr>
            <p:nvPr/>
          </p:nvSpPr>
          <p:spPr bwMode="auto">
            <a:xfrm>
              <a:off x="3405545" y="857044"/>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59" name="Oval 12"/>
            <p:cNvSpPr>
              <a:spLocks noChangeArrowheads="1"/>
            </p:cNvSpPr>
            <p:nvPr/>
          </p:nvSpPr>
          <p:spPr bwMode="auto">
            <a:xfrm>
              <a:off x="3405545" y="695499"/>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60" name="Oval 13"/>
            <p:cNvSpPr>
              <a:spLocks noChangeArrowheads="1"/>
            </p:cNvSpPr>
            <p:nvPr/>
          </p:nvSpPr>
          <p:spPr bwMode="auto">
            <a:xfrm>
              <a:off x="3108792" y="535866"/>
              <a:ext cx="109732" cy="109927"/>
            </a:xfrm>
            <a:prstGeom prst="ellipse">
              <a:avLst/>
            </a:prstGeom>
            <a:solidFill>
              <a:schemeClr val="tx1"/>
            </a:solidFill>
            <a:ln w="9525">
              <a:noFill/>
              <a:round/>
              <a:headEnd/>
              <a:tailEnd/>
            </a:ln>
            <a:effectLst/>
          </p:spPr>
          <p:txBody>
            <a:bodyPr wrap="none" anchor="ctr"/>
            <a:lstStyle/>
            <a:p>
              <a:endParaRPr lang="en-US" smtClean="0">
                <a:solidFill>
                  <a:srgbClr val="000000"/>
                </a:solidFill>
                <a:latin typeface="Times New Roman" pitchFamily="18" charset="0"/>
              </a:endParaRPr>
            </a:p>
          </p:txBody>
        </p:sp>
        <p:cxnSp>
          <p:nvCxnSpPr>
            <p:cNvPr id="162" name="Straight Connector 161"/>
            <p:cNvCxnSpPr/>
            <p:nvPr/>
          </p:nvCxnSpPr>
          <p:spPr>
            <a:xfrm>
              <a:off x="2934394" y="831273"/>
              <a:ext cx="20781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anim calcmode="lin" valueType="num">
                                      <p:cBhvr>
                                        <p:cTn id="9" dur="500" fill="hold"/>
                                        <p:tgtEl>
                                          <p:spTgt spid="166"/>
                                        </p:tgtEl>
                                        <p:attrNameLst>
                                          <p:attrName>style.rotation</p:attrName>
                                        </p:attrNameLst>
                                      </p:cBhvr>
                                      <p:tavLst>
                                        <p:tav tm="0">
                                          <p:val>
                                            <p:fltVal val="360"/>
                                          </p:val>
                                        </p:tav>
                                        <p:tav tm="100000">
                                          <p:val>
                                            <p:fltVal val="0"/>
                                          </p:val>
                                        </p:tav>
                                      </p:tavLst>
                                    </p:anim>
                                    <p:animEffect transition="in" filter="fade">
                                      <p:cBhvr>
                                        <p:cTn id="10" dur="500"/>
                                        <p:tgtEl>
                                          <p:spTgt spid="16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p:cTn id="15" dur="500" fill="hold"/>
                                        <p:tgtEl>
                                          <p:spTgt spid="167"/>
                                        </p:tgtEl>
                                        <p:attrNameLst>
                                          <p:attrName>ppt_w</p:attrName>
                                        </p:attrNameLst>
                                      </p:cBhvr>
                                      <p:tavLst>
                                        <p:tav tm="0">
                                          <p:val>
                                            <p:fltVal val="0"/>
                                          </p:val>
                                        </p:tav>
                                        <p:tav tm="100000">
                                          <p:val>
                                            <p:strVal val="#ppt_w"/>
                                          </p:val>
                                        </p:tav>
                                      </p:tavLst>
                                    </p:anim>
                                    <p:anim calcmode="lin" valueType="num">
                                      <p:cBhvr>
                                        <p:cTn id="16" dur="500" fill="hold"/>
                                        <p:tgtEl>
                                          <p:spTgt spid="167"/>
                                        </p:tgtEl>
                                        <p:attrNameLst>
                                          <p:attrName>ppt_h</p:attrName>
                                        </p:attrNameLst>
                                      </p:cBhvr>
                                      <p:tavLst>
                                        <p:tav tm="0">
                                          <p:val>
                                            <p:fltVal val="0"/>
                                          </p:val>
                                        </p:tav>
                                        <p:tav tm="100000">
                                          <p:val>
                                            <p:strVal val="#ppt_h"/>
                                          </p:val>
                                        </p:tav>
                                      </p:tavLst>
                                    </p:anim>
                                    <p:anim calcmode="lin" valueType="num">
                                      <p:cBhvr>
                                        <p:cTn id="17" dur="500" fill="hold"/>
                                        <p:tgtEl>
                                          <p:spTgt spid="167"/>
                                        </p:tgtEl>
                                        <p:attrNameLst>
                                          <p:attrName>style.rotation</p:attrName>
                                        </p:attrNameLst>
                                      </p:cBhvr>
                                      <p:tavLst>
                                        <p:tav tm="0">
                                          <p:val>
                                            <p:fltVal val="360"/>
                                          </p:val>
                                        </p:tav>
                                        <p:tav tm="100000">
                                          <p:val>
                                            <p:fltVal val="0"/>
                                          </p:val>
                                        </p:tav>
                                      </p:tavLst>
                                    </p:anim>
                                    <p:animEffect transition="in" filter="fade">
                                      <p:cBhvr>
                                        <p:cTn id="18" dur="500"/>
                                        <p:tgtEl>
                                          <p:spTgt spid="16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68"/>
                                        </p:tgtEl>
                                        <p:attrNameLst>
                                          <p:attrName>style.visibility</p:attrName>
                                        </p:attrNameLst>
                                      </p:cBhvr>
                                      <p:to>
                                        <p:strVal val="visible"/>
                                      </p:to>
                                    </p:set>
                                    <p:anim calcmode="lin" valueType="num">
                                      <p:cBhvr>
                                        <p:cTn id="23" dur="500" fill="hold"/>
                                        <p:tgtEl>
                                          <p:spTgt spid="168"/>
                                        </p:tgtEl>
                                        <p:attrNameLst>
                                          <p:attrName>ppt_w</p:attrName>
                                        </p:attrNameLst>
                                      </p:cBhvr>
                                      <p:tavLst>
                                        <p:tav tm="0">
                                          <p:val>
                                            <p:fltVal val="0"/>
                                          </p:val>
                                        </p:tav>
                                        <p:tav tm="100000">
                                          <p:val>
                                            <p:strVal val="#ppt_w"/>
                                          </p:val>
                                        </p:tav>
                                      </p:tavLst>
                                    </p:anim>
                                    <p:anim calcmode="lin" valueType="num">
                                      <p:cBhvr>
                                        <p:cTn id="24" dur="500" fill="hold"/>
                                        <p:tgtEl>
                                          <p:spTgt spid="168"/>
                                        </p:tgtEl>
                                        <p:attrNameLst>
                                          <p:attrName>ppt_h</p:attrName>
                                        </p:attrNameLst>
                                      </p:cBhvr>
                                      <p:tavLst>
                                        <p:tav tm="0">
                                          <p:val>
                                            <p:fltVal val="0"/>
                                          </p:val>
                                        </p:tav>
                                        <p:tav tm="100000">
                                          <p:val>
                                            <p:strVal val="#ppt_h"/>
                                          </p:val>
                                        </p:tav>
                                      </p:tavLst>
                                    </p:anim>
                                    <p:anim calcmode="lin" valueType="num">
                                      <p:cBhvr>
                                        <p:cTn id="25" dur="500" fill="hold"/>
                                        <p:tgtEl>
                                          <p:spTgt spid="168"/>
                                        </p:tgtEl>
                                        <p:attrNameLst>
                                          <p:attrName>style.rotation</p:attrName>
                                        </p:attrNameLst>
                                      </p:cBhvr>
                                      <p:tavLst>
                                        <p:tav tm="0">
                                          <p:val>
                                            <p:fltVal val="360"/>
                                          </p:val>
                                        </p:tav>
                                        <p:tav tm="100000">
                                          <p:val>
                                            <p:fltVal val="0"/>
                                          </p:val>
                                        </p:tav>
                                      </p:tavLst>
                                    </p:anim>
                                    <p:animEffect transition="in" filter="fade">
                                      <p:cBhvr>
                                        <p:cTn id="26" dur="500"/>
                                        <p:tgtEl>
                                          <p:spTgt spid="168"/>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 calcmode="lin" valueType="num">
                                      <p:cBhvr>
                                        <p:cTn id="31" dur="500" fill="hold"/>
                                        <p:tgtEl>
                                          <p:spTgt spid="169"/>
                                        </p:tgtEl>
                                        <p:attrNameLst>
                                          <p:attrName>ppt_w</p:attrName>
                                        </p:attrNameLst>
                                      </p:cBhvr>
                                      <p:tavLst>
                                        <p:tav tm="0">
                                          <p:val>
                                            <p:fltVal val="0"/>
                                          </p:val>
                                        </p:tav>
                                        <p:tav tm="100000">
                                          <p:val>
                                            <p:strVal val="#ppt_w"/>
                                          </p:val>
                                        </p:tav>
                                      </p:tavLst>
                                    </p:anim>
                                    <p:anim calcmode="lin" valueType="num">
                                      <p:cBhvr>
                                        <p:cTn id="32" dur="500" fill="hold"/>
                                        <p:tgtEl>
                                          <p:spTgt spid="169"/>
                                        </p:tgtEl>
                                        <p:attrNameLst>
                                          <p:attrName>ppt_h</p:attrName>
                                        </p:attrNameLst>
                                      </p:cBhvr>
                                      <p:tavLst>
                                        <p:tav tm="0">
                                          <p:val>
                                            <p:fltVal val="0"/>
                                          </p:val>
                                        </p:tav>
                                        <p:tav tm="100000">
                                          <p:val>
                                            <p:strVal val="#ppt_h"/>
                                          </p:val>
                                        </p:tav>
                                      </p:tavLst>
                                    </p:anim>
                                    <p:anim calcmode="lin" valueType="num">
                                      <p:cBhvr>
                                        <p:cTn id="33" dur="500" fill="hold"/>
                                        <p:tgtEl>
                                          <p:spTgt spid="169"/>
                                        </p:tgtEl>
                                        <p:attrNameLst>
                                          <p:attrName>style.rotation</p:attrName>
                                        </p:attrNameLst>
                                      </p:cBhvr>
                                      <p:tavLst>
                                        <p:tav tm="0">
                                          <p:val>
                                            <p:fltVal val="360"/>
                                          </p:val>
                                        </p:tav>
                                        <p:tav tm="100000">
                                          <p:val>
                                            <p:fltVal val="0"/>
                                          </p:val>
                                        </p:tav>
                                      </p:tavLst>
                                    </p:anim>
                                    <p:animEffect transition="in" filter="fade">
                                      <p:cBhvr>
                                        <p:cTn id="34" dur="500"/>
                                        <p:tgtEl>
                                          <p:spTgt spid="16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p:cTn id="39" dur="500" fill="hold"/>
                                        <p:tgtEl>
                                          <p:spTgt spid="170"/>
                                        </p:tgtEl>
                                        <p:attrNameLst>
                                          <p:attrName>ppt_w</p:attrName>
                                        </p:attrNameLst>
                                      </p:cBhvr>
                                      <p:tavLst>
                                        <p:tav tm="0">
                                          <p:val>
                                            <p:fltVal val="0"/>
                                          </p:val>
                                        </p:tav>
                                        <p:tav tm="100000">
                                          <p:val>
                                            <p:strVal val="#ppt_w"/>
                                          </p:val>
                                        </p:tav>
                                      </p:tavLst>
                                    </p:anim>
                                    <p:anim calcmode="lin" valueType="num">
                                      <p:cBhvr>
                                        <p:cTn id="40" dur="500" fill="hold"/>
                                        <p:tgtEl>
                                          <p:spTgt spid="170"/>
                                        </p:tgtEl>
                                        <p:attrNameLst>
                                          <p:attrName>ppt_h</p:attrName>
                                        </p:attrNameLst>
                                      </p:cBhvr>
                                      <p:tavLst>
                                        <p:tav tm="0">
                                          <p:val>
                                            <p:fltVal val="0"/>
                                          </p:val>
                                        </p:tav>
                                        <p:tav tm="100000">
                                          <p:val>
                                            <p:strVal val="#ppt_h"/>
                                          </p:val>
                                        </p:tav>
                                      </p:tavLst>
                                    </p:anim>
                                    <p:anim calcmode="lin" valueType="num">
                                      <p:cBhvr>
                                        <p:cTn id="41" dur="500" fill="hold"/>
                                        <p:tgtEl>
                                          <p:spTgt spid="170"/>
                                        </p:tgtEl>
                                        <p:attrNameLst>
                                          <p:attrName>style.rotation</p:attrName>
                                        </p:attrNameLst>
                                      </p:cBhvr>
                                      <p:tavLst>
                                        <p:tav tm="0">
                                          <p:val>
                                            <p:fltVal val="360"/>
                                          </p:val>
                                        </p:tav>
                                        <p:tav tm="100000">
                                          <p:val>
                                            <p:fltVal val="0"/>
                                          </p:val>
                                        </p:tav>
                                      </p:tavLst>
                                    </p:anim>
                                    <p:animEffect transition="in" filter="fade">
                                      <p:cBhvr>
                                        <p:cTn id="42"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AutoShape 3"/>
          <p:cNvSpPr>
            <a:spLocks noChangeArrowheads="1"/>
          </p:cNvSpPr>
          <p:nvPr/>
        </p:nvSpPr>
        <p:spPr bwMode="auto">
          <a:xfrm>
            <a:off x="271463" y="100013"/>
            <a:ext cx="8872537" cy="1300162"/>
          </a:xfrm>
          <a:prstGeom prst="roundRect">
            <a:avLst>
              <a:gd name="adj" fmla="val 16667"/>
            </a:avLst>
          </a:prstGeom>
          <a:gradFill rotWithShape="1">
            <a:gsLst>
              <a:gs pos="0">
                <a:srgbClr val="FFECFF"/>
              </a:gs>
              <a:gs pos="100000">
                <a:srgbClr val="FFCCFF">
                  <a:alpha val="60999"/>
                </a:srgbClr>
              </a:gs>
            </a:gsLst>
            <a:lin ang="5400000" scaled="1"/>
          </a:gradFill>
          <a:ln w="9525" algn="ctr">
            <a:solidFill>
              <a:srgbClr val="5CB9DE"/>
            </a:solidFill>
            <a:round/>
            <a:headEnd/>
            <a:tailEnd/>
          </a:ln>
        </p:spPr>
        <p:txBody>
          <a:bodyPr wrap="none" anchor="ctr"/>
          <a:lstStyle/>
          <a:p>
            <a:endParaRPr lang="en-US"/>
          </a:p>
        </p:txBody>
      </p:sp>
      <p:graphicFrame>
        <p:nvGraphicFramePr>
          <p:cNvPr id="239620" name="Group 4"/>
          <p:cNvGraphicFramePr>
            <a:graphicFrameLocks noGrp="1"/>
          </p:cNvGraphicFramePr>
          <p:nvPr/>
        </p:nvGraphicFramePr>
        <p:xfrm>
          <a:off x="407988" y="2382838"/>
          <a:ext cx="8229600" cy="2933700"/>
        </p:xfrm>
        <a:graphic>
          <a:graphicData uri="http://schemas.openxmlformats.org/drawingml/2006/table">
            <a:tbl>
              <a:tblPr/>
              <a:tblGrid>
                <a:gridCol w="457200"/>
                <a:gridCol w="458787"/>
                <a:gridCol w="455613"/>
                <a:gridCol w="457200"/>
                <a:gridCol w="458787"/>
                <a:gridCol w="455613"/>
                <a:gridCol w="457200"/>
                <a:gridCol w="458787"/>
                <a:gridCol w="455613"/>
                <a:gridCol w="457200"/>
                <a:gridCol w="458787"/>
                <a:gridCol w="455613"/>
                <a:gridCol w="457200"/>
                <a:gridCol w="458787"/>
                <a:gridCol w="455613"/>
                <a:gridCol w="457200"/>
                <a:gridCol w="458787"/>
                <a:gridCol w="455613"/>
              </a:tblGrid>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L="0" marR="0" marT="0" marB="0" anchor="ctr" horzOverflow="overflow">
                    <a:lnL w="12700" cap="flat" cmpd="sng" algn="ctr">
                      <a:solidFill>
                        <a:srgbClr val="777777"/>
                      </a:solidFill>
                      <a:prstDash val="solid"/>
                      <a:round/>
                      <a:headEnd type="none" w="med" len="med"/>
                      <a:tailEnd type="none" w="med" len="med"/>
                    </a:lnL>
                    <a:lnR>
                      <a:noFill/>
                    </a:lnR>
                    <a:lnT cap="fla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13</a:t>
                      </a:r>
                    </a:p>
                  </a:txBody>
                  <a:tcPr marL="0" marR="0" marT="0" marB="0" anchor="ctr" horzOverflow="overflow">
                    <a:lnL>
                      <a:noFill/>
                    </a:lnL>
                    <a:lnR>
                      <a:noFill/>
                    </a:lnR>
                    <a:lnT cap="fla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14</a:t>
                      </a:r>
                    </a:p>
                  </a:txBody>
                  <a:tcPr marL="0" marR="0" marT="0" marB="0" anchor="ctr" horzOverflow="overflow">
                    <a:lnL>
                      <a:noFill/>
                    </a:lnL>
                    <a:lnR>
                      <a:noFill/>
                    </a:lnR>
                    <a:lnT cap="fla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a:t>
                      </a:r>
                    </a:p>
                  </a:txBody>
                  <a:tcPr marL="0" marR="0" marT="0" marB="0" anchor="ctr" horzOverflow="overflow">
                    <a:lnL>
                      <a:noFill/>
                    </a:lnL>
                    <a:lnR>
                      <a:noFill/>
                    </a:lnR>
                    <a:lnT cap="fla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16</a:t>
                      </a:r>
                    </a:p>
                  </a:txBody>
                  <a:tcPr marL="0" marR="0" marT="0" marB="0" anchor="ctr" horzOverflow="overflow">
                    <a:lnL>
                      <a:noFill/>
                    </a:lnL>
                    <a:lnR>
                      <a:noFill/>
                    </a:lnR>
                    <a:lnT cap="fla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a:t>
                      </a:r>
                    </a:p>
                  </a:txBody>
                  <a:tcPr marL="0" marR="0" marT="0" marB="0" anchor="ctr" horzOverflow="overflow">
                    <a:lnL>
                      <a:noFill/>
                    </a:lnL>
                    <a:lnR w="12700" cap="flat" cmpd="sng" algn="ctr">
                      <a:solidFill>
                        <a:srgbClr val="777777"/>
                      </a:solidFill>
                      <a:prstDash val="solid"/>
                      <a:round/>
                      <a:headEnd type="none" w="med" len="med"/>
                      <a:tailEnd type="none" w="med" len="med"/>
                    </a:lnR>
                    <a:lnT cap="fla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He</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FAAEA6"/>
                      </a:fgClr>
                      <a:bgClr>
                        <a:srgbClr val="FFFFFF"/>
                      </a:bgClr>
                    </a:pattFill>
                  </a:tcPr>
                </a:tc>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Li</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Be</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rgbClr val="FF33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a:t>
                      </a:r>
                    </a:p>
                  </a:txBody>
                  <a:tcPr marL="0" marR="0" marT="0" marB="0" anchor="ctr" horzOverflow="overflow">
                    <a:lnL w="28575" cap="flat" cmpd="sng" algn="ctr">
                      <a:solidFill>
                        <a:srgbClr val="FF3300"/>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Ne</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Na</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Mg</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L="0" marR="0" marT="0" marB="0" anchor="ctr" horzOverflow="overflow">
                    <a:lnL w="12700" cap="flat" cmpd="sng" algn="ctr">
                      <a:solidFill>
                        <a:srgbClr val="777777"/>
                      </a:solidFill>
                      <a:prstDash val="solid"/>
                      <a:round/>
                      <a:headEnd type="none" w="med" len="med"/>
                      <a:tailEnd type="none" w="med" len="med"/>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L="0" marR="0" marT="0" marB="0"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L="0" marR="0" marT="0" marB="0"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L="0" marR="0" marT="0" marB="0"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L="0" marR="0" marT="0" marB="0"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L="0" marR="0" marT="0" marB="0"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L="0" marR="0" marT="0" marB="0"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a:t>
                      </a:r>
                    </a:p>
                  </a:txBody>
                  <a:tcPr marL="0" marR="0" marT="0" marB="0"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a:t>
                      </a:r>
                    </a:p>
                  </a:txBody>
                  <a:tcPr marL="0" marR="0" marT="0" marB="0" anchor="ctr" horzOverflow="overflow">
                    <a:lnL>
                      <a:noFill/>
                    </a:lnL>
                    <a:lnR>
                      <a:noFill/>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a:t>
                      </a:r>
                    </a:p>
                  </a:txBody>
                  <a:tcPr marL="0" marR="0" marT="0" marB="0" anchor="ctr" horzOverflow="overflow">
                    <a:lnL>
                      <a:noFill/>
                    </a:lnL>
                    <a:lnR w="12700" cap="flat" cmpd="sng" algn="ctr">
                      <a:solidFill>
                        <a:srgbClr val="777777"/>
                      </a:solidFill>
                      <a:prstDash val="solid"/>
                      <a:round/>
                      <a:headEnd type="none" w="med" len="med"/>
                      <a:tailEnd type="none" w="med" len="med"/>
                    </a:lnR>
                    <a:lnT>
                      <a:noFill/>
                    </a:lnT>
                    <a:lnB w="12700" cap="flat" cmpd="sng" algn="ctr">
                      <a:solidFill>
                        <a:srgbClr val="77777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Al</a:t>
                      </a:r>
                    </a:p>
                  </a:txBody>
                  <a:tcPr marL="0" marR="0" marT="0" marB="0" anchor="ctr" horzOverflow="overflow">
                    <a:lnL w="12700" cap="flat" cmpd="sng" algn="ctr">
                      <a:solidFill>
                        <a:srgbClr val="777777"/>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a:t>
                      </a:r>
                    </a:p>
                  </a:txBody>
                  <a:tcPr marL="0" marR="0" marT="0" marB="0" anchor="ctr" horzOverflow="overflow">
                    <a:lnL w="28575" cap="flat" cmpd="sng" algn="ctr">
                      <a:solidFill>
                        <a:srgbClr val="FF3300"/>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Cl</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Ar</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K</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Ti</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V</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Cr</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Mn</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Fe</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Ni</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Cu</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Zn</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Ga</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Ge</a:t>
                      </a:r>
                    </a:p>
                  </a:txBody>
                  <a:tcPr marL="0" marR="0" marT="0" marB="0" anchor="ctr" horzOverflow="overflow">
                    <a:lnL w="12700" cap="flat" cmpd="sng" algn="ctr">
                      <a:solidFill>
                        <a:srgbClr val="777777"/>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As</a:t>
                      </a:r>
                    </a:p>
                  </a:txBody>
                  <a:tcPr marL="0" marR="0" marT="0" marB="0" anchor="ctr" horzOverflow="overflow">
                    <a:lnL w="28575" cap="flat" cmpd="sng" algn="ctr">
                      <a:solidFill>
                        <a:srgbClr val="FF3300"/>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Br</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Kr</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Rb</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Zr</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Ag</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28575" cap="flat" cmpd="sng" algn="ctr">
                      <a:solidFill>
                        <a:srgbClr val="FF3300"/>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Xe</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Cs</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Ba</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Pt</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Au</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Hg</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Pb</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28575" cap="flat" cmpd="sng" algn="ctr">
                      <a:solidFill>
                        <a:srgbClr val="FF3300"/>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pattFill prst="lgCheck">
                      <a:fgClr>
                        <a:srgbClr val="C5E6F3"/>
                      </a:fgClr>
                      <a:bgClr>
                        <a:srgbClr val="FFFFFF"/>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Rn</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pattFill prst="lgCheck">
                      <a:fgClr>
                        <a:srgbClr val="C5E6F3"/>
                      </a:fgClr>
                      <a:bgClr>
                        <a:srgbClr val="FFFFFF"/>
                      </a:bgClr>
                    </a:pattFill>
                  </a:tcPr>
                </a:tc>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Fr</a:t>
                      </a: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AAE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DE78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rgbClr val="777777"/>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0" marR="0" marT="0" marB="0" anchor="ctr" horzOverflow="overflow">
                    <a:lnL w="28575" cap="flat" cmpd="sng" algn="ctr">
                      <a:solidFill>
                        <a:srgbClr val="FF3300"/>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C5E6F3"/>
                    </a:solidFill>
                  </a:tcPr>
                </a:tc>
              </a:tr>
            </a:tbl>
          </a:graphicData>
        </a:graphic>
      </p:graphicFrame>
      <p:graphicFrame>
        <p:nvGraphicFramePr>
          <p:cNvPr id="239820" name="Group 204"/>
          <p:cNvGraphicFramePr>
            <a:graphicFrameLocks noGrp="1"/>
          </p:cNvGraphicFramePr>
          <p:nvPr/>
        </p:nvGraphicFramePr>
        <p:xfrm>
          <a:off x="1581150" y="5540375"/>
          <a:ext cx="6096000" cy="1006476"/>
        </p:xfrm>
        <a:graphic>
          <a:graphicData uri="http://schemas.openxmlformats.org/drawingml/2006/table">
            <a:tbl>
              <a:tblPr/>
              <a:tblGrid>
                <a:gridCol w="434975"/>
                <a:gridCol w="436563"/>
                <a:gridCol w="434975"/>
                <a:gridCol w="434975"/>
                <a:gridCol w="434975"/>
                <a:gridCol w="436562"/>
                <a:gridCol w="434975"/>
                <a:gridCol w="434975"/>
                <a:gridCol w="436563"/>
                <a:gridCol w="434975"/>
                <a:gridCol w="434975"/>
                <a:gridCol w="434975"/>
                <a:gridCol w="436562"/>
                <a:gridCol w="434975"/>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EA96"/>
                    </a:solidFill>
                  </a:tcPr>
                </a:tc>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Pu</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EA96"/>
                    </a:solidFill>
                  </a:tcPr>
                </a:tc>
              </a:tr>
            </a:tbl>
          </a:graphicData>
        </a:graphic>
      </p:graphicFrame>
      <p:sp>
        <p:nvSpPr>
          <p:cNvPr id="87270" name="Text Box 251"/>
          <p:cNvSpPr txBox="1">
            <a:spLocks noChangeArrowheads="1"/>
          </p:cNvSpPr>
          <p:nvPr/>
        </p:nvSpPr>
        <p:spPr bwMode="auto">
          <a:xfrm>
            <a:off x="457200" y="2028825"/>
            <a:ext cx="314325" cy="366713"/>
          </a:xfrm>
          <a:prstGeom prst="rect">
            <a:avLst/>
          </a:prstGeom>
          <a:noFill/>
          <a:ln w="9525" algn="ctr">
            <a:noFill/>
            <a:miter lim="800000"/>
            <a:headEnd/>
            <a:tailEnd/>
          </a:ln>
        </p:spPr>
        <p:txBody>
          <a:bodyPr>
            <a:spAutoFit/>
          </a:bodyPr>
          <a:lstStyle/>
          <a:p>
            <a:pPr>
              <a:spcBef>
                <a:spcPct val="50000"/>
              </a:spcBef>
            </a:pPr>
            <a:r>
              <a:rPr lang="en-US"/>
              <a:t>1</a:t>
            </a:r>
          </a:p>
        </p:txBody>
      </p:sp>
      <p:sp>
        <p:nvSpPr>
          <p:cNvPr id="87274" name="Text Box 256"/>
          <p:cNvSpPr txBox="1">
            <a:spLocks noChangeArrowheads="1"/>
          </p:cNvSpPr>
          <p:nvPr/>
        </p:nvSpPr>
        <p:spPr bwMode="auto">
          <a:xfrm>
            <a:off x="371475" y="128588"/>
            <a:ext cx="8486775" cy="1282700"/>
          </a:xfrm>
          <a:prstGeom prst="rect">
            <a:avLst/>
          </a:prstGeom>
          <a:noFill/>
          <a:ln w="9525" algn="ctr">
            <a:noFill/>
            <a:miter lim="800000"/>
            <a:headEnd/>
            <a:tailEnd/>
          </a:ln>
        </p:spPr>
        <p:txBody>
          <a:bodyPr>
            <a:spAutoFit/>
          </a:bodyPr>
          <a:lstStyle/>
          <a:p>
            <a:pPr>
              <a:spcBef>
                <a:spcPct val="50000"/>
              </a:spcBef>
            </a:pPr>
            <a:r>
              <a:rPr lang="en-US" sz="2600"/>
              <a:t>A metal gives electron(s) to a non-metal.  The metal becomes positive and the non-metal becomes negative.  They now attract each other.</a:t>
            </a:r>
          </a:p>
        </p:txBody>
      </p:sp>
      <p:sp>
        <p:nvSpPr>
          <p:cNvPr id="87279" name="Text Box 268"/>
          <p:cNvSpPr txBox="1">
            <a:spLocks noChangeArrowheads="1"/>
          </p:cNvSpPr>
          <p:nvPr/>
        </p:nvSpPr>
        <p:spPr bwMode="auto">
          <a:xfrm>
            <a:off x="428625" y="1789113"/>
            <a:ext cx="314325" cy="274637"/>
          </a:xfrm>
          <a:prstGeom prst="rect">
            <a:avLst/>
          </a:prstGeom>
          <a:gradFill rotWithShape="1">
            <a:gsLst>
              <a:gs pos="0">
                <a:srgbClr val="FF3300">
                  <a:alpha val="60999"/>
                </a:srgbClr>
              </a:gs>
              <a:gs pos="100000">
                <a:srgbClr val="FF7D5D"/>
              </a:gs>
            </a:gsLst>
            <a:lin ang="5400000" scaled="1"/>
          </a:gradFill>
          <a:ln w="9525" algn="ctr">
            <a:noFill/>
            <a:miter lim="800000"/>
            <a:headEnd/>
            <a:tailEnd/>
          </a:ln>
        </p:spPr>
        <p:txBody>
          <a:bodyPr lIns="0" tIns="0" rIns="0" bIns="0" anchor="ctr">
            <a:spAutoFit/>
          </a:bodyPr>
          <a:lstStyle/>
          <a:p>
            <a:pPr algn="ctr">
              <a:spcBef>
                <a:spcPct val="50000"/>
              </a:spcBef>
            </a:pPr>
            <a:r>
              <a:rPr lang="en-US"/>
              <a:t>+1</a:t>
            </a:r>
          </a:p>
        </p:txBody>
      </p:sp>
      <p:sp>
        <p:nvSpPr>
          <p:cNvPr id="87280" name="Text Box 269"/>
          <p:cNvSpPr txBox="1">
            <a:spLocks noChangeArrowheads="1"/>
          </p:cNvSpPr>
          <p:nvPr/>
        </p:nvSpPr>
        <p:spPr bwMode="auto">
          <a:xfrm>
            <a:off x="914400" y="2174875"/>
            <a:ext cx="314325" cy="274638"/>
          </a:xfrm>
          <a:prstGeom prst="rect">
            <a:avLst/>
          </a:prstGeom>
          <a:gradFill rotWithShape="1">
            <a:gsLst>
              <a:gs pos="0">
                <a:srgbClr val="FF3300">
                  <a:alpha val="60999"/>
                </a:srgbClr>
              </a:gs>
              <a:gs pos="100000">
                <a:srgbClr val="FF7D5D"/>
              </a:gs>
            </a:gsLst>
            <a:lin ang="5400000" scaled="1"/>
          </a:gradFill>
          <a:ln w="9525" algn="ctr">
            <a:noFill/>
            <a:miter lim="800000"/>
            <a:headEnd/>
            <a:tailEnd/>
          </a:ln>
        </p:spPr>
        <p:txBody>
          <a:bodyPr lIns="0" tIns="0" rIns="0" bIns="0" anchor="ctr">
            <a:spAutoFit/>
          </a:bodyPr>
          <a:lstStyle/>
          <a:p>
            <a:pPr algn="ctr">
              <a:spcBef>
                <a:spcPct val="50000"/>
              </a:spcBef>
            </a:pPr>
            <a:r>
              <a:rPr lang="en-US"/>
              <a:t>+2</a:t>
            </a:r>
          </a:p>
        </p:txBody>
      </p:sp>
      <p:sp>
        <p:nvSpPr>
          <p:cNvPr id="87281" name="Text Box 270"/>
          <p:cNvSpPr txBox="1">
            <a:spLocks noChangeArrowheads="1"/>
          </p:cNvSpPr>
          <p:nvPr/>
        </p:nvSpPr>
        <p:spPr bwMode="auto">
          <a:xfrm>
            <a:off x="7786688" y="2200275"/>
            <a:ext cx="314325" cy="274638"/>
          </a:xfrm>
          <a:prstGeom prst="rect">
            <a:avLst/>
          </a:prstGeom>
          <a:solidFill>
            <a:srgbClr val="89CCE7">
              <a:alpha val="81175"/>
            </a:srgbClr>
          </a:solidFill>
          <a:ln w="9525" algn="ctr">
            <a:noFill/>
            <a:miter lim="800000"/>
            <a:headEnd/>
            <a:tailEnd/>
          </a:ln>
        </p:spPr>
        <p:txBody>
          <a:bodyPr lIns="0" tIns="0" rIns="0" bIns="0" anchor="ctr">
            <a:spAutoFit/>
          </a:bodyPr>
          <a:lstStyle/>
          <a:p>
            <a:pPr algn="ctr">
              <a:spcBef>
                <a:spcPct val="50000"/>
              </a:spcBef>
            </a:pPr>
            <a:r>
              <a:rPr lang="en-US"/>
              <a:t>-1</a:t>
            </a:r>
          </a:p>
        </p:txBody>
      </p:sp>
      <p:sp>
        <p:nvSpPr>
          <p:cNvPr id="87282" name="Text Box 271"/>
          <p:cNvSpPr txBox="1">
            <a:spLocks noChangeArrowheads="1"/>
          </p:cNvSpPr>
          <p:nvPr/>
        </p:nvSpPr>
        <p:spPr bwMode="auto">
          <a:xfrm>
            <a:off x="7315200" y="2200275"/>
            <a:ext cx="314325" cy="274638"/>
          </a:xfrm>
          <a:prstGeom prst="rect">
            <a:avLst/>
          </a:prstGeom>
          <a:solidFill>
            <a:srgbClr val="89CCE7">
              <a:alpha val="81175"/>
            </a:srgbClr>
          </a:solidFill>
          <a:ln w="9525" algn="ctr">
            <a:noFill/>
            <a:miter lim="800000"/>
            <a:headEnd/>
            <a:tailEnd/>
          </a:ln>
        </p:spPr>
        <p:txBody>
          <a:bodyPr lIns="0" tIns="0" rIns="0" bIns="0" anchor="ctr">
            <a:spAutoFit/>
          </a:bodyPr>
          <a:lstStyle/>
          <a:p>
            <a:pPr algn="ctr">
              <a:spcBef>
                <a:spcPct val="50000"/>
              </a:spcBef>
            </a:pPr>
            <a:r>
              <a:rPr lang="en-US"/>
              <a:t>-2</a:t>
            </a:r>
          </a:p>
        </p:txBody>
      </p:sp>
      <p:sp>
        <p:nvSpPr>
          <p:cNvPr id="87283" name="Text Box 272"/>
          <p:cNvSpPr txBox="1">
            <a:spLocks noChangeArrowheads="1"/>
          </p:cNvSpPr>
          <p:nvPr/>
        </p:nvSpPr>
        <p:spPr bwMode="auto">
          <a:xfrm>
            <a:off x="6872288" y="2200275"/>
            <a:ext cx="314325" cy="274638"/>
          </a:xfrm>
          <a:prstGeom prst="rect">
            <a:avLst/>
          </a:prstGeom>
          <a:solidFill>
            <a:srgbClr val="89CCE7">
              <a:alpha val="81175"/>
            </a:srgbClr>
          </a:solidFill>
          <a:ln w="9525" algn="ctr">
            <a:noFill/>
            <a:miter lim="800000"/>
            <a:headEnd/>
            <a:tailEnd/>
          </a:ln>
        </p:spPr>
        <p:txBody>
          <a:bodyPr lIns="0" tIns="0" rIns="0" bIns="0" anchor="ctr">
            <a:spAutoFit/>
          </a:bodyPr>
          <a:lstStyle/>
          <a:p>
            <a:pPr algn="ctr">
              <a:spcBef>
                <a:spcPct val="50000"/>
              </a:spcBef>
            </a:pPr>
            <a:r>
              <a:rPr lang="en-US"/>
              <a:t>-3</a:t>
            </a:r>
          </a:p>
        </p:txBody>
      </p:sp>
      <p:sp>
        <p:nvSpPr>
          <p:cNvPr id="87284" name="Text Box 273"/>
          <p:cNvSpPr txBox="1">
            <a:spLocks noChangeArrowheads="1"/>
          </p:cNvSpPr>
          <p:nvPr/>
        </p:nvSpPr>
        <p:spPr bwMode="auto">
          <a:xfrm>
            <a:off x="6429375" y="2200275"/>
            <a:ext cx="314325" cy="274638"/>
          </a:xfrm>
          <a:prstGeom prst="rect">
            <a:avLst/>
          </a:prstGeom>
          <a:solidFill>
            <a:srgbClr val="89CCE7">
              <a:alpha val="81175"/>
            </a:srgbClr>
          </a:solidFill>
          <a:ln w="9525" algn="ctr">
            <a:noFill/>
            <a:miter lim="800000"/>
            <a:headEnd/>
            <a:tailEnd/>
          </a:ln>
        </p:spPr>
        <p:txBody>
          <a:bodyPr lIns="0" tIns="0" rIns="0" bIns="0" anchor="ctr">
            <a:spAutoFit/>
          </a:bodyPr>
          <a:lstStyle/>
          <a:p>
            <a:pPr algn="ctr">
              <a:spcBef>
                <a:spcPct val="50000"/>
              </a:spcBef>
            </a:pPr>
            <a:r>
              <a:rPr lang="en-US"/>
              <a:t>-4</a:t>
            </a:r>
          </a:p>
        </p:txBody>
      </p:sp>
      <p:sp>
        <p:nvSpPr>
          <p:cNvPr id="87285" name="Text Box 274"/>
          <p:cNvSpPr txBox="1">
            <a:spLocks noChangeArrowheads="1"/>
          </p:cNvSpPr>
          <p:nvPr/>
        </p:nvSpPr>
        <p:spPr bwMode="auto">
          <a:xfrm>
            <a:off x="5915025" y="2200275"/>
            <a:ext cx="314325" cy="274638"/>
          </a:xfrm>
          <a:prstGeom prst="rect">
            <a:avLst/>
          </a:prstGeom>
          <a:gradFill rotWithShape="1">
            <a:gsLst>
              <a:gs pos="0">
                <a:srgbClr val="FF3300">
                  <a:alpha val="60999"/>
                </a:srgbClr>
              </a:gs>
              <a:gs pos="100000">
                <a:srgbClr val="FF7D5D"/>
              </a:gs>
            </a:gsLst>
            <a:lin ang="5400000" scaled="1"/>
          </a:gradFill>
          <a:ln w="9525" algn="ctr">
            <a:noFill/>
            <a:miter lim="800000"/>
            <a:headEnd/>
            <a:tailEnd/>
          </a:ln>
        </p:spPr>
        <p:txBody>
          <a:bodyPr lIns="0" tIns="0" rIns="0" bIns="0" anchor="ctr">
            <a:spAutoFit/>
          </a:bodyPr>
          <a:lstStyle/>
          <a:p>
            <a:pPr algn="ctr">
              <a:spcBef>
                <a:spcPct val="50000"/>
              </a:spcBef>
            </a:pPr>
            <a:r>
              <a:rPr lang="en-US"/>
              <a:t>+3</a:t>
            </a:r>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90"/>
          <p:cNvGrpSpPr>
            <a:grpSpLocks/>
          </p:cNvGrpSpPr>
          <p:nvPr/>
        </p:nvGrpSpPr>
        <p:grpSpPr bwMode="auto">
          <a:xfrm>
            <a:off x="2198688" y="1212850"/>
            <a:ext cx="895350" cy="1055688"/>
            <a:chOff x="1287" y="1358"/>
            <a:chExt cx="564" cy="665"/>
          </a:xfrm>
        </p:grpSpPr>
        <p:sp>
          <p:nvSpPr>
            <p:cNvPr id="153652" name="Oval 52"/>
            <p:cNvSpPr>
              <a:spLocks noChangeArrowheads="1"/>
            </p:cNvSpPr>
            <p:nvPr/>
          </p:nvSpPr>
          <p:spPr bwMode="auto">
            <a:xfrm>
              <a:off x="1606" y="1908"/>
              <a:ext cx="115" cy="115"/>
            </a:xfrm>
            <a:prstGeom prst="ellipse">
              <a:avLst/>
            </a:prstGeom>
            <a:solidFill>
              <a:schemeClr va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53" name="WordArt 53"/>
            <p:cNvSpPr>
              <a:spLocks noChangeArrowheads="1" noChangeShapeType="1" noTextEdit="1"/>
            </p:cNvSpPr>
            <p:nvPr/>
          </p:nvSpPr>
          <p:spPr bwMode="auto">
            <a:xfrm>
              <a:off x="1450" y="152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CCCCFF"/>
                  </a:solidFill>
                  <a:effectLst>
                    <a:outerShdw dist="35921" dir="2700000" algn="ctr" rotWithShape="0">
                      <a:srgbClr val="808080">
                        <a:alpha val="80000"/>
                      </a:srgbClr>
                    </a:outerShdw>
                  </a:effectLst>
                  <a:latin typeface="Arial Black"/>
                </a:rPr>
                <a:t>F</a:t>
              </a:r>
            </a:p>
          </p:txBody>
        </p:sp>
        <p:sp>
          <p:nvSpPr>
            <p:cNvPr id="153654" name="Oval 54"/>
            <p:cNvSpPr>
              <a:spLocks noChangeArrowheads="1"/>
            </p:cNvSpPr>
            <p:nvPr/>
          </p:nvSpPr>
          <p:spPr bwMode="auto">
            <a:xfrm>
              <a:off x="1287" y="1546"/>
              <a:ext cx="115" cy="115"/>
            </a:xfrm>
            <a:prstGeom prst="ellipse">
              <a:avLst/>
            </a:prstGeom>
            <a:solidFill>
              <a:schemeClr va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55" name="Oval 55"/>
            <p:cNvSpPr>
              <a:spLocks noChangeArrowheads="1"/>
            </p:cNvSpPr>
            <p:nvPr/>
          </p:nvSpPr>
          <p:spPr bwMode="auto">
            <a:xfrm>
              <a:off x="1294" y="1720"/>
              <a:ext cx="115" cy="115"/>
            </a:xfrm>
            <a:prstGeom prst="ellipse">
              <a:avLst/>
            </a:prstGeom>
            <a:solidFill>
              <a:schemeClr va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56" name="Oval 56"/>
            <p:cNvSpPr>
              <a:spLocks noChangeArrowheads="1"/>
            </p:cNvSpPr>
            <p:nvPr/>
          </p:nvSpPr>
          <p:spPr bwMode="auto">
            <a:xfrm>
              <a:off x="1428" y="1908"/>
              <a:ext cx="115" cy="115"/>
            </a:xfrm>
            <a:prstGeom prst="ellipse">
              <a:avLst/>
            </a:prstGeom>
            <a:solidFill>
              <a:schemeClr va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57" name="Oval 57"/>
            <p:cNvSpPr>
              <a:spLocks noChangeArrowheads="1"/>
            </p:cNvSpPr>
            <p:nvPr/>
          </p:nvSpPr>
          <p:spPr bwMode="auto">
            <a:xfrm>
              <a:off x="1736" y="1703"/>
              <a:ext cx="115" cy="115"/>
            </a:xfrm>
            <a:prstGeom prst="ellipse">
              <a:avLst/>
            </a:prstGeom>
            <a:solidFill>
              <a:schemeClr va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58" name="Oval 58"/>
            <p:cNvSpPr>
              <a:spLocks noChangeArrowheads="1"/>
            </p:cNvSpPr>
            <p:nvPr/>
          </p:nvSpPr>
          <p:spPr bwMode="auto">
            <a:xfrm>
              <a:off x="1736" y="1534"/>
              <a:ext cx="115" cy="115"/>
            </a:xfrm>
            <a:prstGeom prst="ellipse">
              <a:avLst/>
            </a:prstGeom>
            <a:solidFill>
              <a:schemeClr va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64" name="Oval 64"/>
            <p:cNvSpPr>
              <a:spLocks noChangeArrowheads="1"/>
            </p:cNvSpPr>
            <p:nvPr/>
          </p:nvSpPr>
          <p:spPr bwMode="auto">
            <a:xfrm>
              <a:off x="1620" y="1358"/>
              <a:ext cx="115" cy="115"/>
            </a:xfrm>
            <a:prstGeom prst="ellipse">
              <a:avLst/>
            </a:prstGeom>
            <a:solidFill>
              <a:schemeClr val="hlink"/>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pic>
        <p:nvPicPr>
          <p:cNvPr id="153682" name="Picture 82" descr="tetrahedronSit"/>
          <p:cNvPicPr>
            <a:picLocks noChangeAspect="1" noChangeArrowheads="1"/>
          </p:cNvPicPr>
          <p:nvPr/>
        </p:nvPicPr>
        <p:blipFill>
          <a:blip r:embed="rId2" cstate="screen">
            <a:lum bright="12000" contrast="12000"/>
          </a:blip>
          <a:srcRect/>
          <a:stretch>
            <a:fillRect/>
          </a:stretch>
        </p:blipFill>
        <p:spPr bwMode="auto">
          <a:xfrm>
            <a:off x="3879850" y="306388"/>
            <a:ext cx="4943475" cy="5387975"/>
          </a:xfrm>
          <a:prstGeom prst="rect">
            <a:avLst/>
          </a:prstGeom>
          <a:noFill/>
        </p:spPr>
      </p:pic>
      <p:grpSp>
        <p:nvGrpSpPr>
          <p:cNvPr id="3" name="Group 83"/>
          <p:cNvGrpSpPr>
            <a:grpSpLocks/>
          </p:cNvGrpSpPr>
          <p:nvPr/>
        </p:nvGrpSpPr>
        <p:grpSpPr bwMode="auto">
          <a:xfrm>
            <a:off x="4024313" y="577850"/>
            <a:ext cx="4492625" cy="5011738"/>
            <a:chOff x="1616" y="1815"/>
            <a:chExt cx="1901" cy="2120"/>
          </a:xfrm>
        </p:grpSpPr>
        <p:sp>
          <p:nvSpPr>
            <p:cNvPr id="153684" name="Freeform 84"/>
            <p:cNvSpPr>
              <a:spLocks/>
            </p:cNvSpPr>
            <p:nvPr/>
          </p:nvSpPr>
          <p:spPr bwMode="auto">
            <a:xfrm>
              <a:off x="2011" y="2908"/>
              <a:ext cx="423" cy="209"/>
            </a:xfrm>
            <a:custGeom>
              <a:avLst/>
              <a:gdLst/>
              <a:ahLst/>
              <a:cxnLst>
                <a:cxn ang="0">
                  <a:pos x="13" y="148"/>
                </a:cxn>
                <a:cxn ang="0">
                  <a:pos x="163" y="186"/>
                </a:cxn>
                <a:cxn ang="0">
                  <a:pos x="415" y="24"/>
                </a:cxn>
                <a:cxn ang="0">
                  <a:pos x="113" y="44"/>
                </a:cxn>
                <a:cxn ang="0">
                  <a:pos x="13" y="148"/>
                </a:cxn>
              </a:cxnLst>
              <a:rect l="0" t="0" r="r" b="b"/>
              <a:pathLst>
                <a:path w="423" h="209">
                  <a:moveTo>
                    <a:pt x="13" y="148"/>
                  </a:moveTo>
                  <a:cubicBezTo>
                    <a:pt x="27" y="187"/>
                    <a:pt x="84" y="209"/>
                    <a:pt x="163" y="186"/>
                  </a:cubicBezTo>
                  <a:cubicBezTo>
                    <a:pt x="242" y="163"/>
                    <a:pt x="423" y="48"/>
                    <a:pt x="415" y="24"/>
                  </a:cubicBezTo>
                  <a:cubicBezTo>
                    <a:pt x="407" y="0"/>
                    <a:pt x="180" y="23"/>
                    <a:pt x="113" y="44"/>
                  </a:cubicBezTo>
                  <a:cubicBezTo>
                    <a:pt x="10" y="84"/>
                    <a:pt x="0" y="108"/>
                    <a:pt x="13" y="148"/>
                  </a:cubicBezTo>
                  <a:close/>
                </a:path>
              </a:pathLst>
            </a:custGeom>
            <a:gradFill rotWithShape="1">
              <a:gsLst>
                <a:gs pos="0">
                  <a:schemeClr val="accent1">
                    <a:gamma/>
                    <a:tint val="19216"/>
                    <a:invGamma/>
                    <a:alpha val="60001"/>
                  </a:schemeClr>
                </a:gs>
                <a:gs pos="100000">
                  <a:schemeClr val="accent1">
                    <a:alpha val="60001"/>
                  </a:schemeClr>
                </a:gs>
              </a:gsLst>
              <a:path path="rect">
                <a:fillToRect l="50000" t="50000" r="50000" b="50000"/>
              </a:path>
            </a:gradFill>
            <a:ln w="9525" cap="flat" cmpd="sng">
              <a:noFill/>
              <a:prstDash val="solid"/>
              <a:round/>
              <a:headEnd type="none" w="med" len="med"/>
              <a:tailEnd type="none" w="med" len="med"/>
            </a:ln>
            <a:effectLst/>
          </p:spPr>
          <p:txBody>
            <a:bodyPr/>
            <a:lstStyle/>
            <a:p>
              <a:endParaRPr lang="en-US" smtClean="0">
                <a:solidFill>
                  <a:srgbClr val="000000"/>
                </a:solidFill>
                <a:latin typeface="Times New Roman" pitchFamily="18" charset="0"/>
              </a:endParaRPr>
            </a:p>
          </p:txBody>
        </p:sp>
        <p:sp>
          <p:nvSpPr>
            <p:cNvPr id="153685" name="Freeform 85"/>
            <p:cNvSpPr>
              <a:spLocks/>
            </p:cNvSpPr>
            <p:nvPr/>
          </p:nvSpPr>
          <p:spPr bwMode="auto">
            <a:xfrm>
              <a:off x="2252" y="1815"/>
              <a:ext cx="292" cy="1104"/>
            </a:xfrm>
            <a:custGeom>
              <a:avLst/>
              <a:gdLst/>
              <a:ahLst/>
              <a:cxnLst>
                <a:cxn ang="0">
                  <a:pos x="113" y="10"/>
                </a:cxn>
                <a:cxn ang="0">
                  <a:pos x="279" y="273"/>
                </a:cxn>
                <a:cxn ang="0">
                  <a:pos x="192" y="1098"/>
                </a:cxn>
                <a:cxn ang="0">
                  <a:pos x="0" y="309"/>
                </a:cxn>
                <a:cxn ang="0">
                  <a:pos x="113" y="10"/>
                </a:cxn>
              </a:cxnLst>
              <a:rect l="0" t="0" r="r" b="b"/>
              <a:pathLst>
                <a:path w="292" h="1104">
                  <a:moveTo>
                    <a:pt x="113" y="10"/>
                  </a:moveTo>
                  <a:cubicBezTo>
                    <a:pt x="191" y="0"/>
                    <a:pt x="266" y="92"/>
                    <a:pt x="279" y="273"/>
                  </a:cubicBezTo>
                  <a:cubicBezTo>
                    <a:pt x="292" y="454"/>
                    <a:pt x="238" y="1092"/>
                    <a:pt x="192" y="1098"/>
                  </a:cubicBezTo>
                  <a:cubicBezTo>
                    <a:pt x="146" y="1104"/>
                    <a:pt x="13" y="490"/>
                    <a:pt x="0" y="309"/>
                  </a:cubicBezTo>
                  <a:cubicBezTo>
                    <a:pt x="0" y="66"/>
                    <a:pt x="35" y="20"/>
                    <a:pt x="113" y="10"/>
                  </a:cubicBezTo>
                  <a:close/>
                </a:path>
              </a:pathLst>
            </a:custGeom>
            <a:gradFill rotWithShape="1">
              <a:gsLst>
                <a:gs pos="0">
                  <a:schemeClr val="accent1">
                    <a:gamma/>
                    <a:tint val="19216"/>
                    <a:invGamma/>
                    <a:alpha val="60001"/>
                  </a:schemeClr>
                </a:gs>
                <a:gs pos="100000">
                  <a:schemeClr val="accent1">
                    <a:alpha val="60001"/>
                  </a:schemeClr>
                </a:gs>
              </a:gsLst>
              <a:path path="rect">
                <a:fillToRect l="50000" t="50000" r="50000" b="50000"/>
              </a:path>
            </a:gradFill>
            <a:ln w="9525">
              <a:noFill/>
              <a:round/>
              <a:headEnd/>
              <a:tailEnd/>
            </a:ln>
            <a:effectLst/>
          </p:spPr>
          <p:txBody>
            <a:bodyPr/>
            <a:lstStyle/>
            <a:p>
              <a:endParaRPr lang="en-US" smtClean="0">
                <a:solidFill>
                  <a:srgbClr val="000000"/>
                </a:solidFill>
                <a:latin typeface="Times New Roman" pitchFamily="18" charset="0"/>
              </a:endParaRPr>
            </a:p>
          </p:txBody>
        </p:sp>
        <p:sp>
          <p:nvSpPr>
            <p:cNvPr id="153686" name="Freeform 86"/>
            <p:cNvSpPr>
              <a:spLocks/>
            </p:cNvSpPr>
            <p:nvPr/>
          </p:nvSpPr>
          <p:spPr bwMode="auto">
            <a:xfrm>
              <a:off x="1616" y="2889"/>
              <a:ext cx="881" cy="1046"/>
            </a:xfrm>
            <a:custGeom>
              <a:avLst/>
              <a:gdLst/>
              <a:ahLst/>
              <a:cxnLst>
                <a:cxn ang="0">
                  <a:pos x="86" y="982"/>
                </a:cxn>
                <a:cxn ang="0">
                  <a:pos x="424" y="857"/>
                </a:cxn>
                <a:cxn ang="0">
                  <a:pos x="835" y="38"/>
                </a:cxn>
                <a:cxn ang="0">
                  <a:pos x="149" y="627"/>
                </a:cxn>
                <a:cxn ang="0">
                  <a:pos x="86" y="982"/>
                </a:cxn>
              </a:cxnLst>
              <a:rect l="0" t="0" r="r" b="b"/>
              <a:pathLst>
                <a:path w="881" h="1046">
                  <a:moveTo>
                    <a:pt x="86" y="982"/>
                  </a:moveTo>
                  <a:cubicBezTo>
                    <a:pt x="163" y="1046"/>
                    <a:pt x="299" y="1014"/>
                    <a:pt x="424" y="857"/>
                  </a:cubicBezTo>
                  <a:cubicBezTo>
                    <a:pt x="549" y="700"/>
                    <a:pt x="881" y="76"/>
                    <a:pt x="835" y="38"/>
                  </a:cubicBezTo>
                  <a:cubicBezTo>
                    <a:pt x="789" y="0"/>
                    <a:pt x="274" y="470"/>
                    <a:pt x="149" y="627"/>
                  </a:cubicBezTo>
                  <a:cubicBezTo>
                    <a:pt x="0" y="851"/>
                    <a:pt x="10" y="918"/>
                    <a:pt x="86" y="982"/>
                  </a:cubicBezTo>
                  <a:close/>
                </a:path>
              </a:pathLst>
            </a:custGeom>
            <a:gradFill rotWithShape="1">
              <a:gsLst>
                <a:gs pos="0">
                  <a:schemeClr val="accent1">
                    <a:gamma/>
                    <a:tint val="19216"/>
                    <a:invGamma/>
                    <a:alpha val="60001"/>
                  </a:schemeClr>
                </a:gs>
                <a:gs pos="100000">
                  <a:schemeClr val="accent1">
                    <a:alpha val="60001"/>
                  </a:schemeClr>
                </a:gs>
              </a:gsLst>
              <a:path path="rect">
                <a:fillToRect l="50000" t="50000" r="50000" b="50000"/>
              </a:path>
            </a:gradFill>
            <a:ln w="9525">
              <a:noFill/>
              <a:round/>
              <a:headEnd/>
              <a:tailEnd/>
            </a:ln>
            <a:effectLst/>
          </p:spPr>
          <p:txBody>
            <a:bodyPr/>
            <a:lstStyle/>
            <a:p>
              <a:endParaRPr lang="en-US" smtClean="0">
                <a:solidFill>
                  <a:srgbClr val="000000"/>
                </a:solidFill>
                <a:latin typeface="Times New Roman" pitchFamily="18" charset="0"/>
              </a:endParaRPr>
            </a:p>
          </p:txBody>
        </p:sp>
        <p:sp>
          <p:nvSpPr>
            <p:cNvPr id="153687" name="Freeform 87"/>
            <p:cNvSpPr>
              <a:spLocks/>
            </p:cNvSpPr>
            <p:nvPr/>
          </p:nvSpPr>
          <p:spPr bwMode="auto">
            <a:xfrm>
              <a:off x="2428" y="2870"/>
              <a:ext cx="1089" cy="594"/>
            </a:xfrm>
            <a:custGeom>
              <a:avLst/>
              <a:gdLst/>
              <a:ahLst/>
              <a:cxnLst>
                <a:cxn ang="0">
                  <a:pos x="1055" y="480"/>
                </a:cxn>
                <a:cxn ang="0">
                  <a:pos x="851" y="206"/>
                </a:cxn>
                <a:cxn ang="0">
                  <a:pos x="21" y="52"/>
                </a:cxn>
                <a:cxn ang="0">
                  <a:pos x="728" y="518"/>
                </a:cxn>
                <a:cxn ang="0">
                  <a:pos x="1055" y="480"/>
                </a:cxn>
              </a:cxnLst>
              <a:rect l="0" t="0" r="r" b="b"/>
              <a:pathLst>
                <a:path w="1089" h="594">
                  <a:moveTo>
                    <a:pt x="1055" y="480"/>
                  </a:moveTo>
                  <a:cubicBezTo>
                    <a:pt x="1089" y="393"/>
                    <a:pt x="1023" y="277"/>
                    <a:pt x="851" y="206"/>
                  </a:cubicBezTo>
                  <a:cubicBezTo>
                    <a:pt x="679" y="135"/>
                    <a:pt x="42" y="0"/>
                    <a:pt x="21" y="52"/>
                  </a:cubicBezTo>
                  <a:cubicBezTo>
                    <a:pt x="0" y="104"/>
                    <a:pt x="555" y="447"/>
                    <a:pt x="728" y="518"/>
                  </a:cubicBezTo>
                  <a:cubicBezTo>
                    <a:pt x="965" y="594"/>
                    <a:pt x="1020" y="566"/>
                    <a:pt x="1055" y="480"/>
                  </a:cubicBezTo>
                  <a:close/>
                </a:path>
              </a:pathLst>
            </a:custGeom>
            <a:gradFill rotWithShape="1">
              <a:gsLst>
                <a:gs pos="0">
                  <a:schemeClr val="accent1">
                    <a:gamma/>
                    <a:tint val="19216"/>
                    <a:invGamma/>
                    <a:alpha val="60001"/>
                  </a:schemeClr>
                </a:gs>
                <a:gs pos="100000">
                  <a:schemeClr val="accent1">
                    <a:alpha val="60001"/>
                  </a:schemeClr>
                </a:gs>
              </a:gsLst>
              <a:path path="rect">
                <a:fillToRect l="50000" t="50000" r="50000" b="50000"/>
              </a:path>
            </a:gradFill>
            <a:ln w="9525">
              <a:noFill/>
              <a:round/>
              <a:headEnd/>
              <a:tailEnd/>
            </a:ln>
            <a:effectLst/>
          </p:spPr>
          <p:txBody>
            <a:bodyPr/>
            <a:lstStyle/>
            <a:p>
              <a:endParaRPr lang="en-US" smtClean="0">
                <a:solidFill>
                  <a:srgbClr val="000000"/>
                </a:solidFill>
                <a:latin typeface="Times New Roman" pitchFamily="18" charset="0"/>
              </a:endParaRPr>
            </a:p>
          </p:txBody>
        </p:sp>
      </p:grpSp>
      <p:sp>
        <p:nvSpPr>
          <p:cNvPr id="153622" name="WordArt 22"/>
          <p:cNvSpPr>
            <a:spLocks noChangeArrowheads="1" noChangeShapeType="1" noTextEdit="1"/>
          </p:cNvSpPr>
          <p:nvPr/>
        </p:nvSpPr>
        <p:spPr bwMode="auto">
          <a:xfrm>
            <a:off x="1131888" y="671513"/>
            <a:ext cx="56515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99CC"/>
                </a:solidFill>
                <a:effectLst>
                  <a:outerShdw dist="35921" dir="2700000" algn="ctr" rotWithShape="0">
                    <a:srgbClr val="808080">
                      <a:alpha val="80000"/>
                    </a:srgbClr>
                  </a:outerShdw>
                </a:effectLst>
                <a:latin typeface="Arial Black"/>
              </a:rPr>
              <a:t>Ne</a:t>
            </a:r>
          </a:p>
        </p:txBody>
      </p:sp>
      <p:sp>
        <p:nvSpPr>
          <p:cNvPr id="153626" name="Oval 26"/>
          <p:cNvSpPr>
            <a:spLocks noChangeArrowheads="1"/>
          </p:cNvSpPr>
          <p:nvPr/>
        </p:nvSpPr>
        <p:spPr bwMode="auto">
          <a:xfrm>
            <a:off x="1757363" y="954088"/>
            <a:ext cx="182562" cy="182562"/>
          </a:xfrm>
          <a:prstGeom prst="ellipse">
            <a:avLst/>
          </a:prstGeom>
          <a:solidFill>
            <a:srgbClr val="FF99CC"/>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27" name="Oval 27"/>
          <p:cNvSpPr>
            <a:spLocks noChangeArrowheads="1"/>
          </p:cNvSpPr>
          <p:nvPr/>
        </p:nvSpPr>
        <p:spPr bwMode="auto">
          <a:xfrm>
            <a:off x="1757363" y="685800"/>
            <a:ext cx="182562" cy="182563"/>
          </a:xfrm>
          <a:prstGeom prst="ellipse">
            <a:avLst/>
          </a:prstGeom>
          <a:solidFill>
            <a:srgbClr val="FF99CC"/>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4" name="Group 93"/>
          <p:cNvGrpSpPr>
            <a:grpSpLocks/>
          </p:cNvGrpSpPr>
          <p:nvPr/>
        </p:nvGrpSpPr>
        <p:grpSpPr bwMode="auto">
          <a:xfrm>
            <a:off x="1389063" y="2522538"/>
            <a:ext cx="747712" cy="973137"/>
            <a:chOff x="446" y="2174"/>
            <a:chExt cx="471" cy="613"/>
          </a:xfrm>
        </p:grpSpPr>
        <p:sp>
          <p:nvSpPr>
            <p:cNvPr id="153628" name="Oval 28"/>
            <p:cNvSpPr>
              <a:spLocks noChangeArrowheads="1"/>
            </p:cNvSpPr>
            <p:nvPr/>
          </p:nvSpPr>
          <p:spPr bwMode="auto">
            <a:xfrm>
              <a:off x="648" y="267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29" name="WordArt 29"/>
            <p:cNvSpPr>
              <a:spLocks noChangeArrowheads="1" noChangeShapeType="1" noTextEdit="1"/>
            </p:cNvSpPr>
            <p:nvPr/>
          </p:nvSpPr>
          <p:spPr bwMode="auto">
            <a:xfrm>
              <a:off x="511" y="232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53630" name="Oval 30"/>
            <p:cNvSpPr>
              <a:spLocks noChangeArrowheads="1"/>
            </p:cNvSpPr>
            <p:nvPr/>
          </p:nvSpPr>
          <p:spPr bwMode="auto">
            <a:xfrm>
              <a:off x="651" y="2174"/>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31" name="Oval 31"/>
            <p:cNvSpPr>
              <a:spLocks noChangeArrowheads="1"/>
            </p:cNvSpPr>
            <p:nvPr/>
          </p:nvSpPr>
          <p:spPr bwMode="auto">
            <a:xfrm>
              <a:off x="802" y="233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32" name="Oval 32"/>
            <p:cNvSpPr>
              <a:spLocks noChangeArrowheads="1"/>
            </p:cNvSpPr>
            <p:nvPr/>
          </p:nvSpPr>
          <p:spPr bwMode="auto">
            <a:xfrm>
              <a:off x="799" y="2498"/>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33" name="Oval 33"/>
            <p:cNvSpPr>
              <a:spLocks noChangeArrowheads="1"/>
            </p:cNvSpPr>
            <p:nvPr/>
          </p:nvSpPr>
          <p:spPr bwMode="auto">
            <a:xfrm>
              <a:off x="470" y="2179"/>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34" name="Oval 34"/>
            <p:cNvSpPr>
              <a:spLocks noChangeArrowheads="1"/>
            </p:cNvSpPr>
            <p:nvPr/>
          </p:nvSpPr>
          <p:spPr bwMode="auto">
            <a:xfrm>
              <a:off x="446" y="2670"/>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5" name="Group 89"/>
          <p:cNvGrpSpPr>
            <a:grpSpLocks/>
          </p:cNvGrpSpPr>
          <p:nvPr/>
        </p:nvGrpSpPr>
        <p:grpSpPr bwMode="auto">
          <a:xfrm>
            <a:off x="825500" y="395288"/>
            <a:ext cx="844550" cy="1066800"/>
            <a:chOff x="442" y="842"/>
            <a:chExt cx="532" cy="672"/>
          </a:xfrm>
        </p:grpSpPr>
        <p:sp>
          <p:nvSpPr>
            <p:cNvPr id="153621" name="Oval 21"/>
            <p:cNvSpPr>
              <a:spLocks noChangeArrowheads="1"/>
            </p:cNvSpPr>
            <p:nvPr/>
          </p:nvSpPr>
          <p:spPr bwMode="auto">
            <a:xfrm>
              <a:off x="859" y="1399"/>
              <a:ext cx="115" cy="115"/>
            </a:xfrm>
            <a:prstGeom prst="ellipse">
              <a:avLst/>
            </a:prstGeom>
            <a:solidFill>
              <a:srgbClr val="FF99CC"/>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23" name="Oval 23"/>
            <p:cNvSpPr>
              <a:spLocks noChangeArrowheads="1"/>
            </p:cNvSpPr>
            <p:nvPr/>
          </p:nvSpPr>
          <p:spPr bwMode="auto">
            <a:xfrm>
              <a:off x="841" y="842"/>
              <a:ext cx="115" cy="115"/>
            </a:xfrm>
            <a:prstGeom prst="ellipse">
              <a:avLst/>
            </a:prstGeom>
            <a:solidFill>
              <a:srgbClr val="FF99CC"/>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24" name="Oval 24"/>
            <p:cNvSpPr>
              <a:spLocks noChangeArrowheads="1"/>
            </p:cNvSpPr>
            <p:nvPr/>
          </p:nvSpPr>
          <p:spPr bwMode="auto">
            <a:xfrm>
              <a:off x="671" y="847"/>
              <a:ext cx="115" cy="115"/>
            </a:xfrm>
            <a:prstGeom prst="ellipse">
              <a:avLst/>
            </a:prstGeom>
            <a:solidFill>
              <a:srgbClr val="FF99CC"/>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25" name="Oval 25"/>
            <p:cNvSpPr>
              <a:spLocks noChangeArrowheads="1"/>
            </p:cNvSpPr>
            <p:nvPr/>
          </p:nvSpPr>
          <p:spPr bwMode="auto">
            <a:xfrm>
              <a:off x="681" y="1399"/>
              <a:ext cx="115" cy="115"/>
            </a:xfrm>
            <a:prstGeom prst="ellipse">
              <a:avLst/>
            </a:prstGeom>
            <a:solidFill>
              <a:srgbClr val="FF99CC"/>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35" name="Oval 35"/>
            <p:cNvSpPr>
              <a:spLocks noChangeArrowheads="1"/>
            </p:cNvSpPr>
            <p:nvPr/>
          </p:nvSpPr>
          <p:spPr bwMode="auto">
            <a:xfrm>
              <a:off x="442" y="1213"/>
              <a:ext cx="115" cy="115"/>
            </a:xfrm>
            <a:prstGeom prst="ellipse">
              <a:avLst/>
            </a:prstGeom>
            <a:solidFill>
              <a:srgbClr val="FF99CC"/>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36" name="Oval 36"/>
            <p:cNvSpPr>
              <a:spLocks noChangeArrowheads="1"/>
            </p:cNvSpPr>
            <p:nvPr/>
          </p:nvSpPr>
          <p:spPr bwMode="auto">
            <a:xfrm>
              <a:off x="442" y="1044"/>
              <a:ext cx="115" cy="115"/>
            </a:xfrm>
            <a:prstGeom prst="ellipse">
              <a:avLst/>
            </a:prstGeom>
            <a:solidFill>
              <a:srgbClr val="FF99CC"/>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6" name="Group 91"/>
          <p:cNvGrpSpPr>
            <a:grpSpLocks/>
          </p:cNvGrpSpPr>
          <p:nvPr/>
        </p:nvGrpSpPr>
        <p:grpSpPr bwMode="auto">
          <a:xfrm>
            <a:off x="2217738" y="349250"/>
            <a:ext cx="895350" cy="1041400"/>
            <a:chOff x="1319" y="813"/>
            <a:chExt cx="564" cy="656"/>
          </a:xfrm>
        </p:grpSpPr>
        <p:sp>
          <p:nvSpPr>
            <p:cNvPr id="153659" name="Oval 59"/>
            <p:cNvSpPr>
              <a:spLocks noChangeArrowheads="1"/>
            </p:cNvSpPr>
            <p:nvPr/>
          </p:nvSpPr>
          <p:spPr bwMode="auto">
            <a:xfrm>
              <a:off x="1469" y="135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60" name="Oval 60"/>
            <p:cNvSpPr>
              <a:spLocks noChangeArrowheads="1"/>
            </p:cNvSpPr>
            <p:nvPr/>
          </p:nvSpPr>
          <p:spPr bwMode="auto">
            <a:xfrm>
              <a:off x="1611" y="81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61" name="WordArt 61"/>
            <p:cNvSpPr>
              <a:spLocks noChangeArrowheads="1" noChangeShapeType="1" noTextEdit="1"/>
            </p:cNvSpPr>
            <p:nvPr/>
          </p:nvSpPr>
          <p:spPr bwMode="auto">
            <a:xfrm>
              <a:off x="1482" y="97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F</a:t>
              </a:r>
            </a:p>
          </p:txBody>
        </p:sp>
        <p:sp>
          <p:nvSpPr>
            <p:cNvPr id="153662" name="Oval 62"/>
            <p:cNvSpPr>
              <a:spLocks noChangeArrowheads="1"/>
            </p:cNvSpPr>
            <p:nvPr/>
          </p:nvSpPr>
          <p:spPr bwMode="auto">
            <a:xfrm>
              <a:off x="1319" y="996"/>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63" name="Oval 63"/>
            <p:cNvSpPr>
              <a:spLocks noChangeArrowheads="1"/>
            </p:cNvSpPr>
            <p:nvPr/>
          </p:nvSpPr>
          <p:spPr bwMode="auto">
            <a:xfrm>
              <a:off x="1326" y="1161"/>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65" name="Oval 65"/>
            <p:cNvSpPr>
              <a:spLocks noChangeArrowheads="1"/>
            </p:cNvSpPr>
            <p:nvPr/>
          </p:nvSpPr>
          <p:spPr bwMode="auto">
            <a:xfrm>
              <a:off x="1768" y="115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66" name="Oval 66"/>
            <p:cNvSpPr>
              <a:spLocks noChangeArrowheads="1"/>
            </p:cNvSpPr>
            <p:nvPr/>
          </p:nvSpPr>
          <p:spPr bwMode="auto">
            <a:xfrm>
              <a:off x="1768" y="98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67" name="Oval 67"/>
            <p:cNvSpPr>
              <a:spLocks noChangeArrowheads="1"/>
            </p:cNvSpPr>
            <p:nvPr/>
          </p:nvSpPr>
          <p:spPr bwMode="auto">
            <a:xfrm>
              <a:off x="1457" y="817"/>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53668" name="Oval 68"/>
          <p:cNvSpPr>
            <a:spLocks noChangeArrowheads="1"/>
          </p:cNvSpPr>
          <p:nvPr/>
        </p:nvSpPr>
        <p:spPr bwMode="auto">
          <a:xfrm>
            <a:off x="6143625" y="3198813"/>
            <a:ext cx="184150" cy="184150"/>
          </a:xfrm>
          <a:prstGeom prst="ellipse">
            <a:avLst/>
          </a:prstGeom>
          <a:solidFill>
            <a:srgbClr val="0066FF"/>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69" name="Oval 69"/>
          <p:cNvSpPr>
            <a:spLocks noChangeArrowheads="1"/>
          </p:cNvSpPr>
          <p:nvPr/>
        </p:nvSpPr>
        <p:spPr bwMode="auto">
          <a:xfrm>
            <a:off x="6073775" y="3176588"/>
            <a:ext cx="184150" cy="184150"/>
          </a:xfrm>
          <a:prstGeom prst="ellipse">
            <a:avLst/>
          </a:prstGeom>
          <a:solidFill>
            <a:srgbClr val="0066FF"/>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7" name="Group 94"/>
          <p:cNvGrpSpPr>
            <a:grpSpLocks/>
          </p:cNvGrpSpPr>
          <p:nvPr/>
        </p:nvGrpSpPr>
        <p:grpSpPr bwMode="auto">
          <a:xfrm flipH="1">
            <a:off x="2147888" y="2520950"/>
            <a:ext cx="747712" cy="973138"/>
            <a:chOff x="446" y="2174"/>
            <a:chExt cx="471" cy="613"/>
          </a:xfrm>
        </p:grpSpPr>
        <p:sp>
          <p:nvSpPr>
            <p:cNvPr id="153695" name="Oval 95"/>
            <p:cNvSpPr>
              <a:spLocks noChangeArrowheads="1"/>
            </p:cNvSpPr>
            <p:nvPr/>
          </p:nvSpPr>
          <p:spPr bwMode="auto">
            <a:xfrm>
              <a:off x="648" y="267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96" name="WordArt 96"/>
            <p:cNvSpPr>
              <a:spLocks noChangeArrowheads="1" noChangeShapeType="1" noTextEdit="1"/>
            </p:cNvSpPr>
            <p:nvPr/>
          </p:nvSpPr>
          <p:spPr bwMode="auto">
            <a:xfrm>
              <a:off x="511" y="232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53697" name="Oval 97"/>
            <p:cNvSpPr>
              <a:spLocks noChangeArrowheads="1"/>
            </p:cNvSpPr>
            <p:nvPr/>
          </p:nvSpPr>
          <p:spPr bwMode="auto">
            <a:xfrm>
              <a:off x="651" y="2174"/>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98" name="Oval 98"/>
            <p:cNvSpPr>
              <a:spLocks noChangeArrowheads="1"/>
            </p:cNvSpPr>
            <p:nvPr/>
          </p:nvSpPr>
          <p:spPr bwMode="auto">
            <a:xfrm>
              <a:off x="802" y="233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99" name="Oval 99"/>
            <p:cNvSpPr>
              <a:spLocks noChangeArrowheads="1"/>
            </p:cNvSpPr>
            <p:nvPr/>
          </p:nvSpPr>
          <p:spPr bwMode="auto">
            <a:xfrm>
              <a:off x="799" y="2498"/>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00" name="Oval 100"/>
            <p:cNvSpPr>
              <a:spLocks noChangeArrowheads="1"/>
            </p:cNvSpPr>
            <p:nvPr/>
          </p:nvSpPr>
          <p:spPr bwMode="auto">
            <a:xfrm>
              <a:off x="470" y="2179"/>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01" name="Oval 101"/>
            <p:cNvSpPr>
              <a:spLocks noChangeArrowheads="1"/>
            </p:cNvSpPr>
            <p:nvPr/>
          </p:nvSpPr>
          <p:spPr bwMode="auto">
            <a:xfrm>
              <a:off x="446" y="2670"/>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8" name="Group 123"/>
          <p:cNvGrpSpPr>
            <a:grpSpLocks/>
          </p:cNvGrpSpPr>
          <p:nvPr/>
        </p:nvGrpSpPr>
        <p:grpSpPr bwMode="auto">
          <a:xfrm>
            <a:off x="2101850" y="3781425"/>
            <a:ext cx="730250" cy="1079500"/>
            <a:chOff x="1324" y="2382"/>
            <a:chExt cx="460" cy="680"/>
          </a:xfrm>
        </p:grpSpPr>
        <p:sp>
          <p:nvSpPr>
            <p:cNvPr id="153638" name="Oval 38"/>
            <p:cNvSpPr>
              <a:spLocks noChangeArrowheads="1"/>
            </p:cNvSpPr>
            <p:nvPr/>
          </p:nvSpPr>
          <p:spPr bwMode="auto">
            <a:xfrm>
              <a:off x="1669" y="294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39" name="WordArt 39"/>
            <p:cNvSpPr>
              <a:spLocks noChangeArrowheads="1" noChangeShapeType="1" noTextEdit="1"/>
            </p:cNvSpPr>
            <p:nvPr/>
          </p:nvSpPr>
          <p:spPr bwMode="auto">
            <a:xfrm>
              <a:off x="1513" y="2564"/>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153640" name="Oval 40"/>
            <p:cNvSpPr>
              <a:spLocks noChangeArrowheads="1"/>
            </p:cNvSpPr>
            <p:nvPr/>
          </p:nvSpPr>
          <p:spPr bwMode="auto">
            <a:xfrm>
              <a:off x="1669" y="238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41" name="Oval 41"/>
            <p:cNvSpPr>
              <a:spLocks noChangeArrowheads="1"/>
            </p:cNvSpPr>
            <p:nvPr/>
          </p:nvSpPr>
          <p:spPr bwMode="auto">
            <a:xfrm>
              <a:off x="1499" y="2382"/>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642" name="Oval 42"/>
            <p:cNvSpPr>
              <a:spLocks noChangeArrowheads="1"/>
            </p:cNvSpPr>
            <p:nvPr/>
          </p:nvSpPr>
          <p:spPr bwMode="auto">
            <a:xfrm>
              <a:off x="1491" y="2947"/>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10" name="Oval 110"/>
            <p:cNvSpPr>
              <a:spLocks noChangeArrowheads="1"/>
            </p:cNvSpPr>
            <p:nvPr/>
          </p:nvSpPr>
          <p:spPr bwMode="auto">
            <a:xfrm>
              <a:off x="1324" y="2750"/>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11" name="Oval 111"/>
            <p:cNvSpPr>
              <a:spLocks noChangeArrowheads="1"/>
            </p:cNvSpPr>
            <p:nvPr/>
          </p:nvSpPr>
          <p:spPr bwMode="auto">
            <a:xfrm>
              <a:off x="1324" y="2581"/>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9" name="Group 112"/>
          <p:cNvGrpSpPr>
            <a:grpSpLocks/>
          </p:cNvGrpSpPr>
          <p:nvPr/>
        </p:nvGrpSpPr>
        <p:grpSpPr bwMode="auto">
          <a:xfrm>
            <a:off x="1344613" y="3854450"/>
            <a:ext cx="747712" cy="973138"/>
            <a:chOff x="446" y="2174"/>
            <a:chExt cx="471" cy="613"/>
          </a:xfrm>
        </p:grpSpPr>
        <p:sp>
          <p:nvSpPr>
            <p:cNvPr id="153713" name="Oval 113"/>
            <p:cNvSpPr>
              <a:spLocks noChangeArrowheads="1"/>
            </p:cNvSpPr>
            <p:nvPr/>
          </p:nvSpPr>
          <p:spPr bwMode="auto">
            <a:xfrm>
              <a:off x="648" y="267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14" name="WordArt 114"/>
            <p:cNvSpPr>
              <a:spLocks noChangeArrowheads="1" noChangeShapeType="1" noTextEdit="1"/>
            </p:cNvSpPr>
            <p:nvPr/>
          </p:nvSpPr>
          <p:spPr bwMode="auto">
            <a:xfrm>
              <a:off x="511" y="232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53715" name="Oval 115"/>
            <p:cNvSpPr>
              <a:spLocks noChangeArrowheads="1"/>
            </p:cNvSpPr>
            <p:nvPr/>
          </p:nvSpPr>
          <p:spPr bwMode="auto">
            <a:xfrm>
              <a:off x="651" y="2174"/>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16" name="Oval 116"/>
            <p:cNvSpPr>
              <a:spLocks noChangeArrowheads="1"/>
            </p:cNvSpPr>
            <p:nvPr/>
          </p:nvSpPr>
          <p:spPr bwMode="auto">
            <a:xfrm>
              <a:off x="802" y="2332"/>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17" name="Oval 117"/>
            <p:cNvSpPr>
              <a:spLocks noChangeArrowheads="1"/>
            </p:cNvSpPr>
            <p:nvPr/>
          </p:nvSpPr>
          <p:spPr bwMode="auto">
            <a:xfrm>
              <a:off x="799" y="2498"/>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18" name="Oval 118"/>
            <p:cNvSpPr>
              <a:spLocks noChangeArrowheads="1"/>
            </p:cNvSpPr>
            <p:nvPr/>
          </p:nvSpPr>
          <p:spPr bwMode="auto">
            <a:xfrm>
              <a:off x="470" y="2179"/>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19" name="Oval 119"/>
            <p:cNvSpPr>
              <a:spLocks noChangeArrowheads="1"/>
            </p:cNvSpPr>
            <p:nvPr/>
          </p:nvSpPr>
          <p:spPr bwMode="auto">
            <a:xfrm>
              <a:off x="446" y="2670"/>
              <a:ext cx="115" cy="115"/>
            </a:xfrm>
            <a:prstGeom prst="ellipse">
              <a:avLst/>
            </a:prstGeom>
            <a:solidFill>
              <a:srgbClr val="FF3300"/>
            </a:solidFill>
            <a:ln w="9525">
              <a:solidFill>
                <a:srgbClr val="000000"/>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53720" name="Oval 120"/>
          <p:cNvSpPr>
            <a:spLocks noChangeArrowheads="1"/>
          </p:cNvSpPr>
          <p:nvPr/>
        </p:nvSpPr>
        <p:spPr bwMode="auto">
          <a:xfrm>
            <a:off x="2711450" y="1198563"/>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21" name="Oval 121"/>
          <p:cNvSpPr>
            <a:spLocks noChangeArrowheads="1"/>
          </p:cNvSpPr>
          <p:nvPr/>
        </p:nvSpPr>
        <p:spPr bwMode="auto">
          <a:xfrm>
            <a:off x="2863850" y="278288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22" name="Oval 122"/>
          <p:cNvSpPr>
            <a:spLocks noChangeArrowheads="1"/>
          </p:cNvSpPr>
          <p:nvPr/>
        </p:nvSpPr>
        <p:spPr bwMode="auto">
          <a:xfrm>
            <a:off x="2863850" y="3027363"/>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724" name="Freeform 124"/>
          <p:cNvSpPr>
            <a:spLocks/>
          </p:cNvSpPr>
          <p:nvPr/>
        </p:nvSpPr>
        <p:spPr bwMode="auto">
          <a:xfrm>
            <a:off x="1863725" y="2355850"/>
            <a:ext cx="1347788" cy="1339850"/>
          </a:xfrm>
          <a:custGeom>
            <a:avLst/>
            <a:gdLst/>
            <a:ahLst/>
            <a:cxnLst>
              <a:cxn ang="0">
                <a:pos x="333" y="42"/>
              </a:cxn>
              <a:cxn ang="0">
                <a:pos x="716" y="62"/>
              </a:cxn>
              <a:cxn ang="0">
                <a:pos x="842" y="417"/>
              </a:cxn>
              <a:cxn ang="0">
                <a:pos x="756" y="714"/>
              </a:cxn>
              <a:cxn ang="0">
                <a:pos x="313" y="830"/>
              </a:cxn>
              <a:cxn ang="0">
                <a:pos x="45" y="628"/>
              </a:cxn>
              <a:cxn ang="0">
                <a:pos x="45" y="263"/>
              </a:cxn>
              <a:cxn ang="0">
                <a:pos x="121" y="129"/>
              </a:cxn>
              <a:cxn ang="0">
                <a:pos x="333" y="42"/>
              </a:cxn>
            </a:cxnLst>
            <a:rect l="0" t="0" r="r" b="b"/>
            <a:pathLst>
              <a:path w="849" h="844">
                <a:moveTo>
                  <a:pt x="333" y="42"/>
                </a:moveTo>
                <a:cubicBezTo>
                  <a:pt x="432" y="31"/>
                  <a:pt x="631" y="0"/>
                  <a:pt x="716" y="62"/>
                </a:cubicBezTo>
                <a:cubicBezTo>
                  <a:pt x="801" y="124"/>
                  <a:pt x="835" y="308"/>
                  <a:pt x="842" y="417"/>
                </a:cubicBezTo>
                <a:cubicBezTo>
                  <a:pt x="849" y="526"/>
                  <a:pt x="844" y="645"/>
                  <a:pt x="756" y="714"/>
                </a:cubicBezTo>
                <a:cubicBezTo>
                  <a:pt x="668" y="783"/>
                  <a:pt x="431" y="844"/>
                  <a:pt x="313" y="830"/>
                </a:cubicBezTo>
                <a:cubicBezTo>
                  <a:pt x="195" y="816"/>
                  <a:pt x="90" y="722"/>
                  <a:pt x="45" y="628"/>
                </a:cubicBezTo>
                <a:cubicBezTo>
                  <a:pt x="0" y="534"/>
                  <a:pt x="32" y="346"/>
                  <a:pt x="45" y="263"/>
                </a:cubicBezTo>
                <a:cubicBezTo>
                  <a:pt x="58" y="180"/>
                  <a:pt x="73" y="166"/>
                  <a:pt x="121" y="129"/>
                </a:cubicBezTo>
                <a:cubicBezTo>
                  <a:pt x="169" y="92"/>
                  <a:pt x="234" y="53"/>
                  <a:pt x="333" y="42"/>
                </a:cubicBezTo>
                <a:close/>
              </a:path>
            </a:pathLst>
          </a:custGeom>
          <a:noFill/>
          <a:ln w="38100" cmpd="sng">
            <a:solidFill>
              <a:srgbClr val="00FF00"/>
            </a:solidFill>
            <a:round/>
            <a:headEnd/>
            <a:tailEnd/>
          </a:ln>
          <a:effectLst/>
        </p:spPr>
        <p:txBody>
          <a:bodyPr/>
          <a:lstStyle/>
          <a:p>
            <a:endParaRPr lang="en-US" smtClean="0">
              <a:solidFill>
                <a:srgbClr val="000000"/>
              </a:solidFill>
              <a:latin typeface="Times New Roman" pitchFamily="18" charset="0"/>
            </a:endParaRPr>
          </a:p>
        </p:txBody>
      </p:sp>
      <p:sp>
        <p:nvSpPr>
          <p:cNvPr id="153725" name="Oval 125"/>
          <p:cNvSpPr>
            <a:spLocks noChangeArrowheads="1"/>
          </p:cNvSpPr>
          <p:nvPr/>
        </p:nvSpPr>
        <p:spPr bwMode="auto">
          <a:xfrm>
            <a:off x="2344738" y="641350"/>
            <a:ext cx="563562" cy="396875"/>
          </a:xfrm>
          <a:prstGeom prst="ellipse">
            <a:avLst/>
          </a:prstGeom>
          <a:gradFill rotWithShape="1">
            <a:gsLst>
              <a:gs pos="0">
                <a:srgbClr val="FF3300"/>
              </a:gs>
              <a:gs pos="100000">
                <a:srgbClr val="FF3300">
                  <a:gamma/>
                  <a:shade val="46275"/>
                  <a:invGamma/>
                  <a:alpha val="0"/>
                </a:srgbClr>
              </a:gs>
            </a:gsLst>
            <a:path path="shape">
              <a:fillToRect l="50000" t="50000" r="50000" b="50000"/>
            </a:path>
          </a:gra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53726" name="Oval 126"/>
          <p:cNvSpPr>
            <a:spLocks noChangeArrowheads="1"/>
          </p:cNvSpPr>
          <p:nvPr/>
        </p:nvSpPr>
        <p:spPr bwMode="auto">
          <a:xfrm>
            <a:off x="2312988" y="1539875"/>
            <a:ext cx="563562" cy="396875"/>
          </a:xfrm>
          <a:prstGeom prst="ellipse">
            <a:avLst/>
          </a:prstGeom>
          <a:gradFill rotWithShape="1">
            <a:gsLst>
              <a:gs pos="0">
                <a:srgbClr val="FF3300"/>
              </a:gs>
              <a:gs pos="100000">
                <a:srgbClr val="FF3300">
                  <a:gamma/>
                  <a:shade val="46275"/>
                  <a:invGamma/>
                  <a:alpha val="0"/>
                </a:srgbClr>
              </a:gs>
            </a:gsLst>
            <a:path path="shape">
              <a:fillToRect l="50000" t="50000" r="50000" b="50000"/>
            </a:path>
          </a:gra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53727" name="Freeform 127"/>
          <p:cNvSpPr>
            <a:spLocks/>
          </p:cNvSpPr>
          <p:nvPr/>
        </p:nvSpPr>
        <p:spPr bwMode="auto">
          <a:xfrm>
            <a:off x="1041400" y="2324100"/>
            <a:ext cx="1347788" cy="1339850"/>
          </a:xfrm>
          <a:custGeom>
            <a:avLst/>
            <a:gdLst/>
            <a:ahLst/>
            <a:cxnLst>
              <a:cxn ang="0">
                <a:pos x="333" y="42"/>
              </a:cxn>
              <a:cxn ang="0">
                <a:pos x="716" y="62"/>
              </a:cxn>
              <a:cxn ang="0">
                <a:pos x="842" y="417"/>
              </a:cxn>
              <a:cxn ang="0">
                <a:pos x="756" y="714"/>
              </a:cxn>
              <a:cxn ang="0">
                <a:pos x="313" y="830"/>
              </a:cxn>
              <a:cxn ang="0">
                <a:pos x="45" y="628"/>
              </a:cxn>
              <a:cxn ang="0">
                <a:pos x="45" y="263"/>
              </a:cxn>
              <a:cxn ang="0">
                <a:pos x="121" y="129"/>
              </a:cxn>
              <a:cxn ang="0">
                <a:pos x="333" y="42"/>
              </a:cxn>
            </a:cxnLst>
            <a:rect l="0" t="0" r="r" b="b"/>
            <a:pathLst>
              <a:path w="849" h="844">
                <a:moveTo>
                  <a:pt x="333" y="42"/>
                </a:moveTo>
                <a:cubicBezTo>
                  <a:pt x="432" y="31"/>
                  <a:pt x="631" y="0"/>
                  <a:pt x="716" y="62"/>
                </a:cubicBezTo>
                <a:cubicBezTo>
                  <a:pt x="801" y="124"/>
                  <a:pt x="835" y="308"/>
                  <a:pt x="842" y="417"/>
                </a:cubicBezTo>
                <a:cubicBezTo>
                  <a:pt x="849" y="526"/>
                  <a:pt x="844" y="645"/>
                  <a:pt x="756" y="714"/>
                </a:cubicBezTo>
                <a:cubicBezTo>
                  <a:pt x="668" y="783"/>
                  <a:pt x="431" y="844"/>
                  <a:pt x="313" y="830"/>
                </a:cubicBezTo>
                <a:cubicBezTo>
                  <a:pt x="195" y="816"/>
                  <a:pt x="90" y="722"/>
                  <a:pt x="45" y="628"/>
                </a:cubicBezTo>
                <a:cubicBezTo>
                  <a:pt x="0" y="534"/>
                  <a:pt x="32" y="346"/>
                  <a:pt x="45" y="263"/>
                </a:cubicBezTo>
                <a:cubicBezTo>
                  <a:pt x="58" y="180"/>
                  <a:pt x="73" y="166"/>
                  <a:pt x="121" y="129"/>
                </a:cubicBezTo>
                <a:cubicBezTo>
                  <a:pt x="169" y="92"/>
                  <a:pt x="234" y="53"/>
                  <a:pt x="333" y="42"/>
                </a:cubicBezTo>
                <a:close/>
              </a:path>
            </a:pathLst>
          </a:custGeom>
          <a:noFill/>
          <a:ln w="38100" cmpd="sng">
            <a:solidFill>
              <a:srgbClr val="0066FF"/>
            </a:solidFill>
            <a:round/>
            <a:headEnd/>
            <a:tailEnd/>
          </a:ln>
          <a:effectLst/>
        </p:spPr>
        <p:txBody>
          <a:bodyPr/>
          <a:lstStyle/>
          <a:p>
            <a:endParaRPr lang="en-US" smtClean="0">
              <a:solidFill>
                <a:srgbClr val="000000"/>
              </a:solidFill>
              <a:latin typeface="Times New Roman" pitchFamily="18" charset="0"/>
            </a:endParaRPr>
          </a:p>
        </p:txBody>
      </p:sp>
      <p:sp>
        <p:nvSpPr>
          <p:cNvPr id="153728" name="Text Box 128"/>
          <p:cNvSpPr txBox="1">
            <a:spLocks noChangeArrowheads="1"/>
          </p:cNvSpPr>
          <p:nvPr/>
        </p:nvSpPr>
        <p:spPr bwMode="auto">
          <a:xfrm>
            <a:off x="5029200" y="5807075"/>
            <a:ext cx="2562225" cy="579438"/>
          </a:xfrm>
          <a:prstGeom prst="rect">
            <a:avLst/>
          </a:prstGeom>
          <a:noFill/>
          <a:ln w="9525">
            <a:noFill/>
            <a:miter lim="800000"/>
            <a:headEnd/>
            <a:tailEnd/>
          </a:ln>
          <a:effectLst/>
        </p:spPr>
        <p:txBody>
          <a:bodyPr>
            <a:spAutoFit/>
          </a:bodyPr>
          <a:lstStyle/>
          <a:p>
            <a:pPr>
              <a:spcBef>
                <a:spcPct val="50000"/>
              </a:spcBef>
            </a:pPr>
            <a:r>
              <a:rPr lang="en-US" sz="3200" smtClean="0">
                <a:solidFill>
                  <a:srgbClr val="FFFFFF"/>
                </a:solidFill>
                <a:latin typeface="Arial" pitchFamily="34" charset="0"/>
              </a:rPr>
              <a:t>Why eight?</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68"/>
                                        </p:tgtEl>
                                        <p:attrNameLst>
                                          <p:attrName>style.visibility</p:attrName>
                                        </p:attrNameLst>
                                      </p:cBhvr>
                                      <p:to>
                                        <p:strVal val="visible"/>
                                      </p:to>
                                    </p:set>
                                    <p:animEffect transition="in" filter="fade">
                                      <p:cBhvr>
                                        <p:cTn id="12" dur="1000"/>
                                        <p:tgtEl>
                                          <p:spTgt spid="1536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669"/>
                                        </p:tgtEl>
                                        <p:attrNameLst>
                                          <p:attrName>style.visibility</p:attrName>
                                        </p:attrNameLst>
                                      </p:cBhvr>
                                      <p:to>
                                        <p:strVal val="visible"/>
                                      </p:to>
                                    </p:set>
                                    <p:animEffect transition="in" filter="fade">
                                      <p:cBhvr>
                                        <p:cTn id="15" dur="1000"/>
                                        <p:tgtEl>
                                          <p:spTgt spid="15366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path" presetSubtype="0" repeatCount="5000" fill="hold" grpId="1" nodeType="clickEffect">
                                  <p:stCondLst>
                                    <p:cond delay="0"/>
                                  </p:stCondLst>
                                  <p:childTnLst>
                                    <p:animMotion origin="layout" path="M -0.00052 0.00301 C 0.03437 0.00301 0.08021 0.00811 0.12639 0.03102 C 0.15833 0.04144 0.19982 0.06042 0.21771 0.07616 C 0.23559 0.0919 0.23628 0.11389 0.23333 0.1257 C 0.23142 0.13496 0.22066 0.1507 0.19948 0.14746 C 0.17743 0.14213 0.13437 0.11806 0.10104 0.09399 C 0.05382 0.0713 0.02448 0.03403 -0.00052 0.00301 Z " pathEditMode="relative" rAng="0" ptsTypes="ffafaff">
                                      <p:cBhvr>
                                        <p:cTn id="19" dur="2000" fill="hold"/>
                                        <p:tgtEl>
                                          <p:spTgt spid="153668"/>
                                        </p:tgtEl>
                                        <p:attrNameLst>
                                          <p:attrName>ppt_x</p:attrName>
                                          <p:attrName>ppt_y</p:attrName>
                                        </p:attrNameLst>
                                      </p:cBhvr>
                                      <p:rCtr x="118" y="74"/>
                                    </p:animMotion>
                                  </p:childTnLst>
                                </p:cTn>
                              </p:par>
                              <p:par>
                                <p:cTn id="20" presetID="12" presetClass="path" presetSubtype="0" repeatCount="5000" fill="hold" grpId="1" nodeType="withEffect">
                                  <p:stCondLst>
                                    <p:cond delay="1000"/>
                                  </p:stCondLst>
                                  <p:childTnLst>
                                    <p:animMotion origin="layout" path="M -0.00052 0.00301 C 0.03437 0.00301 0.08021 0.00811 0.12639 0.03102 C 0.15833 0.04144 0.19982 0.06042 0.21771 0.07616 C 0.23559 0.0919 0.23628 0.11389 0.23333 0.1257 C 0.23142 0.13496 0.22066 0.1507 0.19948 0.14746 C 0.17743 0.14213 0.13437 0.11806 0.10104 0.09399 C 0.05382 0.0713 0.02448 0.03403 -0.00052 0.00301 Z " pathEditMode="relative" rAng="0" ptsTypes="ffafaff">
                                      <p:cBhvr>
                                        <p:cTn id="21" dur="2000" fill="hold"/>
                                        <p:tgtEl>
                                          <p:spTgt spid="153669"/>
                                        </p:tgtEl>
                                        <p:attrNameLst>
                                          <p:attrName>ppt_x</p:attrName>
                                          <p:attrName>ppt_y</p:attrName>
                                        </p:attrNameLst>
                                      </p:cBhvr>
                                      <p:rCtr x="118" y="74"/>
                                    </p:animMotion>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53622"/>
                                        </p:tgtEl>
                                        <p:attrNameLst>
                                          <p:attrName>style.visibility</p:attrName>
                                        </p:attrNameLst>
                                      </p:cBhvr>
                                      <p:to>
                                        <p:strVal val="visible"/>
                                      </p:to>
                                    </p:set>
                                    <p:anim calcmode="lin" valueType="num">
                                      <p:cBhvr>
                                        <p:cTn id="26" dur="1000" fill="hold"/>
                                        <p:tgtEl>
                                          <p:spTgt spid="153622"/>
                                        </p:tgtEl>
                                        <p:attrNameLst>
                                          <p:attrName>ppt_w</p:attrName>
                                        </p:attrNameLst>
                                      </p:cBhvr>
                                      <p:tavLst>
                                        <p:tav tm="0">
                                          <p:val>
                                            <p:strVal val="#ppt_w+.3"/>
                                          </p:val>
                                        </p:tav>
                                        <p:tav tm="100000">
                                          <p:val>
                                            <p:strVal val="#ppt_w"/>
                                          </p:val>
                                        </p:tav>
                                      </p:tavLst>
                                    </p:anim>
                                    <p:anim calcmode="lin" valueType="num">
                                      <p:cBhvr>
                                        <p:cTn id="27" dur="1000" fill="hold"/>
                                        <p:tgtEl>
                                          <p:spTgt spid="153622"/>
                                        </p:tgtEl>
                                        <p:attrNameLst>
                                          <p:attrName>ppt_h</p:attrName>
                                        </p:attrNameLst>
                                      </p:cBhvr>
                                      <p:tavLst>
                                        <p:tav tm="0">
                                          <p:val>
                                            <p:strVal val="#ppt_h"/>
                                          </p:val>
                                        </p:tav>
                                        <p:tav tm="100000">
                                          <p:val>
                                            <p:strVal val="#ppt_h"/>
                                          </p:val>
                                        </p:tav>
                                      </p:tavLst>
                                    </p:anim>
                                    <p:animEffect transition="in" filter="fade">
                                      <p:cBhvr>
                                        <p:cTn id="28" dur="1000"/>
                                        <p:tgtEl>
                                          <p:spTgt spid="15362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53626"/>
                                        </p:tgtEl>
                                        <p:attrNameLst>
                                          <p:attrName>style.visibility</p:attrName>
                                        </p:attrNameLst>
                                      </p:cBhvr>
                                      <p:to>
                                        <p:strVal val="visible"/>
                                      </p:to>
                                    </p:set>
                                    <p:anim calcmode="lin" valueType="num">
                                      <p:cBhvr additive="base">
                                        <p:cTn id="33" dur="500" fill="hold"/>
                                        <p:tgtEl>
                                          <p:spTgt spid="153626"/>
                                        </p:tgtEl>
                                        <p:attrNameLst>
                                          <p:attrName>ppt_x</p:attrName>
                                        </p:attrNameLst>
                                      </p:cBhvr>
                                      <p:tavLst>
                                        <p:tav tm="0">
                                          <p:val>
                                            <p:strVal val="#ppt_x"/>
                                          </p:val>
                                        </p:tav>
                                        <p:tav tm="100000">
                                          <p:val>
                                            <p:strVal val="#ppt_x"/>
                                          </p:val>
                                        </p:tav>
                                      </p:tavLst>
                                    </p:anim>
                                    <p:anim calcmode="lin" valueType="num">
                                      <p:cBhvr additive="base">
                                        <p:cTn id="34" dur="500" fill="hold"/>
                                        <p:tgtEl>
                                          <p:spTgt spid="15362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53627"/>
                                        </p:tgtEl>
                                        <p:attrNameLst>
                                          <p:attrName>style.visibility</p:attrName>
                                        </p:attrNameLst>
                                      </p:cBhvr>
                                      <p:to>
                                        <p:strVal val="visible"/>
                                      </p:to>
                                    </p:set>
                                    <p:anim calcmode="lin" valueType="num">
                                      <p:cBhvr additive="base">
                                        <p:cTn id="37" dur="500" fill="hold"/>
                                        <p:tgtEl>
                                          <p:spTgt spid="153627"/>
                                        </p:tgtEl>
                                        <p:attrNameLst>
                                          <p:attrName>ppt_x</p:attrName>
                                        </p:attrNameLst>
                                      </p:cBhvr>
                                      <p:tavLst>
                                        <p:tav tm="0">
                                          <p:val>
                                            <p:strVal val="#ppt_x"/>
                                          </p:val>
                                        </p:tav>
                                        <p:tav tm="100000">
                                          <p:val>
                                            <p:strVal val="#ppt_x"/>
                                          </p:val>
                                        </p:tav>
                                      </p:tavLst>
                                    </p:anim>
                                    <p:anim calcmode="lin" valueType="num">
                                      <p:cBhvr additive="base">
                                        <p:cTn id="38" dur="500" fill="hold"/>
                                        <p:tgtEl>
                                          <p:spTgt spid="15362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edg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strVal val="4/3*#ppt_w"/>
                                          </p:val>
                                        </p:tav>
                                        <p:tav tm="100000">
                                          <p:val>
                                            <p:strVal val="#ppt_w"/>
                                          </p:val>
                                        </p:tav>
                                      </p:tavLst>
                                    </p:anim>
                                    <p:anim calcmode="lin" valueType="num">
                                      <p:cBhvr>
                                        <p:cTn id="49" dur="500" fill="hold"/>
                                        <p:tgtEl>
                                          <p:spTgt spid="6"/>
                                        </p:tgtEl>
                                        <p:attrNameLst>
                                          <p:attrName>ppt_h</p:attrName>
                                        </p:attrNameLst>
                                      </p:cBhvr>
                                      <p:tavLst>
                                        <p:tav tm="0">
                                          <p:val>
                                            <p:strVal val="4/3*#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3725"/>
                                        </p:tgtEl>
                                        <p:attrNameLst>
                                          <p:attrName>style.visibility</p:attrName>
                                        </p:attrNameLst>
                                      </p:cBhvr>
                                      <p:to>
                                        <p:strVal val="visible"/>
                                      </p:to>
                                    </p:set>
                                    <p:animEffect transition="in" filter="fade">
                                      <p:cBhvr>
                                        <p:cTn id="54" dur="1000"/>
                                        <p:tgtEl>
                                          <p:spTgt spid="153725"/>
                                        </p:tgtEl>
                                      </p:cBhvr>
                                    </p:animEffect>
                                  </p:childTnLst>
                                </p:cTn>
                              </p:par>
                            </p:childTnLst>
                          </p:cTn>
                        </p:par>
                        <p:par>
                          <p:cTn id="55" fill="hold">
                            <p:stCondLst>
                              <p:cond delay="1000"/>
                            </p:stCondLst>
                            <p:childTnLst>
                              <p:par>
                                <p:cTn id="56" presetID="8" presetClass="emph" presetSubtype="0" repeatCount="indefinite" fill="hold" grpId="1" nodeType="afterEffect">
                                  <p:stCondLst>
                                    <p:cond delay="0"/>
                                  </p:stCondLst>
                                  <p:childTnLst>
                                    <p:animRot by="21600000">
                                      <p:cBhvr>
                                        <p:cTn id="57" dur="1000" fill="hold"/>
                                        <p:tgtEl>
                                          <p:spTgt spid="153725"/>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3720"/>
                                        </p:tgtEl>
                                        <p:attrNameLst>
                                          <p:attrName>style.visibility</p:attrName>
                                        </p:attrNameLst>
                                      </p:cBhvr>
                                      <p:to>
                                        <p:strVal val="visible"/>
                                      </p:to>
                                    </p:set>
                                    <p:anim calcmode="lin" valueType="num">
                                      <p:cBhvr additive="base">
                                        <p:cTn id="62" dur="1000" fill="hold"/>
                                        <p:tgtEl>
                                          <p:spTgt spid="153720"/>
                                        </p:tgtEl>
                                        <p:attrNameLst>
                                          <p:attrName>ppt_x</p:attrName>
                                        </p:attrNameLst>
                                      </p:cBhvr>
                                      <p:tavLst>
                                        <p:tav tm="0">
                                          <p:val>
                                            <p:strVal val="#ppt_x"/>
                                          </p:val>
                                        </p:tav>
                                        <p:tav tm="100000">
                                          <p:val>
                                            <p:strVal val="#ppt_x"/>
                                          </p:val>
                                        </p:tav>
                                      </p:tavLst>
                                    </p:anim>
                                    <p:anim calcmode="lin" valueType="num">
                                      <p:cBhvr additive="base">
                                        <p:cTn id="63" dur="1000" fill="hold"/>
                                        <p:tgtEl>
                                          <p:spTgt spid="1537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xit" presetSubtype="0" fill="hold" grpId="1" nodeType="clickEffect">
                                  <p:stCondLst>
                                    <p:cond delay="0"/>
                                  </p:stCondLst>
                                  <p:childTnLst>
                                    <p:animEffect transition="out" filter="fade">
                                      <p:cBhvr>
                                        <p:cTn id="67" dur="1000"/>
                                        <p:tgtEl>
                                          <p:spTgt spid="153720"/>
                                        </p:tgtEl>
                                      </p:cBhvr>
                                    </p:animEffect>
                                    <p:anim calcmode="lin" valueType="num">
                                      <p:cBhvr>
                                        <p:cTn id="68" dur="1000"/>
                                        <p:tgtEl>
                                          <p:spTgt spid="153720"/>
                                        </p:tgtEl>
                                        <p:attrNameLst>
                                          <p:attrName>ppt_x</p:attrName>
                                        </p:attrNameLst>
                                      </p:cBhvr>
                                      <p:tavLst>
                                        <p:tav tm="0">
                                          <p:val>
                                            <p:strVal val="ppt_x"/>
                                          </p:val>
                                        </p:tav>
                                        <p:tav tm="100000">
                                          <p:val>
                                            <p:strVal val="ppt_x"/>
                                          </p:val>
                                        </p:tav>
                                      </p:tavLst>
                                    </p:anim>
                                    <p:anim calcmode="lin" valueType="num">
                                      <p:cBhvr>
                                        <p:cTn id="69" dur="1000"/>
                                        <p:tgtEl>
                                          <p:spTgt spid="153720"/>
                                        </p:tgtEl>
                                        <p:attrNameLst>
                                          <p:attrName>ppt_y</p:attrName>
                                        </p:attrNameLst>
                                      </p:cBhvr>
                                      <p:tavLst>
                                        <p:tav tm="0">
                                          <p:val>
                                            <p:strVal val="ppt_y"/>
                                          </p:val>
                                        </p:tav>
                                        <p:tav tm="100000">
                                          <p:val>
                                            <p:strVal val="ppt_y+.1"/>
                                          </p:val>
                                        </p:tav>
                                      </p:tavLst>
                                    </p:anim>
                                    <p:set>
                                      <p:cBhvr>
                                        <p:cTn id="70" dur="1" fill="hold">
                                          <p:stCondLst>
                                            <p:cond delay="999"/>
                                          </p:stCondLst>
                                        </p:cTn>
                                        <p:tgtEl>
                                          <p:spTgt spid="15372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3726"/>
                                        </p:tgtEl>
                                        <p:attrNameLst>
                                          <p:attrName>style.visibility</p:attrName>
                                        </p:attrNameLst>
                                      </p:cBhvr>
                                      <p:to>
                                        <p:strVal val="visible"/>
                                      </p:to>
                                    </p:set>
                                    <p:animEffect transition="in" filter="fade">
                                      <p:cBhvr>
                                        <p:cTn id="82" dur="1000"/>
                                        <p:tgtEl>
                                          <p:spTgt spid="153726"/>
                                        </p:tgtEl>
                                      </p:cBhvr>
                                    </p:animEffect>
                                  </p:childTnLst>
                                </p:cTn>
                              </p:par>
                            </p:childTnLst>
                          </p:cTn>
                        </p:par>
                        <p:par>
                          <p:cTn id="83" fill="hold">
                            <p:stCondLst>
                              <p:cond delay="1000"/>
                            </p:stCondLst>
                            <p:childTnLst>
                              <p:par>
                                <p:cTn id="84" presetID="8" presetClass="emph" presetSubtype="0" repeatCount="indefinite" fill="hold" grpId="1" nodeType="afterEffect">
                                  <p:stCondLst>
                                    <p:cond delay="0"/>
                                  </p:stCondLst>
                                  <p:childTnLst>
                                    <p:animRot by="21600000">
                                      <p:cBhvr>
                                        <p:cTn id="85" dur="1000" fill="hold"/>
                                        <p:tgtEl>
                                          <p:spTgt spid="153726"/>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10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53721"/>
                                        </p:tgtEl>
                                        <p:attrNameLst>
                                          <p:attrName>style.visibility</p:attrName>
                                        </p:attrNameLst>
                                      </p:cBhvr>
                                      <p:to>
                                        <p:strVal val="visible"/>
                                      </p:to>
                                    </p:set>
                                    <p:animEffect transition="in" filter="wipe(down)">
                                      <p:cBhvr>
                                        <p:cTn id="95" dur="580">
                                          <p:stCondLst>
                                            <p:cond delay="0"/>
                                          </p:stCondLst>
                                        </p:cTn>
                                        <p:tgtEl>
                                          <p:spTgt spid="153721"/>
                                        </p:tgtEl>
                                      </p:cBhvr>
                                    </p:animEffect>
                                    <p:anim calcmode="lin" valueType="num">
                                      <p:cBhvr>
                                        <p:cTn id="96" dur="1822" tmFilter="0,0; 0.14,0.36; 0.43,0.73; 0.71,0.91; 1.0,1.0">
                                          <p:stCondLst>
                                            <p:cond delay="0"/>
                                          </p:stCondLst>
                                        </p:cTn>
                                        <p:tgtEl>
                                          <p:spTgt spid="153721"/>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3721"/>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3721"/>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3721"/>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3721"/>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3721"/>
                                        </p:tgtEl>
                                      </p:cBhvr>
                                      <p:to x="100000" y="60000"/>
                                    </p:animScale>
                                    <p:animScale>
                                      <p:cBhvr>
                                        <p:cTn id="102" dur="166" decel="50000">
                                          <p:stCondLst>
                                            <p:cond delay="676"/>
                                          </p:stCondLst>
                                        </p:cTn>
                                        <p:tgtEl>
                                          <p:spTgt spid="153721"/>
                                        </p:tgtEl>
                                      </p:cBhvr>
                                      <p:to x="100000" y="100000"/>
                                    </p:animScale>
                                    <p:animScale>
                                      <p:cBhvr>
                                        <p:cTn id="103" dur="26">
                                          <p:stCondLst>
                                            <p:cond delay="1312"/>
                                          </p:stCondLst>
                                        </p:cTn>
                                        <p:tgtEl>
                                          <p:spTgt spid="153721"/>
                                        </p:tgtEl>
                                      </p:cBhvr>
                                      <p:to x="100000" y="80000"/>
                                    </p:animScale>
                                    <p:animScale>
                                      <p:cBhvr>
                                        <p:cTn id="104" dur="166" decel="50000">
                                          <p:stCondLst>
                                            <p:cond delay="1338"/>
                                          </p:stCondLst>
                                        </p:cTn>
                                        <p:tgtEl>
                                          <p:spTgt spid="153721"/>
                                        </p:tgtEl>
                                      </p:cBhvr>
                                      <p:to x="100000" y="100000"/>
                                    </p:animScale>
                                    <p:animScale>
                                      <p:cBhvr>
                                        <p:cTn id="105" dur="26">
                                          <p:stCondLst>
                                            <p:cond delay="1642"/>
                                          </p:stCondLst>
                                        </p:cTn>
                                        <p:tgtEl>
                                          <p:spTgt spid="153721"/>
                                        </p:tgtEl>
                                      </p:cBhvr>
                                      <p:to x="100000" y="90000"/>
                                    </p:animScale>
                                    <p:animScale>
                                      <p:cBhvr>
                                        <p:cTn id="106" dur="166" decel="50000">
                                          <p:stCondLst>
                                            <p:cond delay="1668"/>
                                          </p:stCondLst>
                                        </p:cTn>
                                        <p:tgtEl>
                                          <p:spTgt spid="153721"/>
                                        </p:tgtEl>
                                      </p:cBhvr>
                                      <p:to x="100000" y="100000"/>
                                    </p:animScale>
                                    <p:animScale>
                                      <p:cBhvr>
                                        <p:cTn id="107" dur="26">
                                          <p:stCondLst>
                                            <p:cond delay="1808"/>
                                          </p:stCondLst>
                                        </p:cTn>
                                        <p:tgtEl>
                                          <p:spTgt spid="153721"/>
                                        </p:tgtEl>
                                      </p:cBhvr>
                                      <p:to x="100000" y="95000"/>
                                    </p:animScale>
                                    <p:animScale>
                                      <p:cBhvr>
                                        <p:cTn id="108" dur="166" decel="50000">
                                          <p:stCondLst>
                                            <p:cond delay="1834"/>
                                          </p:stCondLst>
                                        </p:cTn>
                                        <p:tgtEl>
                                          <p:spTgt spid="153721"/>
                                        </p:tgtEl>
                                      </p:cBhvr>
                                      <p:to x="100000" y="100000"/>
                                    </p:animScale>
                                  </p:childTnLst>
                                </p:cTn>
                              </p:par>
                            </p:childTnLst>
                          </p:cTn>
                        </p:par>
                        <p:par>
                          <p:cTn id="109" fill="hold">
                            <p:stCondLst>
                              <p:cond delay="2000"/>
                            </p:stCondLst>
                            <p:childTnLst>
                              <p:par>
                                <p:cTn id="110" presetID="26" presetClass="entr" presetSubtype="0" fill="hold" grpId="0" nodeType="afterEffect">
                                  <p:stCondLst>
                                    <p:cond delay="0"/>
                                  </p:stCondLst>
                                  <p:childTnLst>
                                    <p:set>
                                      <p:cBhvr>
                                        <p:cTn id="111" dur="1" fill="hold">
                                          <p:stCondLst>
                                            <p:cond delay="0"/>
                                          </p:stCondLst>
                                        </p:cTn>
                                        <p:tgtEl>
                                          <p:spTgt spid="153722"/>
                                        </p:tgtEl>
                                        <p:attrNameLst>
                                          <p:attrName>style.visibility</p:attrName>
                                        </p:attrNameLst>
                                      </p:cBhvr>
                                      <p:to>
                                        <p:strVal val="visible"/>
                                      </p:to>
                                    </p:set>
                                    <p:animEffect transition="in" filter="wipe(down)">
                                      <p:cBhvr>
                                        <p:cTn id="112" dur="580">
                                          <p:stCondLst>
                                            <p:cond delay="0"/>
                                          </p:stCondLst>
                                        </p:cTn>
                                        <p:tgtEl>
                                          <p:spTgt spid="153722"/>
                                        </p:tgtEl>
                                      </p:cBhvr>
                                    </p:animEffect>
                                    <p:anim calcmode="lin" valueType="num">
                                      <p:cBhvr>
                                        <p:cTn id="113" dur="1822" tmFilter="0,0; 0.14,0.36; 0.43,0.73; 0.71,0.91; 1.0,1.0">
                                          <p:stCondLst>
                                            <p:cond delay="0"/>
                                          </p:stCondLst>
                                        </p:cTn>
                                        <p:tgtEl>
                                          <p:spTgt spid="15372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5372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5372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5372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53722"/>
                                        </p:tgtEl>
                                        <p:attrNameLst>
                                          <p:attrName>ppt_y</p:attrName>
                                        </p:attrNameLst>
                                      </p:cBhvr>
                                      <p:tavLst>
                                        <p:tav tm="0" fmla="#ppt_y-sin(pi*$)/81">
                                          <p:val>
                                            <p:fltVal val="0"/>
                                          </p:val>
                                        </p:tav>
                                        <p:tav tm="100000">
                                          <p:val>
                                            <p:fltVal val="1"/>
                                          </p:val>
                                        </p:tav>
                                      </p:tavLst>
                                    </p:anim>
                                    <p:animScale>
                                      <p:cBhvr>
                                        <p:cTn id="118" dur="26">
                                          <p:stCondLst>
                                            <p:cond delay="650"/>
                                          </p:stCondLst>
                                        </p:cTn>
                                        <p:tgtEl>
                                          <p:spTgt spid="153722"/>
                                        </p:tgtEl>
                                      </p:cBhvr>
                                      <p:to x="100000" y="60000"/>
                                    </p:animScale>
                                    <p:animScale>
                                      <p:cBhvr>
                                        <p:cTn id="119" dur="166" decel="50000">
                                          <p:stCondLst>
                                            <p:cond delay="676"/>
                                          </p:stCondLst>
                                        </p:cTn>
                                        <p:tgtEl>
                                          <p:spTgt spid="153722"/>
                                        </p:tgtEl>
                                      </p:cBhvr>
                                      <p:to x="100000" y="100000"/>
                                    </p:animScale>
                                    <p:animScale>
                                      <p:cBhvr>
                                        <p:cTn id="120" dur="26">
                                          <p:stCondLst>
                                            <p:cond delay="1312"/>
                                          </p:stCondLst>
                                        </p:cTn>
                                        <p:tgtEl>
                                          <p:spTgt spid="153722"/>
                                        </p:tgtEl>
                                      </p:cBhvr>
                                      <p:to x="100000" y="80000"/>
                                    </p:animScale>
                                    <p:animScale>
                                      <p:cBhvr>
                                        <p:cTn id="121" dur="166" decel="50000">
                                          <p:stCondLst>
                                            <p:cond delay="1338"/>
                                          </p:stCondLst>
                                        </p:cTn>
                                        <p:tgtEl>
                                          <p:spTgt spid="153722"/>
                                        </p:tgtEl>
                                      </p:cBhvr>
                                      <p:to x="100000" y="100000"/>
                                    </p:animScale>
                                    <p:animScale>
                                      <p:cBhvr>
                                        <p:cTn id="122" dur="26">
                                          <p:stCondLst>
                                            <p:cond delay="1642"/>
                                          </p:stCondLst>
                                        </p:cTn>
                                        <p:tgtEl>
                                          <p:spTgt spid="153722"/>
                                        </p:tgtEl>
                                      </p:cBhvr>
                                      <p:to x="100000" y="90000"/>
                                    </p:animScale>
                                    <p:animScale>
                                      <p:cBhvr>
                                        <p:cTn id="123" dur="166" decel="50000">
                                          <p:stCondLst>
                                            <p:cond delay="1668"/>
                                          </p:stCondLst>
                                        </p:cTn>
                                        <p:tgtEl>
                                          <p:spTgt spid="153722"/>
                                        </p:tgtEl>
                                      </p:cBhvr>
                                      <p:to x="100000" y="100000"/>
                                    </p:animScale>
                                    <p:animScale>
                                      <p:cBhvr>
                                        <p:cTn id="124" dur="26">
                                          <p:stCondLst>
                                            <p:cond delay="1808"/>
                                          </p:stCondLst>
                                        </p:cTn>
                                        <p:tgtEl>
                                          <p:spTgt spid="153722"/>
                                        </p:tgtEl>
                                      </p:cBhvr>
                                      <p:to x="100000" y="95000"/>
                                    </p:animScale>
                                    <p:animScale>
                                      <p:cBhvr>
                                        <p:cTn id="125" dur="166" decel="50000">
                                          <p:stCondLst>
                                            <p:cond delay="1834"/>
                                          </p:stCondLst>
                                        </p:cTn>
                                        <p:tgtEl>
                                          <p:spTgt spid="153722"/>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42" presetClass="exit" presetSubtype="0" fill="hold" grpId="1" nodeType="clickEffect">
                                  <p:stCondLst>
                                    <p:cond delay="0"/>
                                  </p:stCondLst>
                                  <p:childTnLst>
                                    <p:animEffect transition="out" filter="fade">
                                      <p:cBhvr>
                                        <p:cTn id="129" dur="1000"/>
                                        <p:tgtEl>
                                          <p:spTgt spid="153721"/>
                                        </p:tgtEl>
                                      </p:cBhvr>
                                    </p:animEffect>
                                    <p:anim calcmode="lin" valueType="num">
                                      <p:cBhvr>
                                        <p:cTn id="130" dur="1000"/>
                                        <p:tgtEl>
                                          <p:spTgt spid="153721"/>
                                        </p:tgtEl>
                                        <p:attrNameLst>
                                          <p:attrName>ppt_x</p:attrName>
                                        </p:attrNameLst>
                                      </p:cBhvr>
                                      <p:tavLst>
                                        <p:tav tm="0">
                                          <p:val>
                                            <p:strVal val="ppt_x"/>
                                          </p:val>
                                        </p:tav>
                                        <p:tav tm="100000">
                                          <p:val>
                                            <p:strVal val="ppt_x"/>
                                          </p:val>
                                        </p:tav>
                                      </p:tavLst>
                                    </p:anim>
                                    <p:anim calcmode="lin" valueType="num">
                                      <p:cBhvr>
                                        <p:cTn id="131" dur="1000"/>
                                        <p:tgtEl>
                                          <p:spTgt spid="153721"/>
                                        </p:tgtEl>
                                        <p:attrNameLst>
                                          <p:attrName>ppt_y</p:attrName>
                                        </p:attrNameLst>
                                      </p:cBhvr>
                                      <p:tavLst>
                                        <p:tav tm="0">
                                          <p:val>
                                            <p:strVal val="ppt_y"/>
                                          </p:val>
                                        </p:tav>
                                        <p:tav tm="100000">
                                          <p:val>
                                            <p:strVal val="ppt_y+.1"/>
                                          </p:val>
                                        </p:tav>
                                      </p:tavLst>
                                    </p:anim>
                                    <p:set>
                                      <p:cBhvr>
                                        <p:cTn id="132" dur="1" fill="hold">
                                          <p:stCondLst>
                                            <p:cond delay="999"/>
                                          </p:stCondLst>
                                        </p:cTn>
                                        <p:tgtEl>
                                          <p:spTgt spid="153721"/>
                                        </p:tgtEl>
                                        <p:attrNameLst>
                                          <p:attrName>style.visibility</p:attrName>
                                        </p:attrNameLst>
                                      </p:cBhvr>
                                      <p:to>
                                        <p:strVal val="hidden"/>
                                      </p:to>
                                    </p:set>
                                  </p:childTnLst>
                                </p:cTn>
                              </p:par>
                            </p:childTnLst>
                          </p:cTn>
                        </p:par>
                        <p:par>
                          <p:cTn id="133" fill="hold">
                            <p:stCondLst>
                              <p:cond delay="1000"/>
                            </p:stCondLst>
                            <p:childTnLst>
                              <p:par>
                                <p:cTn id="134" presetID="42" presetClass="exit" presetSubtype="0" fill="hold" grpId="1" nodeType="afterEffect">
                                  <p:stCondLst>
                                    <p:cond delay="0"/>
                                  </p:stCondLst>
                                  <p:childTnLst>
                                    <p:animEffect transition="out" filter="fade">
                                      <p:cBhvr>
                                        <p:cTn id="135" dur="1000"/>
                                        <p:tgtEl>
                                          <p:spTgt spid="153722"/>
                                        </p:tgtEl>
                                      </p:cBhvr>
                                    </p:animEffect>
                                    <p:anim calcmode="lin" valueType="num">
                                      <p:cBhvr>
                                        <p:cTn id="136" dur="1000"/>
                                        <p:tgtEl>
                                          <p:spTgt spid="153722"/>
                                        </p:tgtEl>
                                        <p:attrNameLst>
                                          <p:attrName>ppt_x</p:attrName>
                                        </p:attrNameLst>
                                      </p:cBhvr>
                                      <p:tavLst>
                                        <p:tav tm="0">
                                          <p:val>
                                            <p:strVal val="ppt_x"/>
                                          </p:val>
                                        </p:tav>
                                        <p:tav tm="100000">
                                          <p:val>
                                            <p:strVal val="ppt_x"/>
                                          </p:val>
                                        </p:tav>
                                      </p:tavLst>
                                    </p:anim>
                                    <p:anim calcmode="lin" valueType="num">
                                      <p:cBhvr>
                                        <p:cTn id="137" dur="1000"/>
                                        <p:tgtEl>
                                          <p:spTgt spid="153722"/>
                                        </p:tgtEl>
                                        <p:attrNameLst>
                                          <p:attrName>ppt_y</p:attrName>
                                        </p:attrNameLst>
                                      </p:cBhvr>
                                      <p:tavLst>
                                        <p:tav tm="0">
                                          <p:val>
                                            <p:strVal val="ppt_y"/>
                                          </p:val>
                                        </p:tav>
                                        <p:tav tm="100000">
                                          <p:val>
                                            <p:strVal val="ppt_y+.1"/>
                                          </p:val>
                                        </p:tav>
                                      </p:tavLst>
                                    </p:anim>
                                    <p:set>
                                      <p:cBhvr>
                                        <p:cTn id="138" dur="1" fill="hold">
                                          <p:stCondLst>
                                            <p:cond delay="999"/>
                                          </p:stCondLst>
                                        </p:cTn>
                                        <p:tgtEl>
                                          <p:spTgt spid="153722"/>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 presetClass="entr" presetSubtype="8" fill="hold" nodeType="clickEffect">
                                  <p:stCondLst>
                                    <p:cond delay="0"/>
                                  </p:stCondLst>
                                  <p:childTnLst>
                                    <p:set>
                                      <p:cBhvr>
                                        <p:cTn id="142" dur="1" fill="hold">
                                          <p:stCondLst>
                                            <p:cond delay="0"/>
                                          </p:stCondLst>
                                        </p:cTn>
                                        <p:tgtEl>
                                          <p:spTgt spid="4"/>
                                        </p:tgtEl>
                                        <p:attrNameLst>
                                          <p:attrName>style.visibility</p:attrName>
                                        </p:attrNameLst>
                                      </p:cBhvr>
                                      <p:to>
                                        <p:strVal val="visible"/>
                                      </p:to>
                                    </p:set>
                                    <p:anim calcmode="lin" valueType="num">
                                      <p:cBhvr additive="base">
                                        <p:cTn id="143" dur="500" fill="hold"/>
                                        <p:tgtEl>
                                          <p:spTgt spid="4"/>
                                        </p:tgtEl>
                                        <p:attrNameLst>
                                          <p:attrName>ppt_x</p:attrName>
                                        </p:attrNameLst>
                                      </p:cBhvr>
                                      <p:tavLst>
                                        <p:tav tm="0">
                                          <p:val>
                                            <p:strVal val="0-#ppt_w/2"/>
                                          </p:val>
                                        </p:tav>
                                        <p:tav tm="100000">
                                          <p:val>
                                            <p:strVal val="#ppt_x"/>
                                          </p:val>
                                        </p:tav>
                                      </p:tavLst>
                                    </p:anim>
                                    <p:anim calcmode="lin" valueType="num">
                                      <p:cBhvr additive="base">
                                        <p:cTn id="1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0" presetClass="entr" presetSubtype="0" fill="hold" grpId="0" nodeType="clickEffect">
                                  <p:stCondLst>
                                    <p:cond delay="0"/>
                                  </p:stCondLst>
                                  <p:childTnLst>
                                    <p:set>
                                      <p:cBhvr>
                                        <p:cTn id="148" dur="1" fill="hold">
                                          <p:stCondLst>
                                            <p:cond delay="0"/>
                                          </p:stCondLst>
                                        </p:cTn>
                                        <p:tgtEl>
                                          <p:spTgt spid="153724"/>
                                        </p:tgtEl>
                                        <p:attrNameLst>
                                          <p:attrName>style.visibility</p:attrName>
                                        </p:attrNameLst>
                                      </p:cBhvr>
                                      <p:to>
                                        <p:strVal val="visible"/>
                                      </p:to>
                                    </p:set>
                                    <p:animEffect transition="in" filter="wedge">
                                      <p:cBhvr>
                                        <p:cTn id="149" dur="1000"/>
                                        <p:tgtEl>
                                          <p:spTgt spid="153724"/>
                                        </p:tgtEl>
                                      </p:cBhvr>
                                    </p:animEffect>
                                  </p:childTnLst>
                                </p:cTn>
                              </p:par>
                            </p:childTnLst>
                          </p:cTn>
                        </p:par>
                      </p:childTnLst>
                    </p:cTn>
                  </p:par>
                  <p:par>
                    <p:cTn id="150" fill="hold">
                      <p:stCondLst>
                        <p:cond delay="indefinite"/>
                      </p:stCondLst>
                      <p:childTnLst>
                        <p:par>
                          <p:cTn id="151" fill="hold">
                            <p:stCondLst>
                              <p:cond delay="0"/>
                            </p:stCondLst>
                            <p:childTnLst>
                              <p:par>
                                <p:cTn id="152" presetID="20" presetClass="entr" presetSubtype="0" fill="hold" grpId="0" nodeType="clickEffect">
                                  <p:stCondLst>
                                    <p:cond delay="0"/>
                                  </p:stCondLst>
                                  <p:childTnLst>
                                    <p:set>
                                      <p:cBhvr>
                                        <p:cTn id="153" dur="1" fill="hold">
                                          <p:stCondLst>
                                            <p:cond delay="0"/>
                                          </p:stCondLst>
                                        </p:cTn>
                                        <p:tgtEl>
                                          <p:spTgt spid="153727"/>
                                        </p:tgtEl>
                                        <p:attrNameLst>
                                          <p:attrName>style.visibility</p:attrName>
                                        </p:attrNameLst>
                                      </p:cBhvr>
                                      <p:to>
                                        <p:strVal val="visible"/>
                                      </p:to>
                                    </p:set>
                                    <p:animEffect transition="in" filter="wedge">
                                      <p:cBhvr>
                                        <p:cTn id="154" dur="1000"/>
                                        <p:tgtEl>
                                          <p:spTgt spid="15372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8"/>
                                        </p:tgtEl>
                                        <p:attrNameLst>
                                          <p:attrName>style.visibility</p:attrName>
                                        </p:attrNameLst>
                                      </p:cBhvr>
                                      <p:to>
                                        <p:strVal val="visible"/>
                                      </p:to>
                                    </p:set>
                                    <p:animEffect transition="in" filter="fade">
                                      <p:cBhvr>
                                        <p:cTn id="159" dur="1000"/>
                                        <p:tgtEl>
                                          <p:spTgt spid="8"/>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8" fill="hold" nodeType="clickEffect">
                                  <p:stCondLst>
                                    <p:cond delay="0"/>
                                  </p:stCondLst>
                                  <p:childTnLst>
                                    <p:set>
                                      <p:cBhvr>
                                        <p:cTn id="163" dur="1" fill="hold">
                                          <p:stCondLst>
                                            <p:cond delay="0"/>
                                          </p:stCondLst>
                                        </p:cTn>
                                        <p:tgtEl>
                                          <p:spTgt spid="9"/>
                                        </p:tgtEl>
                                        <p:attrNameLst>
                                          <p:attrName>style.visibility</p:attrName>
                                        </p:attrNameLst>
                                      </p:cBhvr>
                                      <p:to>
                                        <p:strVal val="visible"/>
                                      </p:to>
                                    </p:set>
                                    <p:anim calcmode="lin" valueType="num">
                                      <p:cBhvr additive="base">
                                        <p:cTn id="164" dur="500" fill="hold"/>
                                        <p:tgtEl>
                                          <p:spTgt spid="9"/>
                                        </p:tgtEl>
                                        <p:attrNameLst>
                                          <p:attrName>ppt_x</p:attrName>
                                        </p:attrNameLst>
                                      </p:cBhvr>
                                      <p:tavLst>
                                        <p:tav tm="0">
                                          <p:val>
                                            <p:strVal val="0-#ppt_w/2"/>
                                          </p:val>
                                        </p:tav>
                                        <p:tav tm="100000">
                                          <p:val>
                                            <p:strVal val="#ppt_x"/>
                                          </p:val>
                                        </p:tav>
                                      </p:tavLst>
                                    </p:anim>
                                    <p:anim calcmode="lin" valueType="num">
                                      <p:cBhvr additive="base">
                                        <p:cTn id="16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2" grpId="0" animBg="1"/>
      <p:bldP spid="153626" grpId="0" animBg="1"/>
      <p:bldP spid="153627" grpId="0" animBg="1"/>
      <p:bldP spid="153668" grpId="0" animBg="1"/>
      <p:bldP spid="153668" grpId="1" animBg="1"/>
      <p:bldP spid="153669" grpId="0" animBg="1"/>
      <p:bldP spid="153669" grpId="1" animBg="1"/>
      <p:bldP spid="153720" grpId="0" animBg="1"/>
      <p:bldP spid="153720" grpId="1" animBg="1"/>
      <p:bldP spid="153721" grpId="0" animBg="1"/>
      <p:bldP spid="153721" grpId="1" animBg="1"/>
      <p:bldP spid="153722" grpId="0" animBg="1"/>
      <p:bldP spid="153722" grpId="1" animBg="1"/>
      <p:bldP spid="153724" grpId="0" animBg="1"/>
      <p:bldP spid="153725" grpId="0" animBg="1"/>
      <p:bldP spid="153725" grpId="1" animBg="1"/>
      <p:bldP spid="153726" grpId="0" animBg="1"/>
      <p:bldP spid="153726" grpId="1" animBg="1"/>
      <p:bldP spid="15372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53250" name="Picture 5" descr="Tinker Toys Car"/>
          <p:cNvPicPr>
            <a:picLocks noChangeAspect="1" noChangeArrowheads="1"/>
          </p:cNvPicPr>
          <p:nvPr/>
        </p:nvPicPr>
        <p:blipFill>
          <a:blip r:embed="rId3" cstate="screen"/>
          <a:srcRect/>
          <a:stretch>
            <a:fillRect/>
          </a:stretch>
        </p:blipFill>
        <p:spPr bwMode="auto">
          <a:xfrm>
            <a:off x="1971675" y="1588"/>
            <a:ext cx="7172325" cy="6856412"/>
          </a:xfrm>
          <a:prstGeom prst="rect">
            <a:avLst/>
          </a:prstGeom>
          <a:noFill/>
          <a:ln w="9525">
            <a:noFill/>
            <a:miter lim="800000"/>
            <a:headEnd/>
            <a:tailEnd/>
          </a:ln>
        </p:spPr>
      </p:pic>
      <p:sp>
        <p:nvSpPr>
          <p:cNvPr id="53251" name="Text Box 6"/>
          <p:cNvSpPr txBox="1">
            <a:spLocks noChangeArrowheads="1"/>
          </p:cNvSpPr>
          <p:nvPr/>
        </p:nvSpPr>
        <p:spPr bwMode="auto">
          <a:xfrm>
            <a:off x="479425" y="234950"/>
            <a:ext cx="6043613" cy="4151313"/>
          </a:xfrm>
          <a:prstGeom prst="rect">
            <a:avLst/>
          </a:prstGeom>
          <a:gradFill rotWithShape="1">
            <a:gsLst>
              <a:gs pos="0">
                <a:srgbClr val="000000"/>
              </a:gs>
              <a:gs pos="100000">
                <a:srgbClr val="FFFFFF">
                  <a:alpha val="0"/>
                </a:srgbClr>
              </a:gs>
            </a:gsLst>
            <a:lin ang="0" scaled="1"/>
          </a:gradFill>
          <a:ln w="9525" algn="ctr">
            <a:noFill/>
            <a:miter lim="800000"/>
            <a:headEnd/>
            <a:tailEnd/>
          </a:ln>
        </p:spPr>
        <p:txBody>
          <a:bodyPr>
            <a:spAutoFit/>
          </a:bodyPr>
          <a:lstStyle/>
          <a:p>
            <a:pPr>
              <a:spcBef>
                <a:spcPct val="50000"/>
              </a:spcBef>
            </a:pPr>
            <a:r>
              <a:rPr lang="en-US" sz="2800" dirty="0">
                <a:solidFill>
                  <a:srgbClr val="FFFF00"/>
                </a:solidFill>
                <a:latin typeface="Arial Narrow" pitchFamily="34" charset="0"/>
              </a:rPr>
              <a:t>What makes good building blocks?</a:t>
            </a:r>
          </a:p>
          <a:p>
            <a:pPr>
              <a:spcBef>
                <a:spcPct val="50000"/>
              </a:spcBef>
            </a:pPr>
            <a:r>
              <a:rPr lang="en-US" sz="2800" dirty="0">
                <a:solidFill>
                  <a:srgbClr val="FFFF00"/>
                </a:solidFill>
                <a:latin typeface="Arial Narrow" pitchFamily="34" charset="0"/>
              </a:rPr>
              <a:t>The ever popular “</a:t>
            </a:r>
            <a:r>
              <a:rPr lang="en-US" sz="2800" dirty="0" err="1">
                <a:solidFill>
                  <a:srgbClr val="FFFF00"/>
                </a:solidFill>
                <a:latin typeface="Arial Narrow" pitchFamily="34" charset="0"/>
              </a:rPr>
              <a:t>Tinkertoys</a:t>
            </a:r>
            <a:r>
              <a:rPr lang="en-US" sz="2800" dirty="0">
                <a:solidFill>
                  <a:srgbClr val="FFFF00"/>
                </a:solidFill>
                <a:latin typeface="Arial Narrow" pitchFamily="34" charset="0"/>
              </a:rPr>
              <a:t>”  gives us some clues.</a:t>
            </a:r>
          </a:p>
          <a:p>
            <a:pPr>
              <a:spcBef>
                <a:spcPct val="50000"/>
              </a:spcBef>
            </a:pPr>
            <a:r>
              <a:rPr lang="en-US" sz="2800" dirty="0">
                <a:solidFill>
                  <a:srgbClr val="FFFF00"/>
                </a:solidFill>
                <a:latin typeface="Arial Narrow" pitchFamily="34" charset="0"/>
              </a:rPr>
              <a:t>Blocks must allow for a way to connect to one part to another.</a:t>
            </a:r>
          </a:p>
          <a:p>
            <a:pPr>
              <a:spcBef>
                <a:spcPct val="50000"/>
              </a:spcBef>
            </a:pPr>
            <a:r>
              <a:rPr lang="en-US" sz="2800" dirty="0" err="1">
                <a:solidFill>
                  <a:srgbClr val="FFFF00"/>
                </a:solidFill>
                <a:latin typeface="Arial Narrow" pitchFamily="34" charset="0"/>
              </a:rPr>
              <a:t>Tinkertoys</a:t>
            </a:r>
            <a:r>
              <a:rPr lang="en-US" sz="2800" dirty="0">
                <a:solidFill>
                  <a:srgbClr val="FFFF00"/>
                </a:solidFill>
                <a:latin typeface="Arial Narrow" pitchFamily="34" charset="0"/>
              </a:rPr>
              <a:t> had circular blocks</a:t>
            </a:r>
            <a:br>
              <a:rPr lang="en-US" sz="2800" dirty="0">
                <a:solidFill>
                  <a:srgbClr val="FFFF00"/>
                </a:solidFill>
                <a:latin typeface="Arial Narrow" pitchFamily="34" charset="0"/>
              </a:rPr>
            </a:br>
            <a:r>
              <a:rPr lang="en-US" sz="2800" dirty="0">
                <a:solidFill>
                  <a:srgbClr val="FFFF00"/>
                </a:solidFill>
                <a:latin typeface="Arial Narrow" pitchFamily="34" charset="0"/>
              </a:rPr>
              <a:t>with holes in them,  Sticks</a:t>
            </a:r>
            <a:br>
              <a:rPr lang="en-US" sz="2800" dirty="0">
                <a:solidFill>
                  <a:srgbClr val="FFFF00"/>
                </a:solidFill>
                <a:latin typeface="Arial Narrow" pitchFamily="34" charset="0"/>
              </a:rPr>
            </a:br>
            <a:r>
              <a:rPr lang="en-US" sz="2800" dirty="0">
                <a:solidFill>
                  <a:srgbClr val="FFFF00"/>
                </a:solidFill>
                <a:latin typeface="Arial Narrow" pitchFamily="34" charset="0"/>
              </a:rPr>
              <a:t>acted as connectors. </a:t>
            </a:r>
          </a:p>
        </p:txBody>
      </p:sp>
      <p:sp>
        <p:nvSpPr>
          <p:cNvPr id="53252" name="Text Box 7"/>
          <p:cNvSpPr txBox="1">
            <a:spLocks noChangeArrowheads="1"/>
          </p:cNvSpPr>
          <p:nvPr/>
        </p:nvSpPr>
        <p:spPr bwMode="auto">
          <a:xfrm>
            <a:off x="4638675" y="4452938"/>
            <a:ext cx="4505325" cy="2227262"/>
          </a:xfrm>
          <a:prstGeom prst="rect">
            <a:avLst/>
          </a:prstGeom>
          <a:gradFill rotWithShape="1">
            <a:gsLst>
              <a:gs pos="0">
                <a:srgbClr val="FFFFFF">
                  <a:alpha val="0"/>
                </a:srgbClr>
              </a:gs>
              <a:gs pos="100000">
                <a:srgbClr val="000000"/>
              </a:gs>
            </a:gsLst>
            <a:lin ang="0" scaled="1"/>
          </a:gradFill>
          <a:ln w="9525" algn="ctr">
            <a:noFill/>
            <a:miter lim="800000"/>
            <a:headEnd/>
            <a:tailEnd/>
          </a:ln>
        </p:spPr>
        <p:txBody>
          <a:bodyPr>
            <a:spAutoFit/>
          </a:bodyPr>
          <a:lstStyle/>
          <a:p>
            <a:pPr>
              <a:spcBef>
                <a:spcPct val="50000"/>
              </a:spcBef>
            </a:pPr>
            <a:r>
              <a:rPr lang="en-US" sz="2800" dirty="0">
                <a:solidFill>
                  <a:srgbClr val="FFFF00"/>
                </a:solidFill>
              </a:rPr>
              <a:t>With sticks of different lengths and a few kinds of blocks with holes in them, a wide variety of things could be assembled.</a:t>
            </a:r>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Line 2"/>
          <p:cNvSpPr>
            <a:spLocks noChangeShapeType="1"/>
          </p:cNvSpPr>
          <p:nvPr/>
        </p:nvSpPr>
        <p:spPr bwMode="auto">
          <a:xfrm flipH="1">
            <a:off x="5021263" y="3640138"/>
            <a:ext cx="2559050" cy="168275"/>
          </a:xfrm>
          <a:prstGeom prst="line">
            <a:avLst/>
          </a:prstGeom>
          <a:noFill/>
          <a:ln w="28575">
            <a:solidFill>
              <a:schemeClr val="hlink"/>
            </a:solidFill>
            <a:round/>
            <a:headEnd/>
            <a:tailEnd/>
          </a:ln>
          <a:effectLst/>
        </p:spPr>
        <p:txBody>
          <a:bodyPr wrap="none" anchor="ctr"/>
          <a:lstStyle/>
          <a:p>
            <a:endParaRPr lang="en-US" smtClean="0">
              <a:solidFill>
                <a:srgbClr val="FFFFFF"/>
              </a:solidFill>
              <a:latin typeface="Times New Roman" pitchFamily="18" charset="0"/>
            </a:endParaRPr>
          </a:p>
        </p:txBody>
      </p:sp>
      <p:sp>
        <p:nvSpPr>
          <p:cNvPr id="193539" name="Rectangle 3"/>
          <p:cNvSpPr>
            <a:spLocks noGrp="1" noChangeArrowheads="1"/>
          </p:cNvSpPr>
          <p:nvPr>
            <p:ph type="title"/>
          </p:nvPr>
        </p:nvSpPr>
        <p:spPr>
          <a:xfrm>
            <a:off x="285750" y="360363"/>
            <a:ext cx="5219700" cy="942975"/>
          </a:xfrm>
        </p:spPr>
        <p:txBody>
          <a:bodyPr/>
          <a:lstStyle/>
          <a:p>
            <a:r>
              <a:rPr lang="en-US" dirty="0">
                <a:latin typeface="Arial Narrow" pitchFamily="34" charset="0"/>
              </a:rPr>
              <a:t>Methane building blocks</a:t>
            </a:r>
          </a:p>
        </p:txBody>
      </p:sp>
      <p:sp>
        <p:nvSpPr>
          <p:cNvPr id="193540" name="WordArt 4"/>
          <p:cNvSpPr>
            <a:spLocks noChangeArrowheads="1" noChangeShapeType="1" noTextEdit="1"/>
          </p:cNvSpPr>
          <p:nvPr/>
        </p:nvSpPr>
        <p:spPr bwMode="auto">
          <a:xfrm>
            <a:off x="5784850" y="522288"/>
            <a:ext cx="514350" cy="6477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3541" name="WordArt 5"/>
          <p:cNvSpPr>
            <a:spLocks noChangeArrowheads="1" noChangeShapeType="1" noTextEdit="1"/>
          </p:cNvSpPr>
          <p:nvPr/>
        </p:nvSpPr>
        <p:spPr bwMode="auto">
          <a:xfrm>
            <a:off x="7561263" y="520700"/>
            <a:ext cx="514350" cy="647700"/>
          </a:xfrm>
          <a:prstGeom prst="rect">
            <a:avLst/>
          </a:prstGeom>
        </p:spPr>
        <p:txBody>
          <a:bodyPr wrap="none" fromWordArt="1">
            <a:prstTxWarp prst="textPlain">
              <a:avLst>
                <a:gd name="adj" fmla="val 50000"/>
              </a:avLst>
            </a:prstTxWarp>
          </a:bodyPr>
          <a:lstStyle/>
          <a:p>
            <a:pPr algn="ctr"/>
            <a:r>
              <a:rPr lang="en-US" sz="3600" kern="10" smtClean="0">
                <a:ln w="25400">
                  <a:solidFill>
                    <a:srgbClr val="FFFF00"/>
                  </a:solidFill>
                  <a:round/>
                  <a:headEnd/>
                  <a:tailEnd/>
                </a:ln>
                <a:solidFill>
                  <a:srgbClr val="969696"/>
                </a:solidFill>
                <a:latin typeface="Arial Black"/>
              </a:rPr>
              <a:t>C</a:t>
            </a:r>
          </a:p>
        </p:txBody>
      </p:sp>
      <p:sp>
        <p:nvSpPr>
          <p:cNvPr id="193542" name="Oval 6"/>
          <p:cNvSpPr>
            <a:spLocks noChangeArrowheads="1"/>
          </p:cNvSpPr>
          <p:nvPr/>
        </p:nvSpPr>
        <p:spPr bwMode="auto">
          <a:xfrm>
            <a:off x="6427788" y="762000"/>
            <a:ext cx="166687" cy="166688"/>
          </a:xfrm>
          <a:prstGeom prst="ellipse">
            <a:avLst/>
          </a:prstGeom>
          <a:solidFill>
            <a:schemeClr val="tx1"/>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43" name="Oval 7"/>
          <p:cNvSpPr>
            <a:spLocks noChangeArrowheads="1"/>
          </p:cNvSpPr>
          <p:nvPr/>
        </p:nvSpPr>
        <p:spPr bwMode="auto">
          <a:xfrm>
            <a:off x="7262813" y="762000"/>
            <a:ext cx="166687" cy="166688"/>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44" name="Oval 8"/>
          <p:cNvSpPr>
            <a:spLocks noChangeArrowheads="1"/>
          </p:cNvSpPr>
          <p:nvPr/>
        </p:nvSpPr>
        <p:spPr bwMode="auto">
          <a:xfrm>
            <a:off x="7720013" y="1254125"/>
            <a:ext cx="166687" cy="166688"/>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45" name="Oval 9"/>
          <p:cNvSpPr>
            <a:spLocks noChangeArrowheads="1"/>
          </p:cNvSpPr>
          <p:nvPr/>
        </p:nvSpPr>
        <p:spPr bwMode="auto">
          <a:xfrm>
            <a:off x="7720013" y="223838"/>
            <a:ext cx="166687" cy="166687"/>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46" name="Oval 10"/>
          <p:cNvSpPr>
            <a:spLocks noChangeArrowheads="1"/>
          </p:cNvSpPr>
          <p:nvPr/>
        </p:nvSpPr>
        <p:spPr bwMode="auto">
          <a:xfrm>
            <a:off x="8204200" y="762000"/>
            <a:ext cx="166688" cy="166688"/>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grpSp>
        <p:nvGrpSpPr>
          <p:cNvPr id="2" name="Group 11"/>
          <p:cNvGrpSpPr>
            <a:grpSpLocks/>
          </p:cNvGrpSpPr>
          <p:nvPr/>
        </p:nvGrpSpPr>
        <p:grpSpPr bwMode="auto">
          <a:xfrm>
            <a:off x="1531938" y="1601788"/>
            <a:ext cx="2644775" cy="2987675"/>
            <a:chOff x="965" y="1009"/>
            <a:chExt cx="1666" cy="1882"/>
          </a:xfrm>
        </p:grpSpPr>
        <p:sp>
          <p:nvSpPr>
            <p:cNvPr id="193548" name="WordArt 12"/>
            <p:cNvSpPr>
              <a:spLocks noChangeArrowheads="1" noChangeShapeType="1" noTextEdit="1"/>
            </p:cNvSpPr>
            <p:nvPr/>
          </p:nvSpPr>
          <p:spPr bwMode="auto">
            <a:xfrm>
              <a:off x="965" y="1751"/>
              <a:ext cx="324" cy="408"/>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3549" name="WordArt 13"/>
            <p:cNvSpPr>
              <a:spLocks noChangeArrowheads="1" noChangeShapeType="1" noTextEdit="1"/>
            </p:cNvSpPr>
            <p:nvPr/>
          </p:nvSpPr>
          <p:spPr bwMode="auto">
            <a:xfrm>
              <a:off x="1634" y="1731"/>
              <a:ext cx="324" cy="408"/>
            </a:xfrm>
            <a:prstGeom prst="rect">
              <a:avLst/>
            </a:prstGeom>
          </p:spPr>
          <p:txBody>
            <a:bodyPr wrap="none" fromWordArt="1">
              <a:prstTxWarp prst="textPlain">
                <a:avLst>
                  <a:gd name="adj" fmla="val 50000"/>
                </a:avLst>
              </a:prstTxWarp>
            </a:bodyPr>
            <a:lstStyle/>
            <a:p>
              <a:pPr algn="ctr"/>
              <a:r>
                <a:rPr lang="en-US" sz="3600" kern="10" smtClean="0">
                  <a:ln w="25400">
                    <a:solidFill>
                      <a:srgbClr val="FFFF00"/>
                    </a:solidFill>
                    <a:round/>
                    <a:headEnd/>
                    <a:tailEnd/>
                  </a:ln>
                  <a:solidFill>
                    <a:srgbClr val="969696"/>
                  </a:solidFill>
                  <a:latin typeface="Arial Black"/>
                </a:rPr>
                <a:t>C</a:t>
              </a:r>
            </a:p>
          </p:txBody>
        </p:sp>
        <p:sp>
          <p:nvSpPr>
            <p:cNvPr id="193550" name="Oval 14"/>
            <p:cNvSpPr>
              <a:spLocks noChangeArrowheads="1"/>
            </p:cNvSpPr>
            <p:nvPr/>
          </p:nvSpPr>
          <p:spPr bwMode="auto">
            <a:xfrm>
              <a:off x="1408" y="1975"/>
              <a:ext cx="105" cy="105"/>
            </a:xfrm>
            <a:prstGeom prst="ellipse">
              <a:avLst/>
            </a:prstGeom>
            <a:solidFill>
              <a:schemeClr val="tx1"/>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51" name="Oval 15"/>
            <p:cNvSpPr>
              <a:spLocks noChangeArrowheads="1"/>
            </p:cNvSpPr>
            <p:nvPr/>
          </p:nvSpPr>
          <p:spPr bwMode="auto">
            <a:xfrm>
              <a:off x="1408" y="1817"/>
              <a:ext cx="105" cy="105"/>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52" name="Oval 16"/>
            <p:cNvSpPr>
              <a:spLocks noChangeArrowheads="1"/>
            </p:cNvSpPr>
            <p:nvPr/>
          </p:nvSpPr>
          <p:spPr bwMode="auto">
            <a:xfrm>
              <a:off x="1675" y="2244"/>
              <a:ext cx="105" cy="105"/>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53" name="Oval 17"/>
            <p:cNvSpPr>
              <a:spLocks noChangeArrowheads="1"/>
            </p:cNvSpPr>
            <p:nvPr/>
          </p:nvSpPr>
          <p:spPr bwMode="auto">
            <a:xfrm>
              <a:off x="1821" y="1515"/>
              <a:ext cx="105" cy="105"/>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54" name="Oval 18"/>
            <p:cNvSpPr>
              <a:spLocks noChangeArrowheads="1"/>
            </p:cNvSpPr>
            <p:nvPr/>
          </p:nvSpPr>
          <p:spPr bwMode="auto">
            <a:xfrm>
              <a:off x="2080" y="1973"/>
              <a:ext cx="105" cy="105"/>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55" name="WordArt 19"/>
            <p:cNvSpPr>
              <a:spLocks noChangeArrowheads="1" noChangeShapeType="1" noTextEdit="1"/>
            </p:cNvSpPr>
            <p:nvPr/>
          </p:nvSpPr>
          <p:spPr bwMode="auto">
            <a:xfrm>
              <a:off x="1633" y="1009"/>
              <a:ext cx="324" cy="408"/>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3556" name="Oval 20"/>
            <p:cNvSpPr>
              <a:spLocks noChangeArrowheads="1"/>
            </p:cNvSpPr>
            <p:nvPr/>
          </p:nvSpPr>
          <p:spPr bwMode="auto">
            <a:xfrm>
              <a:off x="1658" y="1515"/>
              <a:ext cx="105" cy="105"/>
            </a:xfrm>
            <a:prstGeom prst="ellipse">
              <a:avLst/>
            </a:prstGeom>
            <a:solidFill>
              <a:schemeClr val="tx1"/>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57" name="WordArt 21"/>
            <p:cNvSpPr>
              <a:spLocks noChangeArrowheads="1" noChangeShapeType="1" noTextEdit="1"/>
            </p:cNvSpPr>
            <p:nvPr/>
          </p:nvSpPr>
          <p:spPr bwMode="auto">
            <a:xfrm>
              <a:off x="2307" y="1738"/>
              <a:ext cx="324" cy="408"/>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3558" name="Oval 22"/>
            <p:cNvSpPr>
              <a:spLocks noChangeArrowheads="1"/>
            </p:cNvSpPr>
            <p:nvPr/>
          </p:nvSpPr>
          <p:spPr bwMode="auto">
            <a:xfrm>
              <a:off x="2080" y="1801"/>
              <a:ext cx="105" cy="105"/>
            </a:xfrm>
            <a:prstGeom prst="ellipse">
              <a:avLst/>
            </a:prstGeom>
            <a:solidFill>
              <a:schemeClr val="tx1"/>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sp>
          <p:nvSpPr>
            <p:cNvPr id="193559" name="WordArt 23"/>
            <p:cNvSpPr>
              <a:spLocks noChangeArrowheads="1" noChangeShapeType="1" noTextEdit="1"/>
            </p:cNvSpPr>
            <p:nvPr/>
          </p:nvSpPr>
          <p:spPr bwMode="auto">
            <a:xfrm>
              <a:off x="1633" y="2483"/>
              <a:ext cx="324" cy="408"/>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3560" name="Oval 24"/>
            <p:cNvSpPr>
              <a:spLocks noChangeArrowheads="1"/>
            </p:cNvSpPr>
            <p:nvPr/>
          </p:nvSpPr>
          <p:spPr bwMode="auto">
            <a:xfrm>
              <a:off x="1822" y="2244"/>
              <a:ext cx="105" cy="105"/>
            </a:xfrm>
            <a:prstGeom prst="ellipse">
              <a:avLst/>
            </a:prstGeom>
            <a:solidFill>
              <a:schemeClr val="tx1"/>
            </a:solidFill>
            <a:ln w="9525" algn="ctr">
              <a:noFill/>
              <a:round/>
              <a:headEnd/>
              <a:tailEnd/>
            </a:ln>
            <a:effectLst/>
          </p:spPr>
          <p:txBody>
            <a:bodyPr wrap="none" anchor="ctr">
              <a:spAutoFit/>
            </a:bodyPr>
            <a:lstStyle/>
            <a:p>
              <a:endParaRPr lang="en-US" smtClean="0">
                <a:solidFill>
                  <a:srgbClr val="FFFFFF"/>
                </a:solidFill>
                <a:latin typeface="Times New Roman" pitchFamily="18" charset="0"/>
              </a:endParaRPr>
            </a:p>
          </p:txBody>
        </p:sp>
      </p:grpSp>
      <p:sp>
        <p:nvSpPr>
          <p:cNvPr id="193561" name="WordArt 25"/>
          <p:cNvSpPr>
            <a:spLocks noChangeArrowheads="1" noChangeShapeType="1" noTextEdit="1"/>
          </p:cNvSpPr>
          <p:nvPr/>
        </p:nvSpPr>
        <p:spPr bwMode="auto">
          <a:xfrm>
            <a:off x="4989513" y="2765425"/>
            <a:ext cx="514350" cy="6477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3562" name="WordArt 26"/>
          <p:cNvSpPr>
            <a:spLocks noChangeArrowheads="1" noChangeShapeType="1" noTextEdit="1"/>
          </p:cNvSpPr>
          <p:nvPr/>
        </p:nvSpPr>
        <p:spPr bwMode="auto">
          <a:xfrm>
            <a:off x="6051550" y="2765425"/>
            <a:ext cx="514350" cy="647700"/>
          </a:xfrm>
          <a:prstGeom prst="rect">
            <a:avLst/>
          </a:prstGeom>
        </p:spPr>
        <p:txBody>
          <a:bodyPr wrap="none" fromWordArt="1">
            <a:prstTxWarp prst="textPlain">
              <a:avLst>
                <a:gd name="adj" fmla="val 50000"/>
              </a:avLst>
            </a:prstTxWarp>
          </a:bodyPr>
          <a:lstStyle/>
          <a:p>
            <a:pPr algn="ctr"/>
            <a:r>
              <a:rPr lang="en-US" sz="3600" kern="10" smtClean="0">
                <a:ln w="25400">
                  <a:solidFill>
                    <a:srgbClr val="FFFF00"/>
                  </a:solidFill>
                  <a:round/>
                  <a:headEnd/>
                  <a:tailEnd/>
                </a:ln>
                <a:solidFill>
                  <a:srgbClr val="969696"/>
                </a:solidFill>
                <a:latin typeface="Arial Black"/>
              </a:rPr>
              <a:t>C</a:t>
            </a:r>
          </a:p>
        </p:txBody>
      </p:sp>
      <p:sp>
        <p:nvSpPr>
          <p:cNvPr id="193563" name="WordArt 27"/>
          <p:cNvSpPr>
            <a:spLocks noChangeArrowheads="1" noChangeShapeType="1" noTextEdit="1"/>
          </p:cNvSpPr>
          <p:nvPr/>
        </p:nvSpPr>
        <p:spPr bwMode="auto">
          <a:xfrm>
            <a:off x="6049963" y="1603375"/>
            <a:ext cx="514350" cy="6477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3564" name="WordArt 28"/>
          <p:cNvSpPr>
            <a:spLocks noChangeArrowheads="1" noChangeShapeType="1" noTextEdit="1"/>
          </p:cNvSpPr>
          <p:nvPr/>
        </p:nvSpPr>
        <p:spPr bwMode="auto">
          <a:xfrm>
            <a:off x="7064375" y="2765425"/>
            <a:ext cx="514350" cy="6477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3565" name="WordArt 29"/>
          <p:cNvSpPr>
            <a:spLocks noChangeArrowheads="1" noChangeShapeType="1" noTextEdit="1"/>
          </p:cNvSpPr>
          <p:nvPr/>
        </p:nvSpPr>
        <p:spPr bwMode="auto">
          <a:xfrm>
            <a:off x="6049963" y="3943350"/>
            <a:ext cx="514350" cy="6477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grpSp>
        <p:nvGrpSpPr>
          <p:cNvPr id="3" name="Group 30"/>
          <p:cNvGrpSpPr>
            <a:grpSpLocks/>
          </p:cNvGrpSpPr>
          <p:nvPr/>
        </p:nvGrpSpPr>
        <p:grpSpPr bwMode="auto">
          <a:xfrm>
            <a:off x="5013325" y="1700213"/>
            <a:ext cx="2609850" cy="2657475"/>
            <a:chOff x="1518" y="726"/>
            <a:chExt cx="2466" cy="2796"/>
          </a:xfrm>
        </p:grpSpPr>
        <p:sp>
          <p:nvSpPr>
            <p:cNvPr id="193567" name="Freeform 31"/>
            <p:cNvSpPr>
              <a:spLocks/>
            </p:cNvSpPr>
            <p:nvPr/>
          </p:nvSpPr>
          <p:spPr bwMode="auto">
            <a:xfrm>
              <a:off x="1518" y="726"/>
              <a:ext cx="2466" cy="2796"/>
            </a:xfrm>
            <a:custGeom>
              <a:avLst/>
              <a:gdLst/>
              <a:ahLst/>
              <a:cxnLst>
                <a:cxn ang="0">
                  <a:pos x="1206" y="0"/>
                </a:cxn>
                <a:cxn ang="0">
                  <a:pos x="2466" y="2052"/>
                </a:cxn>
                <a:cxn ang="0">
                  <a:pos x="1542" y="2796"/>
                </a:cxn>
                <a:cxn ang="0">
                  <a:pos x="0" y="2238"/>
                </a:cxn>
                <a:cxn ang="0">
                  <a:pos x="1206" y="0"/>
                </a:cxn>
              </a:cxnLst>
              <a:rect l="0" t="0" r="r" b="b"/>
              <a:pathLst>
                <a:path w="2466" h="2796">
                  <a:moveTo>
                    <a:pt x="1206" y="0"/>
                  </a:moveTo>
                  <a:lnTo>
                    <a:pt x="2466" y="2052"/>
                  </a:lnTo>
                  <a:lnTo>
                    <a:pt x="1542" y="2796"/>
                  </a:lnTo>
                  <a:lnTo>
                    <a:pt x="0" y="2238"/>
                  </a:lnTo>
                  <a:lnTo>
                    <a:pt x="1206" y="0"/>
                  </a:lnTo>
                  <a:close/>
                </a:path>
              </a:pathLst>
            </a:custGeom>
            <a:noFill/>
            <a:ln w="28575" cap="flat" cmpd="sng">
              <a:solidFill>
                <a:schemeClr val="hlink"/>
              </a:solidFill>
              <a:prstDash val="solid"/>
              <a:round/>
              <a:headEnd/>
              <a:tailEnd/>
            </a:ln>
            <a:effectLst/>
          </p:spPr>
          <p:txBody>
            <a:bodyPr wrap="none" anchor="ctr"/>
            <a:lstStyle/>
            <a:p>
              <a:endParaRPr lang="en-US" smtClean="0">
                <a:solidFill>
                  <a:srgbClr val="FFFFFF"/>
                </a:solidFill>
                <a:latin typeface="Times New Roman" pitchFamily="18" charset="0"/>
              </a:endParaRPr>
            </a:p>
          </p:txBody>
        </p:sp>
        <p:sp>
          <p:nvSpPr>
            <p:cNvPr id="193568" name="Line 32"/>
            <p:cNvSpPr>
              <a:spLocks noChangeShapeType="1"/>
            </p:cNvSpPr>
            <p:nvPr/>
          </p:nvSpPr>
          <p:spPr bwMode="auto">
            <a:xfrm>
              <a:off x="2718" y="744"/>
              <a:ext cx="330" cy="2772"/>
            </a:xfrm>
            <a:prstGeom prst="line">
              <a:avLst/>
            </a:prstGeom>
            <a:noFill/>
            <a:ln w="28575">
              <a:solidFill>
                <a:schemeClr val="hlink"/>
              </a:solidFill>
              <a:round/>
              <a:headEnd/>
              <a:tailEnd/>
            </a:ln>
            <a:effectLst/>
          </p:spPr>
          <p:txBody>
            <a:bodyPr wrap="none" anchor="ctr"/>
            <a:lstStyle/>
            <a:p>
              <a:endParaRPr lang="en-US" smtClean="0">
                <a:solidFill>
                  <a:srgbClr val="FFFFFF"/>
                </a:solidFill>
                <a:latin typeface="Times New Roman" pitchFamily="18" charset="0"/>
              </a:endParaRPr>
            </a:p>
          </p:txBody>
        </p:sp>
      </p:grpSp>
      <p:grpSp>
        <p:nvGrpSpPr>
          <p:cNvPr id="4" name="Group 33"/>
          <p:cNvGrpSpPr>
            <a:grpSpLocks/>
          </p:cNvGrpSpPr>
          <p:nvPr/>
        </p:nvGrpSpPr>
        <p:grpSpPr bwMode="auto">
          <a:xfrm>
            <a:off x="6251575" y="2322513"/>
            <a:ext cx="112713" cy="1560512"/>
            <a:chOff x="3772" y="1573"/>
            <a:chExt cx="71" cy="983"/>
          </a:xfrm>
        </p:grpSpPr>
        <p:sp>
          <p:nvSpPr>
            <p:cNvPr id="193570" name="Rectangle 34"/>
            <p:cNvSpPr>
              <a:spLocks noChangeArrowheads="1"/>
            </p:cNvSpPr>
            <p:nvPr/>
          </p:nvSpPr>
          <p:spPr bwMode="auto">
            <a:xfrm>
              <a:off x="3772" y="2331"/>
              <a:ext cx="71" cy="225"/>
            </a:xfrm>
            <a:prstGeom prst="rect">
              <a:avLst/>
            </a:prstGeom>
            <a:gradFill rotWithShape="1">
              <a:gsLst>
                <a:gs pos="0">
                  <a:srgbClr val="FFFF00"/>
                </a:gs>
                <a:gs pos="100000">
                  <a:schemeClr val="tx1"/>
                </a:gs>
              </a:gsLst>
              <a:lin ang="5400000" scaled="1"/>
            </a:grad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sp>
          <p:nvSpPr>
            <p:cNvPr id="193571" name="Rectangle 35"/>
            <p:cNvSpPr>
              <a:spLocks noChangeArrowheads="1"/>
            </p:cNvSpPr>
            <p:nvPr/>
          </p:nvSpPr>
          <p:spPr bwMode="auto">
            <a:xfrm>
              <a:off x="3772" y="1573"/>
              <a:ext cx="64" cy="730"/>
            </a:xfrm>
            <a:prstGeom prst="rect">
              <a:avLst/>
            </a:prstGeom>
            <a:no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grpSp>
      <p:grpSp>
        <p:nvGrpSpPr>
          <p:cNvPr id="5" name="Group 36"/>
          <p:cNvGrpSpPr>
            <a:grpSpLocks/>
          </p:cNvGrpSpPr>
          <p:nvPr/>
        </p:nvGrpSpPr>
        <p:grpSpPr bwMode="auto">
          <a:xfrm flipV="1">
            <a:off x="6251575" y="2317750"/>
            <a:ext cx="112713" cy="758825"/>
            <a:chOff x="3772" y="2058"/>
            <a:chExt cx="71" cy="478"/>
          </a:xfrm>
        </p:grpSpPr>
        <p:sp>
          <p:nvSpPr>
            <p:cNvPr id="193573" name="Rectangle 37"/>
            <p:cNvSpPr>
              <a:spLocks noChangeArrowheads="1"/>
            </p:cNvSpPr>
            <p:nvPr/>
          </p:nvSpPr>
          <p:spPr bwMode="auto">
            <a:xfrm>
              <a:off x="3772" y="2311"/>
              <a:ext cx="71" cy="225"/>
            </a:xfrm>
            <a:prstGeom prst="rect">
              <a:avLst/>
            </a:prstGeom>
            <a:gradFill rotWithShape="1">
              <a:gsLst>
                <a:gs pos="0">
                  <a:srgbClr val="FFFF00"/>
                </a:gs>
                <a:gs pos="100000">
                  <a:schemeClr val="tx1"/>
                </a:gs>
              </a:gsLst>
              <a:lin ang="5400000" scaled="1"/>
            </a:grad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sp>
          <p:nvSpPr>
            <p:cNvPr id="193574" name="Rectangle 38"/>
            <p:cNvSpPr>
              <a:spLocks noChangeArrowheads="1"/>
            </p:cNvSpPr>
            <p:nvPr/>
          </p:nvSpPr>
          <p:spPr bwMode="auto">
            <a:xfrm>
              <a:off x="3772" y="2058"/>
              <a:ext cx="71" cy="225"/>
            </a:xfrm>
            <a:prstGeom prst="rect">
              <a:avLst/>
            </a:prstGeom>
            <a:no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grpSp>
      <p:grpSp>
        <p:nvGrpSpPr>
          <p:cNvPr id="6" name="Group 39"/>
          <p:cNvGrpSpPr>
            <a:grpSpLocks/>
          </p:cNvGrpSpPr>
          <p:nvPr/>
        </p:nvGrpSpPr>
        <p:grpSpPr bwMode="auto">
          <a:xfrm>
            <a:off x="5734050" y="3043238"/>
            <a:ext cx="1225550" cy="112712"/>
            <a:chOff x="3452" y="2020"/>
            <a:chExt cx="772" cy="71"/>
          </a:xfrm>
        </p:grpSpPr>
        <p:sp>
          <p:nvSpPr>
            <p:cNvPr id="193576" name="Rectangle 40"/>
            <p:cNvSpPr>
              <a:spLocks noChangeArrowheads="1"/>
            </p:cNvSpPr>
            <p:nvPr/>
          </p:nvSpPr>
          <p:spPr bwMode="auto">
            <a:xfrm rot="-5400000">
              <a:off x="3869" y="1746"/>
              <a:ext cx="57" cy="605"/>
            </a:xfrm>
            <a:prstGeom prst="rect">
              <a:avLst/>
            </a:prstGeom>
            <a:no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grpSp>
          <p:nvGrpSpPr>
            <p:cNvPr id="7" name="Group 41"/>
            <p:cNvGrpSpPr>
              <a:grpSpLocks/>
            </p:cNvGrpSpPr>
            <p:nvPr/>
          </p:nvGrpSpPr>
          <p:grpSpPr bwMode="auto">
            <a:xfrm>
              <a:off x="3452" y="2020"/>
              <a:ext cx="772" cy="71"/>
              <a:chOff x="3452" y="2020"/>
              <a:chExt cx="772" cy="71"/>
            </a:xfrm>
          </p:grpSpPr>
          <p:sp>
            <p:nvSpPr>
              <p:cNvPr id="193578" name="Rectangle 42"/>
              <p:cNvSpPr>
                <a:spLocks noChangeArrowheads="1"/>
              </p:cNvSpPr>
              <p:nvPr/>
            </p:nvSpPr>
            <p:spPr bwMode="auto">
              <a:xfrm rot="5400000" flipH="1">
                <a:off x="4076" y="1943"/>
                <a:ext cx="71" cy="225"/>
              </a:xfrm>
              <a:prstGeom prst="rect">
                <a:avLst/>
              </a:prstGeom>
              <a:gradFill rotWithShape="1">
                <a:gsLst>
                  <a:gs pos="0">
                    <a:schemeClr val="tx1"/>
                  </a:gs>
                  <a:gs pos="100000">
                    <a:srgbClr val="FFFF00"/>
                  </a:gs>
                </a:gsLst>
                <a:lin ang="5400000" scaled="1"/>
              </a:grad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sp>
            <p:nvSpPr>
              <p:cNvPr id="193579" name="Rectangle 43"/>
              <p:cNvSpPr>
                <a:spLocks noChangeArrowheads="1"/>
              </p:cNvSpPr>
              <p:nvPr/>
            </p:nvSpPr>
            <p:spPr bwMode="auto">
              <a:xfrm rot="5400000" flipH="1">
                <a:off x="3691" y="1781"/>
                <a:ext cx="64" cy="541"/>
              </a:xfrm>
              <a:prstGeom prst="rect">
                <a:avLst/>
              </a:prstGeom>
              <a:no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grpSp>
      </p:grpSp>
      <p:grpSp>
        <p:nvGrpSpPr>
          <p:cNvPr id="8" name="Group 44"/>
          <p:cNvGrpSpPr>
            <a:grpSpLocks/>
          </p:cNvGrpSpPr>
          <p:nvPr/>
        </p:nvGrpSpPr>
        <p:grpSpPr bwMode="auto">
          <a:xfrm>
            <a:off x="5603875" y="3022600"/>
            <a:ext cx="1316038" cy="122238"/>
            <a:chOff x="3364" y="2014"/>
            <a:chExt cx="829" cy="77"/>
          </a:xfrm>
        </p:grpSpPr>
        <p:sp>
          <p:nvSpPr>
            <p:cNvPr id="193581" name="Rectangle 45"/>
            <p:cNvSpPr>
              <a:spLocks noChangeArrowheads="1"/>
            </p:cNvSpPr>
            <p:nvPr/>
          </p:nvSpPr>
          <p:spPr bwMode="auto">
            <a:xfrm rot="-5400000">
              <a:off x="3441" y="1943"/>
              <a:ext cx="71" cy="225"/>
            </a:xfrm>
            <a:prstGeom prst="rect">
              <a:avLst/>
            </a:prstGeom>
            <a:gradFill rotWithShape="1">
              <a:gsLst>
                <a:gs pos="0">
                  <a:schemeClr val="tx1"/>
                </a:gs>
                <a:gs pos="100000">
                  <a:srgbClr val="FFFF00"/>
                </a:gs>
              </a:gsLst>
              <a:lin ang="5400000" scaled="1"/>
            </a:grad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sp>
          <p:nvSpPr>
            <p:cNvPr id="193582" name="Rectangle 46"/>
            <p:cNvSpPr>
              <a:spLocks noChangeArrowheads="1"/>
            </p:cNvSpPr>
            <p:nvPr/>
          </p:nvSpPr>
          <p:spPr bwMode="auto">
            <a:xfrm rot="-5400000">
              <a:off x="3848" y="1741"/>
              <a:ext cx="71" cy="618"/>
            </a:xfrm>
            <a:prstGeom prst="rect">
              <a:avLst/>
            </a:prstGeom>
            <a:no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grpSp>
      <p:sp>
        <p:nvSpPr>
          <p:cNvPr id="193584" name="Rectangle 48"/>
          <p:cNvSpPr>
            <a:spLocks noChangeArrowheads="1"/>
          </p:cNvSpPr>
          <p:nvPr/>
        </p:nvSpPr>
        <p:spPr bwMode="auto">
          <a:xfrm>
            <a:off x="4498975" y="1430338"/>
            <a:ext cx="3570288" cy="3362325"/>
          </a:xfrm>
          <a:prstGeom prst="rect">
            <a:avLst/>
          </a:prstGeom>
          <a:solidFill>
            <a:schemeClr val="bg1"/>
          </a:solidFill>
          <a:ln w="9525" algn="ctr">
            <a:noFill/>
            <a:miter lim="800000"/>
            <a:headEnd/>
            <a:tailEnd/>
          </a:ln>
          <a:effectLst/>
        </p:spPr>
        <p:txBody>
          <a:bodyPr wrap="none" anchor="ctr"/>
          <a:lstStyle/>
          <a:p>
            <a:endParaRPr lang="en-US" smtClean="0">
              <a:solidFill>
                <a:srgbClr val="FFFFFF"/>
              </a:solidFill>
              <a:latin typeface="Times New Roman" pitchFamily="18" charset="0"/>
            </a:endParaRPr>
          </a:p>
        </p:txBody>
      </p:sp>
    </p:spTree>
  </p:cSld>
  <p:clrMapOvr>
    <a:overrideClrMapping bg1="dk2" tx1="lt1" bg2="dk1"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193584"/>
                                        </p:tgtEl>
                                      </p:cBhvr>
                                    </p:animEffect>
                                    <p:set>
                                      <p:cBhvr>
                                        <p:cTn id="13" dur="1" fill="hold">
                                          <p:stCondLst>
                                            <p:cond delay="1999"/>
                                          </p:stCondLst>
                                        </p:cTn>
                                        <p:tgtEl>
                                          <p:spTgt spid="19358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5.27778E-6 -6.2963E-6 L 0.03298 0.01295 " pathEditMode="relative" ptsTypes="AA">
                                      <p:cBhvr>
                                        <p:cTn id="17" dur="2000" fill="hold"/>
                                        <p:tgtEl>
                                          <p:spTgt spid="193565"/>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5.0E-6 -2.59259E-6 L 0.03056 0.08287 " pathEditMode="relative" ptsTypes="AA">
                                      <p:cBhvr>
                                        <p:cTn id="19" dur="2000" fill="hold"/>
                                        <p:tgtEl>
                                          <p:spTgt spid="193564"/>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8.33333E-6 -2.59259E-6 L -0.0257 0.11065 " pathEditMode="relative" ptsTypes="AA">
                                      <p:cBhvr>
                                        <p:cTn id="21" dur="2000" fill="hold"/>
                                        <p:tgtEl>
                                          <p:spTgt spid="193561"/>
                                        </p:tgtEl>
                                        <p:attrNameLst>
                                          <p:attrName>ppt_x</p:attrName>
                                          <p:attrName>ppt_y</p:attrName>
                                        </p:attrNameLst>
                                      </p:cBhvr>
                                    </p:animMotion>
                                  </p:childTnLst>
                                </p:cTn>
                              </p:par>
                              <p:par>
                                <p:cTn id="22" presetID="8" presetClass="emph" presetSubtype="0" fill="hold" nodeType="withEffect">
                                  <p:stCondLst>
                                    <p:cond delay="0"/>
                                  </p:stCondLst>
                                  <p:childTnLst>
                                    <p:animRot by="-600000">
                                      <p:cBhvr>
                                        <p:cTn id="23" dur="2000" fill="hold"/>
                                        <p:tgtEl>
                                          <p:spTgt spid="4"/>
                                        </p:tgtEl>
                                        <p:attrNameLst>
                                          <p:attrName>r</p:attrName>
                                        </p:attrNameLst>
                                      </p:cBhvr>
                                    </p:animRot>
                                  </p:childTnLst>
                                </p:cTn>
                              </p:par>
                              <p:par>
                                <p:cTn id="24" presetID="8" presetClass="emph" presetSubtype="0" fill="hold" nodeType="withEffect">
                                  <p:stCondLst>
                                    <p:cond delay="0"/>
                                  </p:stCondLst>
                                  <p:childTnLst>
                                    <p:animRot by="1800000">
                                      <p:cBhvr>
                                        <p:cTn id="25" dur="2000" fill="hold"/>
                                        <p:tgtEl>
                                          <p:spTgt spid="6"/>
                                        </p:tgtEl>
                                        <p:attrNameLst>
                                          <p:attrName>r</p:attrName>
                                        </p:attrNameLst>
                                      </p:cBhvr>
                                    </p:animRot>
                                  </p:childTnLst>
                                </p:cTn>
                              </p:par>
                              <p:par>
                                <p:cTn id="26" presetID="8" presetClass="emph" presetSubtype="0" fill="hold" nodeType="withEffect">
                                  <p:stCondLst>
                                    <p:cond delay="0"/>
                                  </p:stCondLst>
                                  <p:childTnLst>
                                    <p:animRot by="-1800000">
                                      <p:cBhvr>
                                        <p:cTn id="27" dur="2000" fill="hold"/>
                                        <p:tgtEl>
                                          <p:spTgt spid="8"/>
                                        </p:tgtEl>
                                        <p:attrNameLst>
                                          <p:attrName>r</p:attrName>
                                        </p:attrNameLst>
                                      </p:cBhvr>
                                    </p:animRot>
                                  </p:childTnLst>
                                </p:cTn>
                              </p:par>
                              <p:par>
                                <p:cTn id="28" presetID="6" presetClass="emph" presetSubtype="0" fill="hold" nodeType="withEffect">
                                  <p:stCondLst>
                                    <p:cond delay="0"/>
                                  </p:stCondLst>
                                  <p:childTnLst>
                                    <p:animScale>
                                      <p:cBhvr>
                                        <p:cTn id="29" dur="2000" fill="hold"/>
                                        <p:tgtEl>
                                          <p:spTgt spid="6"/>
                                        </p:tgtEl>
                                      </p:cBhvr>
                                      <p:by x="150000" y="100000"/>
                                    </p:animScale>
                                  </p:childTnLst>
                                </p:cTn>
                              </p:par>
                              <p:par>
                                <p:cTn id="30" presetID="6" presetClass="emph" presetSubtype="0" fill="hold" nodeType="withEffect">
                                  <p:stCondLst>
                                    <p:cond delay="0"/>
                                  </p:stCondLst>
                                  <p:childTnLst>
                                    <p:animScale>
                                      <p:cBhvr>
                                        <p:cTn id="31" dur="2000" fill="hold"/>
                                        <p:tgtEl>
                                          <p:spTgt spid="8"/>
                                        </p:tgtEl>
                                      </p:cBhvr>
                                      <p:by x="15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3538"/>
                                        </p:tgtEl>
                                        <p:attrNameLst>
                                          <p:attrName>style.visibility</p:attrName>
                                        </p:attrNameLst>
                                      </p:cBhvr>
                                      <p:to>
                                        <p:strVal val="visible"/>
                                      </p:to>
                                    </p:set>
                                    <p:animEffect transition="in" filter="fade">
                                      <p:cBhvr>
                                        <p:cTn id="39" dur="20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animBg="1"/>
      <p:bldP spid="193561" grpId="0" animBg="1"/>
      <p:bldP spid="193564" grpId="0" animBg="1"/>
      <p:bldP spid="193565" grpId="0" animBg="1"/>
      <p:bldP spid="19358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1735138" y="941388"/>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smtClean="0">
                <a:solidFill>
                  <a:srgbClr val="F1A60F"/>
                </a:solidFill>
                <a:latin typeface="Arial" pitchFamily="34" charset="0"/>
              </a:rPr>
              <a:t>2s</a:t>
            </a:r>
          </a:p>
        </p:txBody>
      </p:sp>
      <p:sp>
        <p:nvSpPr>
          <p:cNvPr id="195587" name="Rectangle 3"/>
          <p:cNvSpPr>
            <a:spLocks noChangeArrowheads="1"/>
          </p:cNvSpPr>
          <p:nvPr/>
        </p:nvSpPr>
        <p:spPr bwMode="auto">
          <a:xfrm>
            <a:off x="2840038" y="941388"/>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smtClean="0">
                <a:solidFill>
                  <a:srgbClr val="FF6699"/>
                </a:solidFill>
                <a:latin typeface="Arial" pitchFamily="34" charset="0"/>
              </a:rPr>
              <a:t>2p</a:t>
            </a:r>
            <a:r>
              <a:rPr lang="en-US" sz="2800" baseline="-25000" smtClean="0">
                <a:solidFill>
                  <a:srgbClr val="FF6699"/>
                </a:solidFill>
                <a:latin typeface="Arial" pitchFamily="34" charset="0"/>
              </a:rPr>
              <a:t>x</a:t>
            </a:r>
          </a:p>
        </p:txBody>
      </p:sp>
      <p:sp>
        <p:nvSpPr>
          <p:cNvPr id="195588" name="Rectangle 4"/>
          <p:cNvSpPr>
            <a:spLocks noChangeArrowheads="1"/>
          </p:cNvSpPr>
          <p:nvPr/>
        </p:nvSpPr>
        <p:spPr bwMode="auto">
          <a:xfrm>
            <a:off x="4314825" y="941388"/>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smtClean="0">
                <a:solidFill>
                  <a:srgbClr val="99CC00"/>
                </a:solidFill>
                <a:latin typeface="Arial" pitchFamily="34" charset="0"/>
              </a:rPr>
              <a:t>2p</a:t>
            </a:r>
            <a:r>
              <a:rPr lang="en-US" sz="2800" baseline="-25000" smtClean="0">
                <a:solidFill>
                  <a:srgbClr val="99CC00"/>
                </a:solidFill>
                <a:latin typeface="Arial" pitchFamily="34" charset="0"/>
              </a:rPr>
              <a:t>z</a:t>
            </a:r>
          </a:p>
        </p:txBody>
      </p:sp>
      <p:sp>
        <p:nvSpPr>
          <p:cNvPr id="195589" name="Rectangle 5"/>
          <p:cNvSpPr>
            <a:spLocks noChangeArrowheads="1"/>
          </p:cNvSpPr>
          <p:nvPr/>
        </p:nvSpPr>
        <p:spPr bwMode="auto">
          <a:xfrm>
            <a:off x="3575050" y="941388"/>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smtClean="0">
                <a:solidFill>
                  <a:srgbClr val="FFFF00"/>
                </a:solidFill>
                <a:latin typeface="Arial" pitchFamily="34" charset="0"/>
              </a:rPr>
              <a:t>2p</a:t>
            </a:r>
            <a:r>
              <a:rPr lang="en-US" sz="2800" baseline="-25000" smtClean="0">
                <a:solidFill>
                  <a:srgbClr val="FFFF00"/>
                </a:solidFill>
                <a:latin typeface="Arial" pitchFamily="34" charset="0"/>
              </a:rPr>
              <a:t>y</a:t>
            </a:r>
          </a:p>
        </p:txBody>
      </p:sp>
      <p:sp>
        <p:nvSpPr>
          <p:cNvPr id="195590" name="Rectangle 6"/>
          <p:cNvSpPr>
            <a:spLocks noChangeArrowheads="1"/>
          </p:cNvSpPr>
          <p:nvPr/>
        </p:nvSpPr>
        <p:spPr bwMode="auto">
          <a:xfrm>
            <a:off x="642938" y="938213"/>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smtClean="0">
                <a:solidFill>
                  <a:srgbClr val="3399FF"/>
                </a:solidFill>
                <a:latin typeface="Arial" pitchFamily="34" charset="0"/>
              </a:rPr>
              <a:t>1s</a:t>
            </a:r>
          </a:p>
        </p:txBody>
      </p:sp>
      <p:sp>
        <p:nvSpPr>
          <p:cNvPr id="195591" name="Text Box 7"/>
          <p:cNvSpPr txBox="1">
            <a:spLocks noChangeArrowheads="1"/>
          </p:cNvSpPr>
          <p:nvPr/>
        </p:nvSpPr>
        <p:spPr bwMode="auto">
          <a:xfrm>
            <a:off x="5487988" y="1004888"/>
            <a:ext cx="3065462" cy="519112"/>
          </a:xfrm>
          <a:prstGeom prst="rect">
            <a:avLst/>
          </a:prstGeom>
          <a:noFill/>
          <a:ln w="9525" algn="ctr">
            <a:noFill/>
            <a:miter lim="800000"/>
            <a:headEnd/>
            <a:tailEnd/>
          </a:ln>
          <a:effectLst/>
        </p:spPr>
        <p:txBody>
          <a:bodyPr>
            <a:spAutoFit/>
          </a:bodyPr>
          <a:lstStyle/>
          <a:p>
            <a:pPr algn="ctr">
              <a:spcBef>
                <a:spcPct val="50000"/>
              </a:spcBef>
            </a:pPr>
            <a:r>
              <a:rPr lang="en-US" sz="2800" smtClean="0">
                <a:solidFill>
                  <a:srgbClr val="FFFFFF"/>
                </a:solidFill>
                <a:latin typeface="Arial" pitchFamily="34" charset="0"/>
              </a:rPr>
              <a:t>sp</a:t>
            </a:r>
            <a:r>
              <a:rPr lang="en-US" sz="2800" baseline="30000" smtClean="0">
                <a:solidFill>
                  <a:srgbClr val="FFFFFF"/>
                </a:solidFill>
                <a:latin typeface="Arial" pitchFamily="34" charset="0"/>
              </a:rPr>
              <a:t>3</a:t>
            </a:r>
            <a:r>
              <a:rPr lang="en-US" sz="2800" smtClean="0">
                <a:solidFill>
                  <a:srgbClr val="FFFFFF"/>
                </a:solidFill>
                <a:latin typeface="Arial" pitchFamily="34" charset="0"/>
              </a:rPr>
              <a:t>  sp</a:t>
            </a:r>
            <a:r>
              <a:rPr lang="en-US" sz="2800" baseline="30000" smtClean="0">
                <a:solidFill>
                  <a:srgbClr val="FFFFFF"/>
                </a:solidFill>
                <a:latin typeface="Arial" pitchFamily="34" charset="0"/>
              </a:rPr>
              <a:t>3   </a:t>
            </a:r>
            <a:r>
              <a:rPr lang="en-US" sz="2800" smtClean="0">
                <a:solidFill>
                  <a:srgbClr val="FFFFFF"/>
                </a:solidFill>
                <a:latin typeface="Arial" pitchFamily="34" charset="0"/>
              </a:rPr>
              <a:t> sp</a:t>
            </a:r>
            <a:r>
              <a:rPr lang="en-US" sz="2800" baseline="30000" smtClean="0">
                <a:solidFill>
                  <a:srgbClr val="FFFFFF"/>
                </a:solidFill>
                <a:latin typeface="Arial" pitchFamily="34" charset="0"/>
              </a:rPr>
              <a:t>3</a:t>
            </a:r>
            <a:r>
              <a:rPr lang="en-US" sz="2800" smtClean="0">
                <a:solidFill>
                  <a:srgbClr val="FFFFFF"/>
                </a:solidFill>
                <a:latin typeface="Arial" pitchFamily="34" charset="0"/>
              </a:rPr>
              <a:t>  sp</a:t>
            </a:r>
            <a:r>
              <a:rPr lang="en-US" sz="2800" baseline="30000" smtClean="0">
                <a:solidFill>
                  <a:srgbClr val="FFFFFF"/>
                </a:solidFill>
                <a:latin typeface="Arial" pitchFamily="34" charset="0"/>
              </a:rPr>
              <a:t>3</a:t>
            </a:r>
          </a:p>
        </p:txBody>
      </p:sp>
      <p:grpSp>
        <p:nvGrpSpPr>
          <p:cNvPr id="2" name="Group 8"/>
          <p:cNvGrpSpPr>
            <a:grpSpLocks/>
          </p:cNvGrpSpPr>
          <p:nvPr/>
        </p:nvGrpSpPr>
        <p:grpSpPr bwMode="auto">
          <a:xfrm>
            <a:off x="5510213" y="388938"/>
            <a:ext cx="2943225" cy="649287"/>
            <a:chOff x="3471" y="245"/>
            <a:chExt cx="1854" cy="409"/>
          </a:xfrm>
        </p:grpSpPr>
        <p:sp>
          <p:nvSpPr>
            <p:cNvPr id="195593" name="Rectangle 9"/>
            <p:cNvSpPr>
              <a:spLocks noChangeArrowheads="1"/>
            </p:cNvSpPr>
            <p:nvPr/>
          </p:nvSpPr>
          <p:spPr bwMode="auto">
            <a:xfrm>
              <a:off x="3471" y="24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594" name="Rectangle 10"/>
            <p:cNvSpPr>
              <a:spLocks noChangeArrowheads="1"/>
            </p:cNvSpPr>
            <p:nvPr/>
          </p:nvSpPr>
          <p:spPr bwMode="auto">
            <a:xfrm>
              <a:off x="4400" y="24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595" name="Rectangle 11"/>
            <p:cNvSpPr>
              <a:spLocks noChangeArrowheads="1"/>
            </p:cNvSpPr>
            <p:nvPr/>
          </p:nvSpPr>
          <p:spPr bwMode="auto">
            <a:xfrm>
              <a:off x="3934" y="24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596" name="Rectangle 12"/>
            <p:cNvSpPr>
              <a:spLocks noChangeArrowheads="1"/>
            </p:cNvSpPr>
            <p:nvPr/>
          </p:nvSpPr>
          <p:spPr bwMode="auto">
            <a:xfrm>
              <a:off x="4861" y="24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grpSp>
      <p:sp>
        <p:nvSpPr>
          <p:cNvPr id="195597" name="Line 13"/>
          <p:cNvSpPr>
            <a:spLocks noChangeShapeType="1"/>
          </p:cNvSpPr>
          <p:nvPr/>
        </p:nvSpPr>
        <p:spPr bwMode="auto">
          <a:xfrm flipH="1">
            <a:off x="3352800" y="4044950"/>
            <a:ext cx="2559050" cy="168275"/>
          </a:xfrm>
          <a:prstGeom prst="line">
            <a:avLst/>
          </a:prstGeom>
          <a:noFill/>
          <a:ln w="28575">
            <a:solidFill>
              <a:srgbClr val="FFFFCC"/>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598" name="Oval 14"/>
          <p:cNvSpPr>
            <a:spLocks noChangeArrowheads="1"/>
          </p:cNvSpPr>
          <p:nvPr/>
        </p:nvSpPr>
        <p:spPr bwMode="auto">
          <a:xfrm rot="24300000">
            <a:off x="4439444" y="2450306"/>
            <a:ext cx="1068388" cy="1108075"/>
          </a:xfrm>
          <a:prstGeom prst="ellipse">
            <a:avLst/>
          </a:prstGeom>
          <a:gradFill rotWithShape="1">
            <a:gsLst>
              <a:gs pos="0">
                <a:srgbClr val="8BFD93"/>
              </a:gs>
              <a:gs pos="100000">
                <a:srgbClr val="8BFD93">
                  <a:gamma/>
                  <a:shade val="46275"/>
                  <a:invGamma/>
                  <a:alpha val="0"/>
                </a:srgbClr>
              </a:gs>
            </a:gsLst>
            <a:path path="shape">
              <a:fillToRect l="50000" t="50000" r="50000" b="50000"/>
            </a:path>
          </a:gradFill>
          <a:ln w="9525">
            <a:noFill/>
            <a:round/>
            <a:headEnd/>
            <a:tailEnd/>
          </a:ln>
          <a:effectLst/>
        </p:spPr>
        <p:txBody>
          <a:bodyPr wrap="none" anchor="ctr"/>
          <a:lstStyle/>
          <a:p>
            <a:endParaRPr lang="en-US" smtClean="0">
              <a:solidFill>
                <a:srgbClr val="000000"/>
              </a:solidFill>
              <a:latin typeface="Times New Roman" pitchFamily="18" charset="0"/>
            </a:endParaRPr>
          </a:p>
        </p:txBody>
      </p:sp>
      <p:sp>
        <p:nvSpPr>
          <p:cNvPr id="195599" name="Freeform 15"/>
          <p:cNvSpPr>
            <a:spLocks/>
          </p:cNvSpPr>
          <p:nvPr/>
        </p:nvSpPr>
        <p:spPr bwMode="auto">
          <a:xfrm rot="18900000">
            <a:off x="4410075" y="2562225"/>
            <a:ext cx="1089025" cy="78105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a:tailEnd/>
          </a:ln>
          <a:effectLst/>
        </p:spPr>
        <p:txBody>
          <a:bodyPr wrap="none" anchor="ctr"/>
          <a:lstStyle/>
          <a:p>
            <a:endParaRPr lang="en-US" smtClean="0">
              <a:solidFill>
                <a:srgbClr val="000000"/>
              </a:solidFill>
              <a:latin typeface="Times New Roman" pitchFamily="18" charset="0"/>
            </a:endParaRPr>
          </a:p>
        </p:txBody>
      </p:sp>
      <p:sp>
        <p:nvSpPr>
          <p:cNvPr id="195600" name="Line 16"/>
          <p:cNvSpPr>
            <a:spLocks noChangeShapeType="1"/>
          </p:cNvSpPr>
          <p:nvPr/>
        </p:nvSpPr>
        <p:spPr bwMode="auto">
          <a:xfrm rot="18900000">
            <a:off x="2836863" y="3495675"/>
            <a:ext cx="3354387" cy="0"/>
          </a:xfrm>
          <a:prstGeom prst="line">
            <a:avLst/>
          </a:prstGeom>
          <a:noFill/>
          <a:ln w="28575">
            <a:solidFill>
              <a:srgbClr val="DDDDDD">
                <a:alpha val="50000"/>
              </a:srgbClr>
            </a:solidFill>
            <a:round/>
            <a:headEnd/>
            <a:tailEnd/>
          </a:ln>
          <a:effectLst/>
        </p:spPr>
        <p:txBody>
          <a:bodyPr>
            <a:spAutoFit/>
          </a:bodyPr>
          <a:lstStyle/>
          <a:p>
            <a:endParaRPr lang="en-US" smtClean="0">
              <a:solidFill>
                <a:srgbClr val="000000"/>
              </a:solidFill>
              <a:latin typeface="Times New Roman" pitchFamily="18" charset="0"/>
            </a:endParaRPr>
          </a:p>
        </p:txBody>
      </p:sp>
      <p:sp>
        <p:nvSpPr>
          <p:cNvPr id="195601" name="Line 17"/>
          <p:cNvSpPr>
            <a:spLocks noChangeShapeType="1"/>
          </p:cNvSpPr>
          <p:nvPr/>
        </p:nvSpPr>
        <p:spPr bwMode="auto">
          <a:xfrm>
            <a:off x="2424113" y="3429000"/>
            <a:ext cx="4379912" cy="0"/>
          </a:xfrm>
          <a:prstGeom prst="line">
            <a:avLst/>
          </a:prstGeom>
          <a:noFill/>
          <a:ln w="28575">
            <a:solidFill>
              <a:srgbClr val="DDDDDD">
                <a:alpha val="50000"/>
              </a:srgbClr>
            </a:solidFill>
            <a:round/>
            <a:headEnd/>
            <a:tailEnd/>
          </a:ln>
          <a:effectLst/>
        </p:spPr>
        <p:txBody>
          <a:bodyPr>
            <a:spAutoFit/>
          </a:bodyPr>
          <a:lstStyle/>
          <a:p>
            <a:endParaRPr lang="en-US" smtClean="0">
              <a:solidFill>
                <a:srgbClr val="000000"/>
              </a:solidFill>
              <a:latin typeface="Times New Roman" pitchFamily="18" charset="0"/>
            </a:endParaRPr>
          </a:p>
        </p:txBody>
      </p:sp>
      <p:sp>
        <p:nvSpPr>
          <p:cNvPr id="195602" name="Line 18"/>
          <p:cNvSpPr>
            <a:spLocks noChangeShapeType="1"/>
          </p:cNvSpPr>
          <p:nvPr/>
        </p:nvSpPr>
        <p:spPr bwMode="auto">
          <a:xfrm rot="-5400000">
            <a:off x="2913856" y="3486944"/>
            <a:ext cx="3354388" cy="0"/>
          </a:xfrm>
          <a:prstGeom prst="line">
            <a:avLst/>
          </a:prstGeom>
          <a:noFill/>
          <a:ln w="28575">
            <a:solidFill>
              <a:srgbClr val="DDDDDD">
                <a:alpha val="50000"/>
              </a:srgbClr>
            </a:solidFill>
            <a:round/>
            <a:headEnd/>
            <a:tailEnd/>
          </a:ln>
          <a:effectLst/>
        </p:spPr>
        <p:txBody>
          <a:bodyPr>
            <a:spAutoFit/>
          </a:bodyPr>
          <a:lstStyle/>
          <a:p>
            <a:endParaRPr lang="en-US" smtClean="0">
              <a:solidFill>
                <a:srgbClr val="000000"/>
              </a:solidFill>
              <a:latin typeface="Times New Roman" pitchFamily="18" charset="0"/>
            </a:endParaRPr>
          </a:p>
        </p:txBody>
      </p:sp>
      <p:sp>
        <p:nvSpPr>
          <p:cNvPr id="195603" name="Oval 19"/>
          <p:cNvSpPr>
            <a:spLocks noChangeArrowheads="1"/>
          </p:cNvSpPr>
          <p:nvPr/>
        </p:nvSpPr>
        <p:spPr bwMode="auto">
          <a:xfrm>
            <a:off x="4359275" y="3136900"/>
            <a:ext cx="250825" cy="250825"/>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04" name="Oval 20"/>
          <p:cNvSpPr>
            <a:spLocks noChangeArrowheads="1"/>
          </p:cNvSpPr>
          <p:nvPr/>
        </p:nvSpPr>
        <p:spPr bwMode="auto">
          <a:xfrm>
            <a:off x="4394200" y="3455988"/>
            <a:ext cx="252413" cy="250825"/>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05" name="Oval 21"/>
          <p:cNvSpPr>
            <a:spLocks noChangeArrowheads="1"/>
          </p:cNvSpPr>
          <p:nvPr/>
        </p:nvSpPr>
        <p:spPr bwMode="auto">
          <a:xfrm>
            <a:off x="4602163" y="3368675"/>
            <a:ext cx="252412" cy="252413"/>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06" name="Oval 22"/>
          <p:cNvSpPr>
            <a:spLocks noChangeArrowheads="1"/>
          </p:cNvSpPr>
          <p:nvPr/>
        </p:nvSpPr>
        <p:spPr bwMode="auto">
          <a:xfrm>
            <a:off x="4452938" y="3151188"/>
            <a:ext cx="250825" cy="250825"/>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3" name="Group 23"/>
          <p:cNvGrpSpPr>
            <a:grpSpLocks/>
          </p:cNvGrpSpPr>
          <p:nvPr/>
        </p:nvGrpSpPr>
        <p:grpSpPr bwMode="auto">
          <a:xfrm>
            <a:off x="4302125" y="3249613"/>
            <a:ext cx="241300" cy="241300"/>
            <a:chOff x="1951" y="2530"/>
            <a:chExt cx="384" cy="384"/>
          </a:xfrm>
        </p:grpSpPr>
        <p:sp>
          <p:nvSpPr>
            <p:cNvPr id="195608" name="Oval 24"/>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09" name="AutoShape 25"/>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grpSp>
        <p:nvGrpSpPr>
          <p:cNvPr id="4" name="Group 26"/>
          <p:cNvGrpSpPr>
            <a:grpSpLocks/>
          </p:cNvGrpSpPr>
          <p:nvPr/>
        </p:nvGrpSpPr>
        <p:grpSpPr bwMode="auto">
          <a:xfrm>
            <a:off x="4625975" y="3246438"/>
            <a:ext cx="241300" cy="241300"/>
            <a:chOff x="1951" y="2530"/>
            <a:chExt cx="384" cy="384"/>
          </a:xfrm>
        </p:grpSpPr>
        <p:sp>
          <p:nvSpPr>
            <p:cNvPr id="195611" name="Oval 27"/>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12" name="AutoShape 28"/>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sp>
        <p:nvSpPr>
          <p:cNvPr id="195613" name="Oval 29"/>
          <p:cNvSpPr>
            <a:spLocks noChangeArrowheads="1"/>
          </p:cNvSpPr>
          <p:nvPr/>
        </p:nvSpPr>
        <p:spPr bwMode="auto">
          <a:xfrm>
            <a:off x="4456113" y="3387725"/>
            <a:ext cx="250825" cy="252413"/>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5" name="Group 30"/>
          <p:cNvGrpSpPr>
            <a:grpSpLocks/>
          </p:cNvGrpSpPr>
          <p:nvPr/>
        </p:nvGrpSpPr>
        <p:grpSpPr bwMode="auto">
          <a:xfrm>
            <a:off x="4503738" y="2892425"/>
            <a:ext cx="177800" cy="1019175"/>
            <a:chOff x="3211" y="724"/>
            <a:chExt cx="182" cy="1037"/>
          </a:xfrm>
        </p:grpSpPr>
        <p:grpSp>
          <p:nvGrpSpPr>
            <p:cNvPr id="6" name="Group 31"/>
            <p:cNvGrpSpPr>
              <a:grpSpLocks/>
            </p:cNvGrpSpPr>
            <p:nvPr/>
          </p:nvGrpSpPr>
          <p:grpSpPr bwMode="auto">
            <a:xfrm>
              <a:off x="3211" y="724"/>
              <a:ext cx="182" cy="182"/>
              <a:chOff x="5384" y="1264"/>
              <a:chExt cx="182" cy="182"/>
            </a:xfrm>
          </p:grpSpPr>
          <p:sp>
            <p:nvSpPr>
              <p:cNvPr id="195616" name="Oval 32"/>
              <p:cNvSpPr>
                <a:spLocks noChangeArrowheads="1"/>
              </p:cNvSpPr>
              <p:nvPr/>
            </p:nvSpPr>
            <p:spPr bwMode="auto">
              <a:xfrm>
                <a:off x="5384" y="1264"/>
                <a:ext cx="182" cy="182"/>
              </a:xfrm>
              <a:prstGeom prst="ellipse">
                <a:avLst/>
              </a:prstGeom>
              <a:gradFill rotWithShape="1">
                <a:gsLst>
                  <a:gs pos="0">
                    <a:srgbClr val="969696"/>
                  </a:gs>
                  <a:gs pos="100000">
                    <a:srgbClr val="969696">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17" name="Line 33"/>
              <p:cNvSpPr>
                <a:spLocks noChangeShapeType="1"/>
              </p:cNvSpPr>
              <p:nvPr/>
            </p:nvSpPr>
            <p:spPr bwMode="auto">
              <a:xfrm>
                <a:off x="5430" y="1355"/>
                <a:ext cx="92" cy="0"/>
              </a:xfrm>
              <a:prstGeom prst="line">
                <a:avLst/>
              </a:prstGeom>
              <a:noFill/>
              <a:ln w="57150">
                <a:solidFill>
                  <a:schemeClr val="bg1"/>
                </a:solidFill>
                <a:round/>
                <a:headEnd/>
                <a:tailEnd/>
              </a:ln>
              <a:effectLst/>
            </p:spPr>
            <p:txBody>
              <a:bodyPr/>
              <a:lstStyle/>
              <a:p>
                <a:endParaRPr lang="en-US" smtClean="0">
                  <a:solidFill>
                    <a:srgbClr val="000000"/>
                  </a:solidFill>
                  <a:latin typeface="Times New Roman" pitchFamily="18" charset="0"/>
                </a:endParaRPr>
              </a:p>
            </p:txBody>
          </p:sp>
        </p:grpSp>
        <p:grpSp>
          <p:nvGrpSpPr>
            <p:cNvPr id="7" name="Group 34"/>
            <p:cNvGrpSpPr>
              <a:grpSpLocks/>
            </p:cNvGrpSpPr>
            <p:nvPr/>
          </p:nvGrpSpPr>
          <p:grpSpPr bwMode="auto">
            <a:xfrm>
              <a:off x="3211" y="1579"/>
              <a:ext cx="182" cy="182"/>
              <a:chOff x="5384" y="1264"/>
              <a:chExt cx="182" cy="182"/>
            </a:xfrm>
          </p:grpSpPr>
          <p:sp>
            <p:nvSpPr>
              <p:cNvPr id="195619" name="Oval 35"/>
              <p:cNvSpPr>
                <a:spLocks noChangeArrowheads="1"/>
              </p:cNvSpPr>
              <p:nvPr/>
            </p:nvSpPr>
            <p:spPr bwMode="auto">
              <a:xfrm>
                <a:off x="5384" y="1264"/>
                <a:ext cx="182" cy="182"/>
              </a:xfrm>
              <a:prstGeom prst="ellipse">
                <a:avLst/>
              </a:prstGeom>
              <a:gradFill rotWithShape="1">
                <a:gsLst>
                  <a:gs pos="0">
                    <a:srgbClr val="969696"/>
                  </a:gs>
                  <a:gs pos="100000">
                    <a:srgbClr val="969696">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20" name="Line 36"/>
              <p:cNvSpPr>
                <a:spLocks noChangeShapeType="1"/>
              </p:cNvSpPr>
              <p:nvPr/>
            </p:nvSpPr>
            <p:spPr bwMode="auto">
              <a:xfrm>
                <a:off x="5430" y="1355"/>
                <a:ext cx="92" cy="0"/>
              </a:xfrm>
              <a:prstGeom prst="line">
                <a:avLst/>
              </a:prstGeom>
              <a:noFill/>
              <a:ln w="57150">
                <a:solidFill>
                  <a:schemeClr val="bg1"/>
                </a:solidFill>
                <a:round/>
                <a:headEnd/>
                <a:tailEnd/>
              </a:ln>
              <a:effectLst/>
            </p:spPr>
            <p:txBody>
              <a:bodyPr/>
              <a:lstStyle/>
              <a:p>
                <a:endParaRPr lang="en-US" smtClean="0">
                  <a:solidFill>
                    <a:srgbClr val="000000"/>
                  </a:solidFill>
                  <a:latin typeface="Times New Roman" pitchFamily="18" charset="0"/>
                </a:endParaRPr>
              </a:p>
            </p:txBody>
          </p:sp>
        </p:grpSp>
      </p:grpSp>
      <p:grpSp>
        <p:nvGrpSpPr>
          <p:cNvPr id="8" name="Group 37"/>
          <p:cNvGrpSpPr>
            <a:grpSpLocks/>
          </p:cNvGrpSpPr>
          <p:nvPr/>
        </p:nvGrpSpPr>
        <p:grpSpPr bwMode="auto">
          <a:xfrm>
            <a:off x="4460875" y="3284538"/>
            <a:ext cx="241300" cy="241300"/>
            <a:chOff x="1951" y="2530"/>
            <a:chExt cx="384" cy="384"/>
          </a:xfrm>
        </p:grpSpPr>
        <p:sp>
          <p:nvSpPr>
            <p:cNvPr id="195622" name="Oval 38"/>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23" name="AutoShape 39"/>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grpSp>
        <p:nvGrpSpPr>
          <p:cNvPr id="9" name="Group 40"/>
          <p:cNvGrpSpPr>
            <a:grpSpLocks/>
          </p:cNvGrpSpPr>
          <p:nvPr/>
        </p:nvGrpSpPr>
        <p:grpSpPr bwMode="auto">
          <a:xfrm>
            <a:off x="4492625" y="2644775"/>
            <a:ext cx="196850" cy="1531938"/>
            <a:chOff x="1296" y="1983"/>
            <a:chExt cx="186" cy="1448"/>
          </a:xfrm>
        </p:grpSpPr>
        <p:grpSp>
          <p:nvGrpSpPr>
            <p:cNvPr id="10" name="Group 41"/>
            <p:cNvGrpSpPr>
              <a:grpSpLocks/>
            </p:cNvGrpSpPr>
            <p:nvPr/>
          </p:nvGrpSpPr>
          <p:grpSpPr bwMode="auto">
            <a:xfrm>
              <a:off x="1300" y="1983"/>
              <a:ext cx="182" cy="182"/>
              <a:chOff x="5384" y="1264"/>
              <a:chExt cx="182" cy="182"/>
            </a:xfrm>
          </p:grpSpPr>
          <p:sp>
            <p:nvSpPr>
              <p:cNvPr id="195626" name="Oval 42"/>
              <p:cNvSpPr>
                <a:spLocks noChangeArrowheads="1"/>
              </p:cNvSpPr>
              <p:nvPr/>
            </p:nvSpPr>
            <p:spPr bwMode="auto">
              <a:xfrm>
                <a:off x="5384" y="1264"/>
                <a:ext cx="182" cy="182"/>
              </a:xfrm>
              <a:prstGeom prst="ellipse">
                <a:avLst/>
              </a:prstGeom>
              <a:gradFill rotWithShape="1">
                <a:gsLst>
                  <a:gs pos="0">
                    <a:srgbClr val="969696"/>
                  </a:gs>
                  <a:gs pos="100000">
                    <a:srgbClr val="969696">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27" name="Line 43"/>
              <p:cNvSpPr>
                <a:spLocks noChangeShapeType="1"/>
              </p:cNvSpPr>
              <p:nvPr/>
            </p:nvSpPr>
            <p:spPr bwMode="auto">
              <a:xfrm>
                <a:off x="5430" y="1355"/>
                <a:ext cx="92" cy="0"/>
              </a:xfrm>
              <a:prstGeom prst="line">
                <a:avLst/>
              </a:prstGeom>
              <a:noFill/>
              <a:ln w="57150">
                <a:solidFill>
                  <a:schemeClr val="bg1"/>
                </a:solidFill>
                <a:round/>
                <a:headEnd/>
                <a:tailEnd/>
              </a:ln>
              <a:effectLst/>
            </p:spPr>
            <p:txBody>
              <a:bodyPr/>
              <a:lstStyle/>
              <a:p>
                <a:endParaRPr lang="en-US" smtClean="0">
                  <a:solidFill>
                    <a:srgbClr val="000000"/>
                  </a:solidFill>
                  <a:latin typeface="Times New Roman" pitchFamily="18" charset="0"/>
                </a:endParaRPr>
              </a:p>
            </p:txBody>
          </p:sp>
        </p:grpSp>
        <p:grpSp>
          <p:nvGrpSpPr>
            <p:cNvPr id="11" name="Group 44"/>
            <p:cNvGrpSpPr>
              <a:grpSpLocks/>
            </p:cNvGrpSpPr>
            <p:nvPr/>
          </p:nvGrpSpPr>
          <p:grpSpPr bwMode="auto">
            <a:xfrm>
              <a:off x="1296" y="3249"/>
              <a:ext cx="182" cy="182"/>
              <a:chOff x="5384" y="1264"/>
              <a:chExt cx="182" cy="182"/>
            </a:xfrm>
          </p:grpSpPr>
          <p:sp>
            <p:nvSpPr>
              <p:cNvPr id="195629" name="Oval 45"/>
              <p:cNvSpPr>
                <a:spLocks noChangeArrowheads="1"/>
              </p:cNvSpPr>
              <p:nvPr/>
            </p:nvSpPr>
            <p:spPr bwMode="auto">
              <a:xfrm>
                <a:off x="5384" y="1264"/>
                <a:ext cx="182" cy="182"/>
              </a:xfrm>
              <a:prstGeom prst="ellipse">
                <a:avLst/>
              </a:prstGeom>
              <a:gradFill rotWithShape="1">
                <a:gsLst>
                  <a:gs pos="0">
                    <a:srgbClr val="969696"/>
                  </a:gs>
                  <a:gs pos="100000">
                    <a:srgbClr val="969696">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30" name="Line 46"/>
              <p:cNvSpPr>
                <a:spLocks noChangeShapeType="1"/>
              </p:cNvSpPr>
              <p:nvPr/>
            </p:nvSpPr>
            <p:spPr bwMode="auto">
              <a:xfrm>
                <a:off x="5430" y="1355"/>
                <a:ext cx="92" cy="0"/>
              </a:xfrm>
              <a:prstGeom prst="line">
                <a:avLst/>
              </a:prstGeom>
              <a:noFill/>
              <a:ln w="57150">
                <a:solidFill>
                  <a:schemeClr val="bg1"/>
                </a:solidFill>
                <a:round/>
                <a:headEnd/>
                <a:tailEnd/>
              </a:ln>
              <a:effectLst/>
            </p:spPr>
            <p:txBody>
              <a:bodyPr/>
              <a:lstStyle/>
              <a:p>
                <a:endParaRPr lang="en-US" smtClean="0">
                  <a:solidFill>
                    <a:srgbClr val="000000"/>
                  </a:solidFill>
                  <a:latin typeface="Times New Roman" pitchFamily="18" charset="0"/>
                </a:endParaRPr>
              </a:p>
            </p:txBody>
          </p:sp>
        </p:grpSp>
      </p:grpSp>
      <p:grpSp>
        <p:nvGrpSpPr>
          <p:cNvPr id="12" name="Group 47"/>
          <p:cNvGrpSpPr>
            <a:grpSpLocks/>
          </p:cNvGrpSpPr>
          <p:nvPr/>
        </p:nvGrpSpPr>
        <p:grpSpPr bwMode="auto">
          <a:xfrm>
            <a:off x="4594225" y="3433763"/>
            <a:ext cx="241300" cy="241300"/>
            <a:chOff x="1951" y="2530"/>
            <a:chExt cx="384" cy="384"/>
          </a:xfrm>
        </p:grpSpPr>
        <p:sp>
          <p:nvSpPr>
            <p:cNvPr id="195632" name="Oval 48"/>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33" name="AutoShape 49"/>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grpSp>
        <p:nvGrpSpPr>
          <p:cNvPr id="13" name="Group 50"/>
          <p:cNvGrpSpPr>
            <a:grpSpLocks/>
          </p:cNvGrpSpPr>
          <p:nvPr/>
        </p:nvGrpSpPr>
        <p:grpSpPr bwMode="auto">
          <a:xfrm>
            <a:off x="4492625" y="2393950"/>
            <a:ext cx="198438" cy="2035175"/>
            <a:chOff x="4731" y="2198"/>
            <a:chExt cx="187" cy="1924"/>
          </a:xfrm>
        </p:grpSpPr>
        <p:grpSp>
          <p:nvGrpSpPr>
            <p:cNvPr id="14" name="Group 51"/>
            <p:cNvGrpSpPr>
              <a:grpSpLocks/>
            </p:cNvGrpSpPr>
            <p:nvPr/>
          </p:nvGrpSpPr>
          <p:grpSpPr bwMode="auto">
            <a:xfrm>
              <a:off x="4736" y="2198"/>
              <a:ext cx="182" cy="182"/>
              <a:chOff x="5384" y="1264"/>
              <a:chExt cx="182" cy="182"/>
            </a:xfrm>
          </p:grpSpPr>
          <p:sp>
            <p:nvSpPr>
              <p:cNvPr id="195636" name="Oval 52"/>
              <p:cNvSpPr>
                <a:spLocks noChangeArrowheads="1"/>
              </p:cNvSpPr>
              <p:nvPr/>
            </p:nvSpPr>
            <p:spPr bwMode="auto">
              <a:xfrm>
                <a:off x="5384" y="1264"/>
                <a:ext cx="182" cy="182"/>
              </a:xfrm>
              <a:prstGeom prst="ellipse">
                <a:avLst/>
              </a:prstGeom>
              <a:gradFill rotWithShape="1">
                <a:gsLst>
                  <a:gs pos="0">
                    <a:srgbClr val="969696"/>
                  </a:gs>
                  <a:gs pos="100000">
                    <a:srgbClr val="969696">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37" name="Line 53"/>
              <p:cNvSpPr>
                <a:spLocks noChangeShapeType="1"/>
              </p:cNvSpPr>
              <p:nvPr/>
            </p:nvSpPr>
            <p:spPr bwMode="auto">
              <a:xfrm>
                <a:off x="5430" y="1355"/>
                <a:ext cx="92" cy="0"/>
              </a:xfrm>
              <a:prstGeom prst="line">
                <a:avLst/>
              </a:prstGeom>
              <a:noFill/>
              <a:ln w="57150">
                <a:solidFill>
                  <a:schemeClr val="bg1"/>
                </a:solidFill>
                <a:round/>
                <a:headEnd/>
                <a:tailEnd/>
              </a:ln>
              <a:effectLst/>
            </p:spPr>
            <p:txBody>
              <a:bodyPr/>
              <a:lstStyle/>
              <a:p>
                <a:endParaRPr lang="en-US" smtClean="0">
                  <a:solidFill>
                    <a:srgbClr val="000000"/>
                  </a:solidFill>
                  <a:latin typeface="Times New Roman" pitchFamily="18" charset="0"/>
                </a:endParaRPr>
              </a:p>
            </p:txBody>
          </p:sp>
        </p:grpSp>
        <p:grpSp>
          <p:nvGrpSpPr>
            <p:cNvPr id="15" name="Group 54"/>
            <p:cNvGrpSpPr>
              <a:grpSpLocks/>
            </p:cNvGrpSpPr>
            <p:nvPr/>
          </p:nvGrpSpPr>
          <p:grpSpPr bwMode="auto">
            <a:xfrm>
              <a:off x="4731" y="3940"/>
              <a:ext cx="182" cy="182"/>
              <a:chOff x="5384" y="1264"/>
              <a:chExt cx="182" cy="182"/>
            </a:xfrm>
          </p:grpSpPr>
          <p:sp>
            <p:nvSpPr>
              <p:cNvPr id="195639" name="Oval 55"/>
              <p:cNvSpPr>
                <a:spLocks noChangeArrowheads="1"/>
              </p:cNvSpPr>
              <p:nvPr/>
            </p:nvSpPr>
            <p:spPr bwMode="auto">
              <a:xfrm>
                <a:off x="5384" y="1264"/>
                <a:ext cx="182" cy="182"/>
              </a:xfrm>
              <a:prstGeom prst="ellipse">
                <a:avLst/>
              </a:prstGeom>
              <a:gradFill rotWithShape="1">
                <a:gsLst>
                  <a:gs pos="0">
                    <a:srgbClr val="969696"/>
                  </a:gs>
                  <a:gs pos="100000">
                    <a:srgbClr val="969696">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40" name="Line 56"/>
              <p:cNvSpPr>
                <a:spLocks noChangeShapeType="1"/>
              </p:cNvSpPr>
              <p:nvPr/>
            </p:nvSpPr>
            <p:spPr bwMode="auto">
              <a:xfrm>
                <a:off x="5430" y="1355"/>
                <a:ext cx="92" cy="0"/>
              </a:xfrm>
              <a:prstGeom prst="line">
                <a:avLst/>
              </a:prstGeom>
              <a:noFill/>
              <a:ln w="57150">
                <a:solidFill>
                  <a:schemeClr val="bg1"/>
                </a:solidFill>
                <a:round/>
                <a:headEnd/>
                <a:tailEnd/>
              </a:ln>
              <a:effectLst/>
            </p:spPr>
            <p:txBody>
              <a:bodyPr/>
              <a:lstStyle/>
              <a:p>
                <a:endParaRPr lang="en-US" smtClean="0">
                  <a:solidFill>
                    <a:srgbClr val="000000"/>
                  </a:solidFill>
                  <a:latin typeface="Times New Roman" pitchFamily="18" charset="0"/>
                </a:endParaRPr>
              </a:p>
            </p:txBody>
          </p:sp>
        </p:grpSp>
      </p:grpSp>
      <p:grpSp>
        <p:nvGrpSpPr>
          <p:cNvPr id="16" name="Group 57"/>
          <p:cNvGrpSpPr>
            <a:grpSpLocks/>
          </p:cNvGrpSpPr>
          <p:nvPr/>
        </p:nvGrpSpPr>
        <p:grpSpPr bwMode="auto">
          <a:xfrm>
            <a:off x="4470400" y="3100388"/>
            <a:ext cx="241300" cy="241300"/>
            <a:chOff x="1951" y="2530"/>
            <a:chExt cx="384" cy="384"/>
          </a:xfrm>
        </p:grpSpPr>
        <p:sp>
          <p:nvSpPr>
            <p:cNvPr id="195642" name="Oval 58"/>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43" name="AutoShape 59"/>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grpSp>
        <p:nvGrpSpPr>
          <p:cNvPr id="17" name="Group 60"/>
          <p:cNvGrpSpPr>
            <a:grpSpLocks/>
          </p:cNvGrpSpPr>
          <p:nvPr/>
        </p:nvGrpSpPr>
        <p:grpSpPr bwMode="auto">
          <a:xfrm>
            <a:off x="4346575" y="3452813"/>
            <a:ext cx="241300" cy="241300"/>
            <a:chOff x="1951" y="2530"/>
            <a:chExt cx="384" cy="384"/>
          </a:xfrm>
        </p:grpSpPr>
        <p:sp>
          <p:nvSpPr>
            <p:cNvPr id="195645" name="Oval 61"/>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46" name="AutoShape 62"/>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sp>
        <p:nvSpPr>
          <p:cNvPr id="195647" name="Oval 63"/>
          <p:cNvSpPr>
            <a:spLocks noChangeArrowheads="1"/>
          </p:cNvSpPr>
          <p:nvPr/>
        </p:nvSpPr>
        <p:spPr bwMode="auto">
          <a:xfrm>
            <a:off x="4035425" y="2797175"/>
            <a:ext cx="1074738" cy="1231900"/>
          </a:xfrm>
          <a:prstGeom prst="ellipse">
            <a:avLst/>
          </a:prstGeom>
          <a:gradFill rotWithShape="1">
            <a:gsLst>
              <a:gs pos="0">
                <a:srgbClr val="66CCFF">
                  <a:alpha val="75000"/>
                </a:srgbClr>
              </a:gs>
              <a:gs pos="100000">
                <a:srgbClr val="66CCFF">
                  <a:gamma/>
                  <a:shade val="46275"/>
                  <a:invGamma/>
                  <a:alpha val="0"/>
                </a:srgbClr>
              </a:gs>
            </a:gsLst>
            <a:path path="shape">
              <a:fillToRect l="50000" t="50000" r="50000" b="50000"/>
            </a:path>
          </a:gradFill>
          <a:ln w="9525" algn="ctr">
            <a:noFill/>
            <a:round/>
            <a:headEnd/>
            <a:tailEnd/>
          </a:ln>
          <a:effectLst/>
        </p:spPr>
        <p:txBody>
          <a:bodyPr wrap="none" anchor="ctr"/>
          <a:lstStyle/>
          <a:p>
            <a:endParaRPr lang="en-US" smtClean="0">
              <a:solidFill>
                <a:srgbClr val="000000"/>
              </a:solidFill>
              <a:latin typeface="Times New Roman" pitchFamily="18" charset="0"/>
            </a:endParaRPr>
          </a:p>
        </p:txBody>
      </p:sp>
      <p:sp>
        <p:nvSpPr>
          <p:cNvPr id="195648" name="Oval 64"/>
          <p:cNvSpPr>
            <a:spLocks noChangeArrowheads="1"/>
          </p:cNvSpPr>
          <p:nvPr/>
        </p:nvSpPr>
        <p:spPr bwMode="auto">
          <a:xfrm>
            <a:off x="3944938" y="2755900"/>
            <a:ext cx="1252537" cy="1346200"/>
          </a:xfrm>
          <a:prstGeom prst="ellipse">
            <a:avLst/>
          </a:prstGeom>
          <a:gradFill rotWithShape="1">
            <a:gsLst>
              <a:gs pos="0">
                <a:srgbClr val="FF6600">
                  <a:alpha val="83000"/>
                </a:srgbClr>
              </a:gs>
              <a:gs pos="100000">
                <a:srgbClr val="FF6600">
                  <a:gamma/>
                  <a:shade val="46275"/>
                  <a:invGamma/>
                  <a:alpha val="25999"/>
                </a:srgbClr>
              </a:gs>
            </a:gsLst>
            <a:path path="shape">
              <a:fillToRect l="50000" t="50000" r="50000" b="50000"/>
            </a:path>
          </a:gradFill>
          <a:ln w="9525" algn="ctr">
            <a:noFill/>
            <a:round/>
            <a:headEnd/>
            <a:tailEnd/>
          </a:ln>
          <a:effectLst/>
        </p:spPr>
        <p:txBody>
          <a:bodyPr wrap="none" anchor="ctr"/>
          <a:lstStyle/>
          <a:p>
            <a:endParaRPr lang="en-US" smtClean="0">
              <a:solidFill>
                <a:srgbClr val="000000"/>
              </a:solidFill>
              <a:latin typeface="Times New Roman" pitchFamily="18" charset="0"/>
            </a:endParaRPr>
          </a:p>
        </p:txBody>
      </p:sp>
      <p:grpSp>
        <p:nvGrpSpPr>
          <p:cNvPr id="18" name="Group 65"/>
          <p:cNvGrpSpPr>
            <a:grpSpLocks/>
          </p:cNvGrpSpPr>
          <p:nvPr/>
        </p:nvGrpSpPr>
        <p:grpSpPr bwMode="auto">
          <a:xfrm>
            <a:off x="3937000" y="1797050"/>
            <a:ext cx="1289050" cy="3086100"/>
            <a:chOff x="2141" y="827"/>
            <a:chExt cx="1218" cy="2917"/>
          </a:xfrm>
        </p:grpSpPr>
        <p:sp>
          <p:nvSpPr>
            <p:cNvPr id="195650" name="Oval 66"/>
            <p:cNvSpPr>
              <a:spLocks noChangeArrowheads="1"/>
            </p:cNvSpPr>
            <p:nvPr/>
          </p:nvSpPr>
          <p:spPr bwMode="auto">
            <a:xfrm>
              <a:off x="2150" y="2564"/>
              <a:ext cx="1209" cy="1180"/>
            </a:xfrm>
            <a:prstGeom prst="ellipse">
              <a:avLst/>
            </a:prstGeom>
            <a:gradFill rotWithShape="1">
              <a:gsLst>
                <a:gs pos="0">
                  <a:srgbClr val="FFFF00"/>
                </a:gs>
                <a:gs pos="100000">
                  <a:srgbClr val="FFFF00">
                    <a:gamma/>
                    <a:shade val="46275"/>
                    <a:invGamma/>
                    <a:alpha val="0"/>
                  </a:srgbClr>
                </a:gs>
              </a:gsLst>
              <a:path path="shape">
                <a:fillToRect l="50000" t="50000" r="50000" b="50000"/>
              </a:path>
            </a:gradFill>
            <a:ln w="9525" algn="ctr">
              <a:noFill/>
              <a:round/>
              <a:headEnd/>
              <a:tailEnd/>
            </a:ln>
            <a:effectLst/>
          </p:spPr>
          <p:txBody>
            <a:bodyPr wrap="none" anchor="ctr"/>
            <a:lstStyle/>
            <a:p>
              <a:endParaRPr lang="en-US" smtClean="0">
                <a:solidFill>
                  <a:srgbClr val="000000"/>
                </a:solidFill>
                <a:latin typeface="Times New Roman" pitchFamily="18" charset="0"/>
              </a:endParaRPr>
            </a:p>
          </p:txBody>
        </p:sp>
        <p:sp>
          <p:nvSpPr>
            <p:cNvPr id="195651" name="Oval 67"/>
            <p:cNvSpPr>
              <a:spLocks noChangeArrowheads="1"/>
            </p:cNvSpPr>
            <p:nvPr/>
          </p:nvSpPr>
          <p:spPr bwMode="auto">
            <a:xfrm>
              <a:off x="2141" y="827"/>
              <a:ext cx="1209" cy="1180"/>
            </a:xfrm>
            <a:prstGeom prst="ellipse">
              <a:avLst/>
            </a:prstGeom>
            <a:gradFill rotWithShape="1">
              <a:gsLst>
                <a:gs pos="0">
                  <a:srgbClr val="FFFF00"/>
                </a:gs>
                <a:gs pos="100000">
                  <a:srgbClr val="FFFF00">
                    <a:gamma/>
                    <a:shade val="46275"/>
                    <a:invGamma/>
                    <a:alpha val="0"/>
                  </a:srgbClr>
                </a:gs>
              </a:gsLst>
              <a:path path="shape">
                <a:fillToRect l="50000" t="50000" r="50000" b="50000"/>
              </a:path>
            </a:gradFill>
            <a:ln w="9525" algn="ctr">
              <a:no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19" name="Group 68"/>
          <p:cNvGrpSpPr>
            <a:grpSpLocks/>
          </p:cNvGrpSpPr>
          <p:nvPr/>
        </p:nvGrpSpPr>
        <p:grpSpPr bwMode="auto">
          <a:xfrm rot="5400000">
            <a:off x="3904457" y="1870869"/>
            <a:ext cx="1287462" cy="3086100"/>
            <a:chOff x="2141" y="827"/>
            <a:chExt cx="1218" cy="2917"/>
          </a:xfrm>
        </p:grpSpPr>
        <p:sp>
          <p:nvSpPr>
            <p:cNvPr id="195653" name="Oval 69"/>
            <p:cNvSpPr>
              <a:spLocks noChangeArrowheads="1"/>
            </p:cNvSpPr>
            <p:nvPr/>
          </p:nvSpPr>
          <p:spPr bwMode="auto">
            <a:xfrm>
              <a:off x="2150" y="2564"/>
              <a:ext cx="1209" cy="1180"/>
            </a:xfrm>
            <a:prstGeom prst="ellipse">
              <a:avLst/>
            </a:prstGeom>
            <a:gradFill rotWithShape="1">
              <a:gsLst>
                <a:gs pos="0">
                  <a:srgbClr val="FF66CC"/>
                </a:gs>
                <a:gs pos="100000">
                  <a:srgbClr val="FF66CC">
                    <a:gamma/>
                    <a:shade val="46275"/>
                    <a:invGamma/>
                    <a:alpha val="0"/>
                  </a:srgbClr>
                </a:gs>
              </a:gsLst>
              <a:path path="shape">
                <a:fillToRect l="50000" t="50000" r="50000" b="50000"/>
              </a:path>
            </a:gradFill>
            <a:ln w="9525" algn="ctr">
              <a:noFill/>
              <a:round/>
              <a:headEnd/>
              <a:tailEnd/>
            </a:ln>
            <a:effectLst/>
          </p:spPr>
          <p:txBody>
            <a:bodyPr wrap="none" anchor="ctr"/>
            <a:lstStyle/>
            <a:p>
              <a:endParaRPr lang="en-US" smtClean="0">
                <a:solidFill>
                  <a:srgbClr val="000000"/>
                </a:solidFill>
                <a:latin typeface="Times New Roman" pitchFamily="18" charset="0"/>
              </a:endParaRPr>
            </a:p>
          </p:txBody>
        </p:sp>
        <p:sp>
          <p:nvSpPr>
            <p:cNvPr id="195654" name="Oval 70"/>
            <p:cNvSpPr>
              <a:spLocks noChangeArrowheads="1"/>
            </p:cNvSpPr>
            <p:nvPr/>
          </p:nvSpPr>
          <p:spPr bwMode="auto">
            <a:xfrm>
              <a:off x="2141" y="827"/>
              <a:ext cx="1209" cy="1180"/>
            </a:xfrm>
            <a:prstGeom prst="ellipse">
              <a:avLst/>
            </a:prstGeom>
            <a:gradFill rotWithShape="1">
              <a:gsLst>
                <a:gs pos="0">
                  <a:srgbClr val="FF66CC"/>
                </a:gs>
                <a:gs pos="100000">
                  <a:srgbClr val="FF66CC">
                    <a:gamma/>
                    <a:shade val="46275"/>
                    <a:invGamma/>
                    <a:alpha val="0"/>
                  </a:srgbClr>
                </a:gs>
              </a:gsLst>
              <a:path path="shape">
                <a:fillToRect l="50000" t="50000" r="50000" b="50000"/>
              </a:path>
            </a:gradFill>
            <a:ln w="9525" algn="ctr">
              <a:no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95655" name="Oval 71"/>
          <p:cNvSpPr>
            <a:spLocks noChangeArrowheads="1"/>
          </p:cNvSpPr>
          <p:nvPr/>
        </p:nvSpPr>
        <p:spPr bwMode="auto">
          <a:xfrm rot="24300000">
            <a:off x="3559969" y="3309144"/>
            <a:ext cx="1068387" cy="1108075"/>
          </a:xfrm>
          <a:prstGeom prst="ellipse">
            <a:avLst/>
          </a:prstGeom>
          <a:gradFill rotWithShape="1">
            <a:gsLst>
              <a:gs pos="0">
                <a:srgbClr val="8BFD93"/>
              </a:gs>
              <a:gs pos="100000">
                <a:srgbClr val="8BFD93">
                  <a:gamma/>
                  <a:shade val="46275"/>
                  <a:invGamma/>
                  <a:alpha val="0"/>
                </a:srgbClr>
              </a:gs>
            </a:gsLst>
            <a:path path="shape">
              <a:fillToRect l="50000" t="50000" r="50000" b="50000"/>
            </a:path>
          </a:gradFill>
          <a:ln w="9525">
            <a:noFill/>
            <a:round/>
            <a:headEnd/>
            <a:tailEnd/>
          </a:ln>
          <a:effectLst/>
        </p:spPr>
        <p:txBody>
          <a:bodyPr wrap="none" anchor="ctr"/>
          <a:lstStyle/>
          <a:p>
            <a:endParaRPr lang="en-US" smtClean="0">
              <a:solidFill>
                <a:srgbClr val="000000"/>
              </a:solidFill>
              <a:latin typeface="Times New Roman" pitchFamily="18" charset="0"/>
            </a:endParaRPr>
          </a:p>
        </p:txBody>
      </p:sp>
      <p:grpSp>
        <p:nvGrpSpPr>
          <p:cNvPr id="20" name="Group 72"/>
          <p:cNvGrpSpPr>
            <a:grpSpLocks/>
          </p:cNvGrpSpPr>
          <p:nvPr/>
        </p:nvGrpSpPr>
        <p:grpSpPr bwMode="auto">
          <a:xfrm>
            <a:off x="4248150" y="1974850"/>
            <a:ext cx="641350" cy="2906713"/>
            <a:chOff x="2087" y="1742"/>
            <a:chExt cx="311" cy="1673"/>
          </a:xfrm>
        </p:grpSpPr>
        <p:sp>
          <p:nvSpPr>
            <p:cNvPr id="195657" name="Freeform 73"/>
            <p:cNvSpPr>
              <a:spLocks/>
            </p:cNvSpPr>
            <p:nvPr/>
          </p:nvSpPr>
          <p:spPr bwMode="auto">
            <a:xfrm rot="5400000">
              <a:off x="1833" y="2851"/>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alpha val="50999"/>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smtClean="0">
                <a:solidFill>
                  <a:srgbClr val="000000"/>
                </a:solidFill>
                <a:latin typeface="Times New Roman" pitchFamily="18" charset="0"/>
              </a:endParaRPr>
            </a:p>
          </p:txBody>
        </p:sp>
        <p:sp>
          <p:nvSpPr>
            <p:cNvPr id="195658" name="Freeform 74"/>
            <p:cNvSpPr>
              <a:spLocks/>
            </p:cNvSpPr>
            <p:nvPr/>
          </p:nvSpPr>
          <p:spPr bwMode="auto">
            <a:xfrm rot="16200000">
              <a:off x="1832" y="1997"/>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alpha val="50999"/>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smtClean="0">
                <a:solidFill>
                  <a:srgbClr val="000000"/>
                </a:solidFill>
                <a:latin typeface="Times New Roman" pitchFamily="18" charset="0"/>
              </a:endParaRPr>
            </a:p>
          </p:txBody>
        </p:sp>
      </p:grpSp>
      <p:grpSp>
        <p:nvGrpSpPr>
          <p:cNvPr id="21" name="Group 75"/>
          <p:cNvGrpSpPr>
            <a:grpSpLocks/>
          </p:cNvGrpSpPr>
          <p:nvPr/>
        </p:nvGrpSpPr>
        <p:grpSpPr bwMode="auto">
          <a:xfrm>
            <a:off x="3222625" y="3138488"/>
            <a:ext cx="2670175" cy="581025"/>
            <a:chOff x="1122" y="1287"/>
            <a:chExt cx="2233" cy="501"/>
          </a:xfrm>
        </p:grpSpPr>
        <p:sp>
          <p:nvSpPr>
            <p:cNvPr id="195660" name="Freeform 76"/>
            <p:cNvSpPr>
              <a:spLocks/>
            </p:cNvSpPr>
            <p:nvPr/>
          </p:nvSpPr>
          <p:spPr bwMode="auto">
            <a:xfrm>
              <a:off x="2262" y="1295"/>
              <a:ext cx="1093" cy="49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49001"/>
                  </a:srgbClr>
                </a:gs>
                <a:gs pos="100000">
                  <a:srgbClr val="FF66CC"/>
                </a:gs>
              </a:gsLst>
              <a:lin ang="5400000" scaled="1"/>
            </a:gradFill>
            <a:ln w="9525" cap="flat" cmpd="sng">
              <a:noFill/>
              <a:prstDash val="solid"/>
              <a:round/>
              <a:headEnd type="none" w="med" len="med"/>
              <a:tailEnd type="none" w="med" len="med"/>
            </a:ln>
            <a:effectLst/>
          </p:spPr>
          <p:txBody>
            <a:bodyPr wrap="none" anchor="ctr"/>
            <a:lstStyle/>
            <a:p>
              <a:endParaRPr lang="en-US" smtClean="0">
                <a:solidFill>
                  <a:srgbClr val="000000"/>
                </a:solidFill>
                <a:latin typeface="Times New Roman" pitchFamily="18" charset="0"/>
              </a:endParaRPr>
            </a:p>
          </p:txBody>
        </p:sp>
        <p:sp>
          <p:nvSpPr>
            <p:cNvPr id="195661" name="Freeform 77"/>
            <p:cNvSpPr>
              <a:spLocks/>
            </p:cNvSpPr>
            <p:nvPr/>
          </p:nvSpPr>
          <p:spPr bwMode="auto">
            <a:xfrm flipH="1">
              <a:off x="1122" y="1287"/>
              <a:ext cx="1093" cy="49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49001"/>
                  </a:srgbClr>
                </a:gs>
                <a:gs pos="100000">
                  <a:srgbClr val="FF66CC"/>
                </a:gs>
              </a:gsLst>
              <a:lin ang="5400000" scaled="1"/>
            </a:gradFill>
            <a:ln w="9525" cap="flat" cmpd="sng">
              <a:noFill/>
              <a:prstDash val="solid"/>
              <a:round/>
              <a:headEnd/>
              <a:tailEnd/>
            </a:ln>
            <a:effectLst/>
          </p:spPr>
          <p:txBody>
            <a:bodyPr wrap="none" anchor="ctr"/>
            <a:lstStyle/>
            <a:p>
              <a:endParaRPr lang="en-US" smtClean="0">
                <a:solidFill>
                  <a:srgbClr val="000000"/>
                </a:solidFill>
                <a:latin typeface="Times New Roman" pitchFamily="18" charset="0"/>
              </a:endParaRPr>
            </a:p>
          </p:txBody>
        </p:sp>
      </p:grpSp>
      <p:sp>
        <p:nvSpPr>
          <p:cNvPr id="195662" name="Freeform 78"/>
          <p:cNvSpPr>
            <a:spLocks/>
          </p:cNvSpPr>
          <p:nvPr/>
        </p:nvSpPr>
        <p:spPr bwMode="auto">
          <a:xfrm rot="8100000">
            <a:off x="3524250" y="3479800"/>
            <a:ext cx="1089025" cy="782638"/>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type="none" w="med" len="med"/>
            <a:tailEnd type="none" w="med" len="med"/>
          </a:ln>
          <a:effectLst/>
        </p:spPr>
        <p:txBody>
          <a:bodyPr wrap="none" anchor="ctr"/>
          <a:lstStyle/>
          <a:p>
            <a:endParaRPr lang="en-US" smtClean="0">
              <a:solidFill>
                <a:srgbClr val="000000"/>
              </a:solidFill>
              <a:latin typeface="Times New Roman" pitchFamily="18" charset="0"/>
            </a:endParaRPr>
          </a:p>
        </p:txBody>
      </p:sp>
      <p:sp>
        <p:nvSpPr>
          <p:cNvPr id="195663" name="Freeform 79"/>
          <p:cNvSpPr>
            <a:spLocks/>
          </p:cNvSpPr>
          <p:nvPr/>
        </p:nvSpPr>
        <p:spPr bwMode="auto">
          <a:xfrm rot="8804923">
            <a:off x="3138488" y="3576638"/>
            <a:ext cx="1422400" cy="639762"/>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FF6600">
                  <a:alpha val="75000"/>
                </a:srgbClr>
              </a:gs>
              <a:gs pos="100000">
                <a:srgbClr val="00AC00"/>
              </a:gs>
            </a:gsLst>
            <a:lin ang="5400000" scaled="1"/>
          </a:gradFill>
          <a:ln w="28575" cap="flat" cmpd="sng">
            <a:solidFill>
              <a:schemeClr val="bg1"/>
            </a:solidFill>
            <a:prstDash val="solid"/>
            <a:round/>
            <a:headEnd type="none" w="med" len="med"/>
            <a:tailEnd type="none" w="med" len="med"/>
          </a:ln>
          <a:effectLst/>
        </p:spPr>
        <p:txBody>
          <a:bodyPr wrap="none" anchor="ctr"/>
          <a:lstStyle/>
          <a:p>
            <a:endParaRPr lang="en-US" smtClean="0">
              <a:solidFill>
                <a:srgbClr val="000000"/>
              </a:solidFill>
              <a:latin typeface="Times New Roman" pitchFamily="18" charset="0"/>
            </a:endParaRPr>
          </a:p>
        </p:txBody>
      </p:sp>
      <p:sp>
        <p:nvSpPr>
          <p:cNvPr id="195664" name="Freeform 80"/>
          <p:cNvSpPr>
            <a:spLocks/>
          </p:cNvSpPr>
          <p:nvPr/>
        </p:nvSpPr>
        <p:spPr bwMode="auto">
          <a:xfrm rot="16200000">
            <a:off x="3869532" y="2388393"/>
            <a:ext cx="1422400" cy="63976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6600">
                  <a:alpha val="75000"/>
                </a:srgbClr>
              </a:gs>
              <a:gs pos="100000">
                <a:srgbClr val="FFFF00"/>
              </a:gs>
            </a:gsLst>
            <a:lin ang="5400000" scaled="1"/>
          </a:gradFill>
          <a:ln w="28575" cap="flat" cmpd="sng">
            <a:solidFill>
              <a:schemeClr val="bg1"/>
            </a:solidFill>
            <a:prstDash val="solid"/>
            <a:round/>
            <a:headEnd type="none" w="med" len="med"/>
            <a:tailEnd type="none" w="med" len="med"/>
          </a:ln>
          <a:effectLst/>
        </p:spPr>
        <p:txBody>
          <a:bodyPr wrap="none" anchor="ctr"/>
          <a:lstStyle/>
          <a:p>
            <a:endParaRPr lang="en-US" smtClean="0">
              <a:solidFill>
                <a:srgbClr val="000000"/>
              </a:solidFill>
              <a:latin typeface="Times New Roman" pitchFamily="18" charset="0"/>
            </a:endParaRPr>
          </a:p>
        </p:txBody>
      </p:sp>
      <p:sp>
        <p:nvSpPr>
          <p:cNvPr id="195665" name="Freeform 81"/>
          <p:cNvSpPr>
            <a:spLocks/>
          </p:cNvSpPr>
          <p:nvPr/>
        </p:nvSpPr>
        <p:spPr bwMode="auto">
          <a:xfrm rot="1346514">
            <a:off x="4579938" y="3465513"/>
            <a:ext cx="1422400" cy="639762"/>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00">
                  <a:alpha val="73000"/>
                </a:srgbClr>
              </a:gs>
              <a:gs pos="100000">
                <a:srgbClr val="FF66CC"/>
              </a:gs>
            </a:gsLst>
            <a:lin ang="5400000" scaled="1"/>
          </a:gradFill>
          <a:ln w="28575" cap="flat" cmpd="sng">
            <a:solidFill>
              <a:schemeClr val="bg1"/>
            </a:solidFill>
            <a:prstDash val="solid"/>
            <a:round/>
            <a:headEnd type="none" w="med" len="med"/>
            <a:tailEnd type="none" w="med" len="med"/>
          </a:ln>
          <a:effectLst/>
        </p:spPr>
        <p:txBody>
          <a:bodyPr wrap="none" anchor="ctr"/>
          <a:lstStyle/>
          <a:p>
            <a:endParaRPr lang="en-US" smtClean="0">
              <a:solidFill>
                <a:srgbClr val="000000"/>
              </a:solidFill>
              <a:latin typeface="Times New Roman" pitchFamily="18" charset="0"/>
            </a:endParaRPr>
          </a:p>
        </p:txBody>
      </p:sp>
      <p:sp>
        <p:nvSpPr>
          <p:cNvPr id="195666" name="Freeform 82"/>
          <p:cNvSpPr>
            <a:spLocks/>
          </p:cNvSpPr>
          <p:nvPr/>
        </p:nvSpPr>
        <p:spPr bwMode="auto">
          <a:xfrm rot="4265787">
            <a:off x="4091782" y="3801268"/>
            <a:ext cx="1422400" cy="63976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1A60F"/>
              </a:gs>
              <a:gs pos="50000">
                <a:srgbClr val="FF6600">
                  <a:alpha val="75000"/>
                </a:srgbClr>
              </a:gs>
              <a:gs pos="100000">
                <a:srgbClr val="F1A60F"/>
              </a:gs>
            </a:gsLst>
            <a:lin ang="5400000" scaled="1"/>
          </a:gradFill>
          <a:ln w="19050" cap="flat" cmpd="sng">
            <a:solidFill>
              <a:schemeClr val="bg1"/>
            </a:solidFill>
            <a:prstDash val="solid"/>
            <a:round/>
            <a:headEnd type="none" w="med" len="med"/>
            <a:tailEnd type="none" w="med" len="med"/>
          </a:ln>
          <a:effectLst/>
        </p:spPr>
        <p:txBody>
          <a:bodyPr wrap="none" anchor="ctr"/>
          <a:lstStyle/>
          <a:p>
            <a:endParaRPr lang="en-US" smtClean="0">
              <a:solidFill>
                <a:srgbClr val="000000"/>
              </a:solidFill>
              <a:latin typeface="Times New Roman" pitchFamily="18" charset="0"/>
            </a:endParaRPr>
          </a:p>
        </p:txBody>
      </p:sp>
      <p:grpSp>
        <p:nvGrpSpPr>
          <p:cNvPr id="22" name="Group 83"/>
          <p:cNvGrpSpPr>
            <a:grpSpLocks/>
          </p:cNvGrpSpPr>
          <p:nvPr/>
        </p:nvGrpSpPr>
        <p:grpSpPr bwMode="auto">
          <a:xfrm>
            <a:off x="3332163" y="2085975"/>
            <a:ext cx="2609850" cy="2657475"/>
            <a:chOff x="1518" y="726"/>
            <a:chExt cx="2466" cy="2796"/>
          </a:xfrm>
        </p:grpSpPr>
        <p:sp>
          <p:nvSpPr>
            <p:cNvPr id="195668" name="Freeform 84"/>
            <p:cNvSpPr>
              <a:spLocks/>
            </p:cNvSpPr>
            <p:nvPr/>
          </p:nvSpPr>
          <p:spPr bwMode="auto">
            <a:xfrm>
              <a:off x="1518" y="726"/>
              <a:ext cx="2466" cy="2796"/>
            </a:xfrm>
            <a:custGeom>
              <a:avLst/>
              <a:gdLst/>
              <a:ahLst/>
              <a:cxnLst>
                <a:cxn ang="0">
                  <a:pos x="1206" y="0"/>
                </a:cxn>
                <a:cxn ang="0">
                  <a:pos x="2466" y="2052"/>
                </a:cxn>
                <a:cxn ang="0">
                  <a:pos x="1542" y="2796"/>
                </a:cxn>
                <a:cxn ang="0">
                  <a:pos x="0" y="2238"/>
                </a:cxn>
                <a:cxn ang="0">
                  <a:pos x="1206" y="0"/>
                </a:cxn>
              </a:cxnLst>
              <a:rect l="0" t="0" r="r" b="b"/>
              <a:pathLst>
                <a:path w="2466" h="2796">
                  <a:moveTo>
                    <a:pt x="1206" y="0"/>
                  </a:moveTo>
                  <a:lnTo>
                    <a:pt x="2466" y="2052"/>
                  </a:lnTo>
                  <a:lnTo>
                    <a:pt x="1542" y="2796"/>
                  </a:lnTo>
                  <a:lnTo>
                    <a:pt x="0" y="2238"/>
                  </a:lnTo>
                  <a:lnTo>
                    <a:pt x="1206" y="0"/>
                  </a:lnTo>
                  <a:close/>
                </a:path>
              </a:pathLst>
            </a:custGeom>
            <a:noFill/>
            <a:ln w="28575" cap="flat" cmpd="sng">
              <a:solidFill>
                <a:srgbClr val="FFFFCC"/>
              </a:solidFill>
              <a:prstDash val="solid"/>
              <a:round/>
              <a:headEnd/>
              <a:tailEnd/>
            </a:ln>
            <a:effectLst/>
          </p:spPr>
          <p:txBody>
            <a:bodyPr wrap="none" anchor="ctr"/>
            <a:lstStyle/>
            <a:p>
              <a:endParaRPr lang="en-US" smtClean="0">
                <a:solidFill>
                  <a:srgbClr val="000000"/>
                </a:solidFill>
                <a:latin typeface="Times New Roman" pitchFamily="18" charset="0"/>
              </a:endParaRPr>
            </a:p>
          </p:txBody>
        </p:sp>
        <p:sp>
          <p:nvSpPr>
            <p:cNvPr id="195669" name="Line 85"/>
            <p:cNvSpPr>
              <a:spLocks noChangeShapeType="1"/>
            </p:cNvSpPr>
            <p:nvPr/>
          </p:nvSpPr>
          <p:spPr bwMode="auto">
            <a:xfrm>
              <a:off x="2718" y="744"/>
              <a:ext cx="330" cy="2772"/>
            </a:xfrm>
            <a:prstGeom prst="line">
              <a:avLst/>
            </a:prstGeom>
            <a:noFill/>
            <a:ln w="28575">
              <a:solidFill>
                <a:srgbClr val="FFFFCC"/>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95670" name="Rectangle 86"/>
          <p:cNvSpPr>
            <a:spLocks noChangeArrowheads="1"/>
          </p:cNvSpPr>
          <p:nvPr/>
        </p:nvSpPr>
        <p:spPr bwMode="auto">
          <a:xfrm>
            <a:off x="1736725" y="406400"/>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671" name="Rectangle 87"/>
          <p:cNvSpPr>
            <a:spLocks noChangeArrowheads="1"/>
          </p:cNvSpPr>
          <p:nvPr/>
        </p:nvSpPr>
        <p:spPr bwMode="auto">
          <a:xfrm>
            <a:off x="2841625" y="406400"/>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672" name="Rectangle 88"/>
          <p:cNvSpPr>
            <a:spLocks noChangeArrowheads="1"/>
          </p:cNvSpPr>
          <p:nvPr/>
        </p:nvSpPr>
        <p:spPr bwMode="auto">
          <a:xfrm>
            <a:off x="4302125" y="406400"/>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673" name="Rectangle 89"/>
          <p:cNvSpPr>
            <a:spLocks noChangeArrowheads="1"/>
          </p:cNvSpPr>
          <p:nvPr/>
        </p:nvSpPr>
        <p:spPr bwMode="auto">
          <a:xfrm>
            <a:off x="3576638" y="406400"/>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674" name="Line 90"/>
          <p:cNvSpPr>
            <a:spLocks noChangeShapeType="1"/>
          </p:cNvSpPr>
          <p:nvPr/>
        </p:nvSpPr>
        <p:spPr bwMode="auto">
          <a:xfrm flipV="1">
            <a:off x="1944688" y="496888"/>
            <a:ext cx="0" cy="457200"/>
          </a:xfrm>
          <a:prstGeom prst="line">
            <a:avLst/>
          </a:prstGeom>
          <a:noFill/>
          <a:ln w="38100">
            <a:solidFill>
              <a:srgbClr val="F1A60F"/>
            </a:solidFill>
            <a:round/>
            <a:headEnd/>
            <a:tailEnd type="triangle" w="med" len="med"/>
          </a:ln>
          <a:effectLst/>
        </p:spPr>
        <p:txBody>
          <a:bodyPr wrap="none" anchor="ctr"/>
          <a:lstStyle/>
          <a:p>
            <a:endParaRPr lang="en-US" smtClean="0">
              <a:solidFill>
                <a:srgbClr val="000000"/>
              </a:solidFill>
              <a:latin typeface="Times New Roman" pitchFamily="18" charset="0"/>
            </a:endParaRPr>
          </a:p>
        </p:txBody>
      </p:sp>
      <p:sp>
        <p:nvSpPr>
          <p:cNvPr id="195675" name="Line 91"/>
          <p:cNvSpPr>
            <a:spLocks noChangeShapeType="1"/>
          </p:cNvSpPr>
          <p:nvPr/>
        </p:nvSpPr>
        <p:spPr bwMode="auto">
          <a:xfrm flipV="1">
            <a:off x="3124200" y="496888"/>
            <a:ext cx="0" cy="457200"/>
          </a:xfrm>
          <a:prstGeom prst="line">
            <a:avLst/>
          </a:prstGeom>
          <a:noFill/>
          <a:ln w="38100">
            <a:solidFill>
              <a:srgbClr val="FF6699"/>
            </a:solidFill>
            <a:round/>
            <a:headEnd/>
            <a:tailEnd type="triangle" w="med" len="med"/>
          </a:ln>
          <a:effectLst/>
        </p:spPr>
        <p:txBody>
          <a:bodyPr wrap="none" anchor="ctr"/>
          <a:lstStyle/>
          <a:p>
            <a:endParaRPr lang="en-US" smtClean="0">
              <a:solidFill>
                <a:srgbClr val="000000"/>
              </a:solidFill>
              <a:latin typeface="Times New Roman" pitchFamily="18" charset="0"/>
            </a:endParaRPr>
          </a:p>
        </p:txBody>
      </p:sp>
      <p:sp>
        <p:nvSpPr>
          <p:cNvPr id="195676" name="Line 92"/>
          <p:cNvSpPr>
            <a:spLocks noChangeShapeType="1"/>
          </p:cNvSpPr>
          <p:nvPr/>
        </p:nvSpPr>
        <p:spPr bwMode="auto">
          <a:xfrm flipV="1">
            <a:off x="3814763" y="496888"/>
            <a:ext cx="0" cy="457200"/>
          </a:xfrm>
          <a:prstGeom prst="line">
            <a:avLst/>
          </a:prstGeom>
          <a:noFill/>
          <a:ln w="38100">
            <a:solidFill>
              <a:srgbClr val="FFFF00"/>
            </a:solidFill>
            <a:round/>
            <a:headEnd/>
            <a:tailEnd type="triangle" w="med" len="med"/>
          </a:ln>
          <a:effectLst/>
        </p:spPr>
        <p:txBody>
          <a:bodyPr wrap="none" anchor="ctr"/>
          <a:lstStyle/>
          <a:p>
            <a:endParaRPr lang="en-US" smtClean="0">
              <a:solidFill>
                <a:srgbClr val="000000"/>
              </a:solidFill>
              <a:latin typeface="Times New Roman" pitchFamily="18" charset="0"/>
            </a:endParaRPr>
          </a:p>
        </p:txBody>
      </p:sp>
      <p:sp>
        <p:nvSpPr>
          <p:cNvPr id="195677" name="Line 93"/>
          <p:cNvSpPr>
            <a:spLocks noChangeShapeType="1"/>
          </p:cNvSpPr>
          <p:nvPr/>
        </p:nvSpPr>
        <p:spPr bwMode="auto">
          <a:xfrm>
            <a:off x="2205038" y="500063"/>
            <a:ext cx="0" cy="457200"/>
          </a:xfrm>
          <a:prstGeom prst="line">
            <a:avLst/>
          </a:prstGeom>
          <a:noFill/>
          <a:ln w="38100">
            <a:solidFill>
              <a:srgbClr val="F1A60F"/>
            </a:solidFill>
            <a:round/>
            <a:headEnd/>
            <a:tailEnd type="triangle" w="med" len="med"/>
          </a:ln>
          <a:effectLst/>
        </p:spPr>
        <p:txBody>
          <a:bodyPr wrap="none" anchor="ctr"/>
          <a:lstStyle/>
          <a:p>
            <a:endParaRPr lang="en-US" smtClean="0">
              <a:solidFill>
                <a:srgbClr val="000000"/>
              </a:solidFill>
              <a:latin typeface="Times New Roman" pitchFamily="18" charset="0"/>
            </a:endParaRPr>
          </a:p>
        </p:txBody>
      </p:sp>
      <p:sp>
        <p:nvSpPr>
          <p:cNvPr id="195678" name="Rectangle 94"/>
          <p:cNvSpPr>
            <a:spLocks noChangeArrowheads="1"/>
          </p:cNvSpPr>
          <p:nvPr/>
        </p:nvSpPr>
        <p:spPr bwMode="auto">
          <a:xfrm>
            <a:off x="644525" y="403225"/>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23" name="Group 95"/>
          <p:cNvGrpSpPr>
            <a:grpSpLocks/>
          </p:cNvGrpSpPr>
          <p:nvPr/>
        </p:nvGrpSpPr>
        <p:grpSpPr bwMode="auto">
          <a:xfrm>
            <a:off x="852488" y="493713"/>
            <a:ext cx="260350" cy="460375"/>
            <a:chOff x="603" y="3240"/>
            <a:chExt cx="164" cy="290"/>
          </a:xfrm>
        </p:grpSpPr>
        <p:sp>
          <p:nvSpPr>
            <p:cNvPr id="195680" name="Line 96"/>
            <p:cNvSpPr>
              <a:spLocks noChangeShapeType="1"/>
            </p:cNvSpPr>
            <p:nvPr/>
          </p:nvSpPr>
          <p:spPr bwMode="auto">
            <a:xfrm flipV="1">
              <a:off x="603" y="3240"/>
              <a:ext cx="0" cy="288"/>
            </a:xfrm>
            <a:prstGeom prst="line">
              <a:avLst/>
            </a:prstGeom>
            <a:noFill/>
            <a:ln w="38100">
              <a:solidFill>
                <a:srgbClr val="3399FF"/>
              </a:solidFill>
              <a:round/>
              <a:headEnd/>
              <a:tailEnd type="triangle" w="med" len="med"/>
            </a:ln>
            <a:effectLst/>
          </p:spPr>
          <p:txBody>
            <a:bodyPr wrap="none" anchor="ctr"/>
            <a:lstStyle/>
            <a:p>
              <a:endParaRPr lang="en-US" smtClean="0">
                <a:solidFill>
                  <a:srgbClr val="000000"/>
                </a:solidFill>
                <a:latin typeface="Times New Roman" pitchFamily="18" charset="0"/>
              </a:endParaRPr>
            </a:p>
          </p:txBody>
        </p:sp>
        <p:sp>
          <p:nvSpPr>
            <p:cNvPr id="195681" name="Line 97"/>
            <p:cNvSpPr>
              <a:spLocks noChangeShapeType="1"/>
            </p:cNvSpPr>
            <p:nvPr/>
          </p:nvSpPr>
          <p:spPr bwMode="auto">
            <a:xfrm>
              <a:off x="767" y="3242"/>
              <a:ext cx="0" cy="288"/>
            </a:xfrm>
            <a:prstGeom prst="line">
              <a:avLst/>
            </a:prstGeom>
            <a:noFill/>
            <a:ln w="38100">
              <a:solidFill>
                <a:srgbClr val="3399FF"/>
              </a:solidFill>
              <a:round/>
              <a:headEnd/>
              <a:tailEnd type="triangle" w="med" len="med"/>
            </a:ln>
            <a:effectLst/>
          </p:spPr>
          <p:txBody>
            <a:bodyPr wrap="none" anchor="ctr"/>
            <a:lstStyle/>
            <a:p>
              <a:endParaRPr lang="en-US" smtClean="0">
                <a:solidFill>
                  <a:srgbClr val="000000"/>
                </a:solidFill>
                <a:latin typeface="Times New Roman" pitchFamily="18" charset="0"/>
              </a:endParaRPr>
            </a:p>
          </p:txBody>
        </p:sp>
      </p:grpSp>
      <p:grpSp>
        <p:nvGrpSpPr>
          <p:cNvPr id="24" name="Group 98"/>
          <p:cNvGrpSpPr>
            <a:grpSpLocks/>
          </p:cNvGrpSpPr>
          <p:nvPr/>
        </p:nvGrpSpPr>
        <p:grpSpPr bwMode="auto">
          <a:xfrm>
            <a:off x="6737350" y="2346325"/>
            <a:ext cx="1419225" cy="762000"/>
            <a:chOff x="2381" y="230"/>
            <a:chExt cx="894" cy="480"/>
          </a:xfrm>
        </p:grpSpPr>
        <p:sp>
          <p:nvSpPr>
            <p:cNvPr id="195683" name="WordArt 99"/>
            <p:cNvSpPr>
              <a:spLocks noChangeArrowheads="1" noChangeShapeType="1" noTextEdit="1"/>
            </p:cNvSpPr>
            <p:nvPr/>
          </p:nvSpPr>
          <p:spPr bwMode="auto">
            <a:xfrm>
              <a:off x="2381" y="380"/>
              <a:ext cx="599" cy="330"/>
            </a:xfrm>
            <a:prstGeom prst="rect">
              <a:avLst/>
            </a:prstGeom>
          </p:spPr>
          <p:txBody>
            <a:bodyPr wrap="none" fromWordArt="1">
              <a:prstTxWarp prst="textPlain">
                <a:avLst>
                  <a:gd name="adj" fmla="val 50000"/>
                </a:avLst>
              </a:prstTxWarp>
            </a:bodyPr>
            <a:lstStyle/>
            <a:p>
              <a:pPr algn="ctr"/>
              <a:r>
                <a:rPr lang="en-US" sz="3600" b="1" kern="10" smtClean="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sp</a:t>
              </a:r>
            </a:p>
          </p:txBody>
        </p:sp>
        <p:sp>
          <p:nvSpPr>
            <p:cNvPr id="195684" name="WordArt 100"/>
            <p:cNvSpPr>
              <a:spLocks noChangeArrowheads="1" noChangeShapeType="1" noTextEdit="1"/>
            </p:cNvSpPr>
            <p:nvPr/>
          </p:nvSpPr>
          <p:spPr bwMode="auto">
            <a:xfrm>
              <a:off x="3029" y="230"/>
              <a:ext cx="246" cy="256"/>
            </a:xfrm>
            <a:prstGeom prst="rect">
              <a:avLst/>
            </a:prstGeom>
          </p:spPr>
          <p:txBody>
            <a:bodyPr wrap="none" fromWordArt="1">
              <a:prstTxWarp prst="textPlain">
                <a:avLst>
                  <a:gd name="adj" fmla="val 50000"/>
                </a:avLst>
              </a:prstTxWarp>
            </a:bodyPr>
            <a:lstStyle/>
            <a:p>
              <a:pPr algn="ctr"/>
              <a:r>
                <a:rPr lang="en-US" sz="3600" b="1" kern="10" smtClean="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3</a:t>
              </a:r>
            </a:p>
          </p:txBody>
        </p:sp>
      </p:grpSp>
      <p:sp>
        <p:nvSpPr>
          <p:cNvPr id="195687" name="Text Box 103"/>
          <p:cNvSpPr txBox="1">
            <a:spLocks noChangeArrowheads="1"/>
          </p:cNvSpPr>
          <p:nvPr/>
        </p:nvSpPr>
        <p:spPr bwMode="auto">
          <a:xfrm>
            <a:off x="2744788" y="1493838"/>
            <a:ext cx="2197100" cy="447675"/>
          </a:xfrm>
          <a:prstGeom prst="rect">
            <a:avLst/>
          </a:prstGeom>
          <a:solidFill>
            <a:schemeClr val="tx1"/>
          </a:solidFill>
          <a:ln w="9525" algn="ctr">
            <a:noFill/>
            <a:miter lim="800000"/>
            <a:headEnd/>
            <a:tailEnd/>
          </a:ln>
          <a:effectLst/>
        </p:spPr>
        <p:txBody>
          <a:bodyPr tIns="0" bIns="0"/>
          <a:lstStyle/>
          <a:p>
            <a:pPr algn="ctr">
              <a:spcBef>
                <a:spcPct val="50000"/>
              </a:spcBef>
            </a:pPr>
            <a:r>
              <a:rPr lang="en-US" sz="2800" smtClean="0">
                <a:solidFill>
                  <a:srgbClr val="FFFF00"/>
                </a:solidFill>
                <a:latin typeface="Arial" pitchFamily="34" charset="0"/>
              </a:rPr>
              <a:t>Promote</a:t>
            </a:r>
          </a:p>
        </p:txBody>
      </p:sp>
      <p:sp>
        <p:nvSpPr>
          <p:cNvPr id="195688" name="Text Box 104"/>
          <p:cNvSpPr txBox="1">
            <a:spLocks noChangeArrowheads="1"/>
          </p:cNvSpPr>
          <p:nvPr/>
        </p:nvSpPr>
        <p:spPr bwMode="auto">
          <a:xfrm>
            <a:off x="5445125" y="1489075"/>
            <a:ext cx="2949575" cy="506413"/>
          </a:xfrm>
          <a:prstGeom prst="rect">
            <a:avLst/>
          </a:prstGeom>
          <a:solidFill>
            <a:schemeClr val="tx1"/>
          </a:solidFill>
          <a:ln w="9525" algn="ctr">
            <a:noFill/>
            <a:miter lim="800000"/>
            <a:headEnd/>
            <a:tailEnd/>
          </a:ln>
          <a:effectLst/>
        </p:spPr>
        <p:txBody>
          <a:bodyPr tIns="0" bIns="0"/>
          <a:lstStyle/>
          <a:p>
            <a:pPr algn="ctr">
              <a:spcBef>
                <a:spcPct val="50000"/>
              </a:spcBef>
            </a:pPr>
            <a:r>
              <a:rPr lang="en-US" sz="2800" smtClean="0">
                <a:solidFill>
                  <a:srgbClr val="FFFF00"/>
                </a:solidFill>
                <a:latin typeface="Arial" pitchFamily="34" charset="0"/>
              </a:rPr>
              <a:t>Hybridize</a:t>
            </a:r>
          </a:p>
        </p:txBody>
      </p:sp>
      <p:sp>
        <p:nvSpPr>
          <p:cNvPr id="195689" name="Oval 105"/>
          <p:cNvSpPr>
            <a:spLocks noChangeArrowheads="1"/>
          </p:cNvSpPr>
          <p:nvPr/>
        </p:nvSpPr>
        <p:spPr bwMode="auto">
          <a:xfrm>
            <a:off x="2595563" y="3744913"/>
            <a:ext cx="1146175" cy="1146175"/>
          </a:xfrm>
          <a:prstGeom prst="ellipse">
            <a:avLst/>
          </a:prstGeom>
          <a:gradFill rotWithShape="1">
            <a:gsLst>
              <a:gs pos="0">
                <a:srgbClr val="FFFFFF"/>
              </a:gs>
              <a:gs pos="100000">
                <a:srgbClr val="FFFFFF">
                  <a:gamma/>
                  <a:shade val="46275"/>
                  <a:invGamma/>
                  <a:alpha val="57001"/>
                </a:srgbClr>
              </a:gs>
            </a:gsLst>
            <a:path path="shape">
              <a:fillToRect l="50000" t="50000" r="50000" b="50000"/>
            </a:path>
          </a:gradFill>
          <a:ln w="9525" algn="ctr">
            <a:noFill/>
            <a:round/>
            <a:headEnd/>
            <a:tailEnd/>
          </a:ln>
          <a:effectLst/>
        </p:spPr>
        <p:txBody>
          <a:bodyPr anchor="ctr">
            <a:spAutoFit/>
          </a:bodyPr>
          <a:lstStyle/>
          <a:p>
            <a:endParaRPr lang="en-US" smtClean="0">
              <a:solidFill>
                <a:srgbClr val="000000"/>
              </a:solidFill>
              <a:latin typeface="Times New Roman" pitchFamily="18" charset="0"/>
            </a:endParaRPr>
          </a:p>
        </p:txBody>
      </p:sp>
      <p:sp>
        <p:nvSpPr>
          <p:cNvPr id="195690" name="Oval 106"/>
          <p:cNvSpPr>
            <a:spLocks noChangeArrowheads="1"/>
          </p:cNvSpPr>
          <p:nvPr/>
        </p:nvSpPr>
        <p:spPr bwMode="auto">
          <a:xfrm>
            <a:off x="5562600" y="3589338"/>
            <a:ext cx="1146175" cy="1146175"/>
          </a:xfrm>
          <a:prstGeom prst="ellipse">
            <a:avLst/>
          </a:prstGeom>
          <a:gradFill rotWithShape="1">
            <a:gsLst>
              <a:gs pos="0">
                <a:srgbClr val="FFFFFF"/>
              </a:gs>
              <a:gs pos="100000">
                <a:srgbClr val="FFFFFF">
                  <a:gamma/>
                  <a:shade val="46275"/>
                  <a:invGamma/>
                  <a:alpha val="57001"/>
                </a:srgbClr>
              </a:gs>
            </a:gsLst>
            <a:path path="shape">
              <a:fillToRect l="50000" t="50000" r="50000" b="50000"/>
            </a:path>
          </a:gradFill>
          <a:ln w="9525" algn="ctr">
            <a:noFill/>
            <a:round/>
            <a:headEnd/>
            <a:tailEnd/>
          </a:ln>
          <a:effectLst/>
        </p:spPr>
        <p:txBody>
          <a:bodyPr anchor="ctr">
            <a:spAutoFit/>
          </a:bodyPr>
          <a:lstStyle/>
          <a:p>
            <a:endParaRPr lang="en-US" smtClean="0">
              <a:solidFill>
                <a:srgbClr val="000000"/>
              </a:solidFill>
              <a:latin typeface="Times New Roman" pitchFamily="18" charset="0"/>
            </a:endParaRPr>
          </a:p>
        </p:txBody>
      </p:sp>
      <p:sp>
        <p:nvSpPr>
          <p:cNvPr id="195691" name="Oval 107"/>
          <p:cNvSpPr>
            <a:spLocks noChangeArrowheads="1"/>
          </p:cNvSpPr>
          <p:nvPr/>
        </p:nvSpPr>
        <p:spPr bwMode="auto">
          <a:xfrm>
            <a:off x="4481513" y="4203700"/>
            <a:ext cx="1146175" cy="1146175"/>
          </a:xfrm>
          <a:prstGeom prst="ellipse">
            <a:avLst/>
          </a:prstGeom>
          <a:gradFill rotWithShape="1">
            <a:gsLst>
              <a:gs pos="0">
                <a:srgbClr val="FFFFFF"/>
              </a:gs>
              <a:gs pos="100000">
                <a:srgbClr val="FFFFFF">
                  <a:gamma/>
                  <a:shade val="46275"/>
                  <a:invGamma/>
                  <a:alpha val="57001"/>
                </a:srgbClr>
              </a:gs>
            </a:gsLst>
            <a:path path="shape">
              <a:fillToRect l="50000" t="50000" r="50000" b="50000"/>
            </a:path>
          </a:gradFill>
          <a:ln w="9525" algn="ctr">
            <a:noFill/>
            <a:round/>
            <a:headEnd/>
            <a:tailEnd/>
          </a:ln>
          <a:effectLst/>
        </p:spPr>
        <p:txBody>
          <a:bodyPr anchor="ctr">
            <a:spAutoFit/>
          </a:bodyPr>
          <a:lstStyle/>
          <a:p>
            <a:endParaRPr lang="en-US" smtClean="0">
              <a:solidFill>
                <a:srgbClr val="000000"/>
              </a:solidFill>
              <a:latin typeface="Times New Roman" pitchFamily="18" charset="0"/>
            </a:endParaRPr>
          </a:p>
        </p:txBody>
      </p:sp>
      <p:sp>
        <p:nvSpPr>
          <p:cNvPr id="195692" name="Oval 108"/>
          <p:cNvSpPr>
            <a:spLocks noChangeArrowheads="1"/>
          </p:cNvSpPr>
          <p:nvPr/>
        </p:nvSpPr>
        <p:spPr bwMode="auto">
          <a:xfrm>
            <a:off x="3979863" y="1328738"/>
            <a:ext cx="1146175" cy="1146175"/>
          </a:xfrm>
          <a:prstGeom prst="ellipse">
            <a:avLst/>
          </a:prstGeom>
          <a:gradFill rotWithShape="1">
            <a:gsLst>
              <a:gs pos="0">
                <a:srgbClr val="FFFFFF"/>
              </a:gs>
              <a:gs pos="100000">
                <a:srgbClr val="FFFFFF">
                  <a:gamma/>
                  <a:shade val="46275"/>
                  <a:invGamma/>
                  <a:alpha val="57001"/>
                </a:srgbClr>
              </a:gs>
            </a:gsLst>
            <a:path path="shape">
              <a:fillToRect l="50000" t="50000" r="50000" b="50000"/>
            </a:path>
          </a:gradFill>
          <a:ln w="9525" algn="ctr">
            <a:noFill/>
            <a:round/>
            <a:headEnd/>
            <a:tailEnd/>
          </a:ln>
          <a:effectLst/>
        </p:spPr>
        <p:txBody>
          <a:bodyPr anchor="ctr">
            <a:spAutoFit/>
          </a:bodyPr>
          <a:lstStyle/>
          <a:p>
            <a:endParaRPr lang="en-US" smtClean="0">
              <a:solidFill>
                <a:srgbClr val="000000"/>
              </a:solidFill>
              <a:latin typeface="Times New Roman" pitchFamily="18" charset="0"/>
            </a:endParaRPr>
          </a:p>
        </p:txBody>
      </p:sp>
      <p:sp>
        <p:nvSpPr>
          <p:cNvPr id="195693" name="Text Box 109"/>
          <p:cNvSpPr txBox="1">
            <a:spLocks noChangeArrowheads="1"/>
          </p:cNvSpPr>
          <p:nvPr/>
        </p:nvSpPr>
        <p:spPr bwMode="auto">
          <a:xfrm>
            <a:off x="2138363" y="3184525"/>
            <a:ext cx="366712" cy="396875"/>
          </a:xfrm>
          <a:prstGeom prst="rect">
            <a:avLst/>
          </a:prstGeom>
          <a:noFill/>
          <a:ln w="9525" algn="ctr">
            <a:noFill/>
            <a:miter lim="800000"/>
            <a:headEnd/>
            <a:tailEnd/>
          </a:ln>
          <a:effectLst/>
        </p:spPr>
        <p:txBody>
          <a:bodyPr>
            <a:spAutoFit/>
          </a:bodyPr>
          <a:lstStyle/>
          <a:p>
            <a:pPr>
              <a:spcBef>
                <a:spcPct val="50000"/>
              </a:spcBef>
            </a:pPr>
            <a:r>
              <a:rPr lang="en-US" sz="2000" smtClean="0">
                <a:solidFill>
                  <a:srgbClr val="FFFFFF"/>
                </a:solidFill>
                <a:latin typeface="Arial" pitchFamily="34" charset="0"/>
              </a:rPr>
              <a:t>x</a:t>
            </a:r>
          </a:p>
        </p:txBody>
      </p:sp>
      <p:sp>
        <p:nvSpPr>
          <p:cNvPr id="195694" name="Text Box 110"/>
          <p:cNvSpPr txBox="1">
            <a:spLocks noChangeArrowheads="1"/>
          </p:cNvSpPr>
          <p:nvPr/>
        </p:nvSpPr>
        <p:spPr bwMode="auto">
          <a:xfrm>
            <a:off x="3051175" y="4510088"/>
            <a:ext cx="366713" cy="396875"/>
          </a:xfrm>
          <a:prstGeom prst="rect">
            <a:avLst/>
          </a:prstGeom>
          <a:noFill/>
          <a:ln w="9525" algn="ctr">
            <a:noFill/>
            <a:miter lim="800000"/>
            <a:headEnd/>
            <a:tailEnd/>
          </a:ln>
          <a:effectLst/>
        </p:spPr>
        <p:txBody>
          <a:bodyPr>
            <a:spAutoFit/>
          </a:bodyPr>
          <a:lstStyle/>
          <a:p>
            <a:pPr>
              <a:spcBef>
                <a:spcPct val="50000"/>
              </a:spcBef>
            </a:pPr>
            <a:r>
              <a:rPr lang="en-US" sz="2000" smtClean="0">
                <a:solidFill>
                  <a:srgbClr val="FFFFFF"/>
                </a:solidFill>
                <a:latin typeface="Arial" pitchFamily="34" charset="0"/>
              </a:rPr>
              <a:t>z</a:t>
            </a:r>
          </a:p>
        </p:txBody>
      </p:sp>
      <p:sp>
        <p:nvSpPr>
          <p:cNvPr id="195695" name="Text Box 111"/>
          <p:cNvSpPr txBox="1">
            <a:spLocks noChangeArrowheads="1"/>
          </p:cNvSpPr>
          <p:nvPr/>
        </p:nvSpPr>
        <p:spPr bwMode="auto">
          <a:xfrm>
            <a:off x="4419600" y="1398588"/>
            <a:ext cx="366713" cy="396875"/>
          </a:xfrm>
          <a:prstGeom prst="rect">
            <a:avLst/>
          </a:prstGeom>
          <a:noFill/>
          <a:ln w="9525" algn="ctr">
            <a:noFill/>
            <a:miter lim="800000"/>
            <a:headEnd/>
            <a:tailEnd/>
          </a:ln>
          <a:effectLst/>
        </p:spPr>
        <p:txBody>
          <a:bodyPr>
            <a:spAutoFit/>
          </a:bodyPr>
          <a:lstStyle/>
          <a:p>
            <a:pPr>
              <a:spcBef>
                <a:spcPct val="50000"/>
              </a:spcBef>
            </a:pPr>
            <a:r>
              <a:rPr lang="en-US" sz="2000" smtClean="0">
                <a:solidFill>
                  <a:srgbClr val="FFFFFF"/>
                </a:solidFill>
                <a:latin typeface="Arial" pitchFamily="34" charset="0"/>
              </a:rPr>
              <a:t>y</a:t>
            </a:r>
          </a:p>
        </p:txBody>
      </p:sp>
      <p:sp>
        <p:nvSpPr>
          <p:cNvPr id="195696" name="Text Box 112"/>
          <p:cNvSpPr txBox="1">
            <a:spLocks noChangeArrowheads="1"/>
          </p:cNvSpPr>
          <p:nvPr/>
        </p:nvSpPr>
        <p:spPr bwMode="auto">
          <a:xfrm>
            <a:off x="293688" y="5915025"/>
            <a:ext cx="5989637" cy="579438"/>
          </a:xfrm>
          <a:prstGeom prst="rect">
            <a:avLst/>
          </a:prstGeom>
          <a:noFill/>
          <a:ln w="9525" algn="ctr">
            <a:noFill/>
            <a:miter lim="800000"/>
            <a:headEnd/>
            <a:tailEnd/>
          </a:ln>
          <a:effectLst/>
        </p:spPr>
        <p:txBody>
          <a:bodyPr>
            <a:spAutoFit/>
          </a:bodyPr>
          <a:lstStyle/>
          <a:p>
            <a:pPr>
              <a:spcBef>
                <a:spcPct val="50000"/>
              </a:spcBef>
            </a:pPr>
            <a:r>
              <a:rPr lang="en-US" sz="3200" smtClean="0">
                <a:solidFill>
                  <a:srgbClr val="FFFFFF"/>
                </a:solidFill>
                <a:latin typeface="Arial" pitchFamily="34" charset="0"/>
              </a:rPr>
              <a:t>Methane:  </a:t>
            </a:r>
            <a:r>
              <a:rPr lang="en-US" sz="3200" smtClean="0">
                <a:solidFill>
                  <a:srgbClr val="FFFF00"/>
                </a:solidFill>
                <a:latin typeface="Arial" pitchFamily="34" charset="0"/>
              </a:rPr>
              <a:t>Carbon</a:t>
            </a:r>
          </a:p>
        </p:txBody>
      </p:sp>
      <p:sp>
        <p:nvSpPr>
          <p:cNvPr id="195697" name="Oval 113"/>
          <p:cNvSpPr>
            <a:spLocks noChangeArrowheads="1"/>
          </p:cNvSpPr>
          <p:nvPr/>
        </p:nvSpPr>
        <p:spPr bwMode="auto">
          <a:xfrm>
            <a:off x="5081588" y="500063"/>
            <a:ext cx="395287" cy="395287"/>
          </a:xfrm>
          <a:prstGeom prst="ellipse">
            <a:avLst/>
          </a:prstGeom>
          <a:noFill/>
          <a:ln w="19050" algn="ctr">
            <a:solidFill>
              <a:schemeClr val="bg2"/>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698" name="Oval 114"/>
          <p:cNvSpPr>
            <a:spLocks noChangeArrowheads="1"/>
          </p:cNvSpPr>
          <p:nvPr/>
        </p:nvSpPr>
        <p:spPr bwMode="auto">
          <a:xfrm>
            <a:off x="5083175" y="500063"/>
            <a:ext cx="395288" cy="395287"/>
          </a:xfrm>
          <a:prstGeom prst="ellipse">
            <a:avLst/>
          </a:prstGeom>
          <a:noFill/>
          <a:ln w="19050" algn="ctr">
            <a:solidFill>
              <a:schemeClr val="bg2"/>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25" name="Group 129"/>
          <p:cNvGrpSpPr>
            <a:grpSpLocks/>
          </p:cNvGrpSpPr>
          <p:nvPr/>
        </p:nvGrpSpPr>
        <p:grpSpPr bwMode="auto">
          <a:xfrm>
            <a:off x="320675" y="4059238"/>
            <a:ext cx="1501775" cy="1697037"/>
            <a:chOff x="965" y="1009"/>
            <a:chExt cx="1666" cy="1882"/>
          </a:xfrm>
        </p:grpSpPr>
        <p:sp>
          <p:nvSpPr>
            <p:cNvPr id="195714" name="WordArt 130"/>
            <p:cNvSpPr>
              <a:spLocks noChangeArrowheads="1" noChangeShapeType="1" noTextEdit="1"/>
            </p:cNvSpPr>
            <p:nvPr/>
          </p:nvSpPr>
          <p:spPr bwMode="auto">
            <a:xfrm>
              <a:off x="965" y="1751"/>
              <a:ext cx="324" cy="408"/>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5715" name="WordArt 131"/>
            <p:cNvSpPr>
              <a:spLocks noChangeArrowheads="1" noChangeShapeType="1" noTextEdit="1"/>
            </p:cNvSpPr>
            <p:nvPr/>
          </p:nvSpPr>
          <p:spPr bwMode="auto">
            <a:xfrm>
              <a:off x="1634" y="1731"/>
              <a:ext cx="324" cy="408"/>
            </a:xfrm>
            <a:prstGeom prst="rect">
              <a:avLst/>
            </a:prstGeom>
          </p:spPr>
          <p:txBody>
            <a:bodyPr wrap="none" fromWordArt="1">
              <a:prstTxWarp prst="textPlain">
                <a:avLst>
                  <a:gd name="adj" fmla="val 50000"/>
                </a:avLst>
              </a:prstTxWarp>
            </a:bodyPr>
            <a:lstStyle/>
            <a:p>
              <a:pPr algn="ctr"/>
              <a:r>
                <a:rPr lang="en-US" sz="3600" kern="10" smtClean="0">
                  <a:ln w="25400">
                    <a:solidFill>
                      <a:srgbClr val="FFFF00"/>
                    </a:solidFill>
                    <a:round/>
                    <a:headEnd/>
                    <a:tailEnd/>
                  </a:ln>
                  <a:solidFill>
                    <a:srgbClr val="969696"/>
                  </a:solidFill>
                  <a:latin typeface="Arial Black"/>
                </a:rPr>
                <a:t>C</a:t>
              </a:r>
            </a:p>
          </p:txBody>
        </p:sp>
        <p:sp>
          <p:nvSpPr>
            <p:cNvPr id="195716" name="Oval 132"/>
            <p:cNvSpPr>
              <a:spLocks noChangeArrowheads="1"/>
            </p:cNvSpPr>
            <p:nvPr/>
          </p:nvSpPr>
          <p:spPr bwMode="auto">
            <a:xfrm>
              <a:off x="1408" y="1975"/>
              <a:ext cx="105" cy="105"/>
            </a:xfrm>
            <a:prstGeom prst="ellipse">
              <a:avLst/>
            </a:prstGeom>
            <a:solidFill>
              <a:srgbClr val="FFFFFF"/>
            </a:solidFill>
            <a:ln w="9525" algn="ctr">
              <a:noFill/>
              <a:round/>
              <a:headEnd/>
              <a:tailEnd/>
            </a:ln>
            <a:effectLst/>
          </p:spPr>
          <p:txBody>
            <a:bodyPr wrap="none" anchor="ctr">
              <a:spAutoFit/>
            </a:bodyPr>
            <a:lstStyle/>
            <a:p>
              <a:endParaRPr lang="en-US" smtClean="0">
                <a:solidFill>
                  <a:srgbClr val="000000"/>
                </a:solidFill>
                <a:latin typeface="Times New Roman" pitchFamily="18" charset="0"/>
              </a:endParaRPr>
            </a:p>
          </p:txBody>
        </p:sp>
        <p:sp>
          <p:nvSpPr>
            <p:cNvPr id="195717" name="Oval 133"/>
            <p:cNvSpPr>
              <a:spLocks noChangeArrowheads="1"/>
            </p:cNvSpPr>
            <p:nvPr/>
          </p:nvSpPr>
          <p:spPr bwMode="auto">
            <a:xfrm>
              <a:off x="1408" y="1817"/>
              <a:ext cx="105" cy="105"/>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000000"/>
                </a:solidFill>
                <a:latin typeface="Times New Roman" pitchFamily="18" charset="0"/>
              </a:endParaRPr>
            </a:p>
          </p:txBody>
        </p:sp>
        <p:sp>
          <p:nvSpPr>
            <p:cNvPr id="195718" name="Oval 134"/>
            <p:cNvSpPr>
              <a:spLocks noChangeArrowheads="1"/>
            </p:cNvSpPr>
            <p:nvPr/>
          </p:nvSpPr>
          <p:spPr bwMode="auto">
            <a:xfrm>
              <a:off x="1675" y="2244"/>
              <a:ext cx="105" cy="105"/>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000000"/>
                </a:solidFill>
                <a:latin typeface="Times New Roman" pitchFamily="18" charset="0"/>
              </a:endParaRPr>
            </a:p>
          </p:txBody>
        </p:sp>
        <p:sp>
          <p:nvSpPr>
            <p:cNvPr id="195719" name="Oval 135"/>
            <p:cNvSpPr>
              <a:spLocks noChangeArrowheads="1"/>
            </p:cNvSpPr>
            <p:nvPr/>
          </p:nvSpPr>
          <p:spPr bwMode="auto">
            <a:xfrm>
              <a:off x="1821" y="1515"/>
              <a:ext cx="105" cy="105"/>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000000"/>
                </a:solidFill>
                <a:latin typeface="Times New Roman" pitchFamily="18" charset="0"/>
              </a:endParaRPr>
            </a:p>
          </p:txBody>
        </p:sp>
        <p:sp>
          <p:nvSpPr>
            <p:cNvPr id="195720" name="Oval 136"/>
            <p:cNvSpPr>
              <a:spLocks noChangeArrowheads="1"/>
            </p:cNvSpPr>
            <p:nvPr/>
          </p:nvSpPr>
          <p:spPr bwMode="auto">
            <a:xfrm>
              <a:off x="2080" y="1973"/>
              <a:ext cx="105" cy="105"/>
            </a:xfrm>
            <a:prstGeom prst="ellipse">
              <a:avLst/>
            </a:prstGeom>
            <a:solidFill>
              <a:srgbClr val="FFFF00"/>
            </a:solidFill>
            <a:ln w="9525" algn="ctr">
              <a:noFill/>
              <a:round/>
              <a:headEnd/>
              <a:tailEnd/>
            </a:ln>
            <a:effectLst/>
          </p:spPr>
          <p:txBody>
            <a:bodyPr wrap="none" anchor="ctr">
              <a:spAutoFit/>
            </a:bodyPr>
            <a:lstStyle/>
            <a:p>
              <a:endParaRPr lang="en-US" smtClean="0">
                <a:solidFill>
                  <a:srgbClr val="000000"/>
                </a:solidFill>
                <a:latin typeface="Times New Roman" pitchFamily="18" charset="0"/>
              </a:endParaRPr>
            </a:p>
          </p:txBody>
        </p:sp>
        <p:sp>
          <p:nvSpPr>
            <p:cNvPr id="195721" name="WordArt 137"/>
            <p:cNvSpPr>
              <a:spLocks noChangeArrowheads="1" noChangeShapeType="1" noTextEdit="1"/>
            </p:cNvSpPr>
            <p:nvPr/>
          </p:nvSpPr>
          <p:spPr bwMode="auto">
            <a:xfrm>
              <a:off x="1633" y="1009"/>
              <a:ext cx="324" cy="408"/>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5722" name="Oval 138"/>
            <p:cNvSpPr>
              <a:spLocks noChangeArrowheads="1"/>
            </p:cNvSpPr>
            <p:nvPr/>
          </p:nvSpPr>
          <p:spPr bwMode="auto">
            <a:xfrm>
              <a:off x="1658" y="1515"/>
              <a:ext cx="105" cy="105"/>
            </a:xfrm>
            <a:prstGeom prst="ellipse">
              <a:avLst/>
            </a:prstGeom>
            <a:solidFill>
              <a:srgbClr val="FFFFFF"/>
            </a:solidFill>
            <a:ln w="9525" algn="ctr">
              <a:noFill/>
              <a:round/>
              <a:headEnd/>
              <a:tailEnd/>
            </a:ln>
            <a:effectLst/>
          </p:spPr>
          <p:txBody>
            <a:bodyPr wrap="none" anchor="ctr">
              <a:spAutoFit/>
            </a:bodyPr>
            <a:lstStyle/>
            <a:p>
              <a:endParaRPr lang="en-US" smtClean="0">
                <a:solidFill>
                  <a:srgbClr val="000000"/>
                </a:solidFill>
                <a:latin typeface="Times New Roman" pitchFamily="18" charset="0"/>
              </a:endParaRPr>
            </a:p>
          </p:txBody>
        </p:sp>
        <p:sp>
          <p:nvSpPr>
            <p:cNvPr id="195723" name="WordArt 139"/>
            <p:cNvSpPr>
              <a:spLocks noChangeArrowheads="1" noChangeShapeType="1" noTextEdit="1"/>
            </p:cNvSpPr>
            <p:nvPr/>
          </p:nvSpPr>
          <p:spPr bwMode="auto">
            <a:xfrm>
              <a:off x="2307" y="1738"/>
              <a:ext cx="324" cy="408"/>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5724" name="Oval 140"/>
            <p:cNvSpPr>
              <a:spLocks noChangeArrowheads="1"/>
            </p:cNvSpPr>
            <p:nvPr/>
          </p:nvSpPr>
          <p:spPr bwMode="auto">
            <a:xfrm>
              <a:off x="2080" y="1801"/>
              <a:ext cx="105" cy="105"/>
            </a:xfrm>
            <a:prstGeom prst="ellipse">
              <a:avLst/>
            </a:prstGeom>
            <a:solidFill>
              <a:srgbClr val="FFFFFF"/>
            </a:solidFill>
            <a:ln w="9525" algn="ctr">
              <a:noFill/>
              <a:round/>
              <a:headEnd/>
              <a:tailEnd/>
            </a:ln>
            <a:effectLst/>
          </p:spPr>
          <p:txBody>
            <a:bodyPr wrap="none" anchor="ctr">
              <a:spAutoFit/>
            </a:bodyPr>
            <a:lstStyle/>
            <a:p>
              <a:endParaRPr lang="en-US" smtClean="0">
                <a:solidFill>
                  <a:srgbClr val="000000"/>
                </a:solidFill>
                <a:latin typeface="Times New Roman" pitchFamily="18" charset="0"/>
              </a:endParaRPr>
            </a:p>
          </p:txBody>
        </p:sp>
        <p:sp>
          <p:nvSpPr>
            <p:cNvPr id="195725" name="WordArt 141"/>
            <p:cNvSpPr>
              <a:spLocks noChangeArrowheads="1" noChangeShapeType="1" noTextEdit="1"/>
            </p:cNvSpPr>
            <p:nvPr/>
          </p:nvSpPr>
          <p:spPr bwMode="auto">
            <a:xfrm>
              <a:off x="1633" y="2483"/>
              <a:ext cx="324" cy="408"/>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5726" name="Oval 142"/>
            <p:cNvSpPr>
              <a:spLocks noChangeArrowheads="1"/>
            </p:cNvSpPr>
            <p:nvPr/>
          </p:nvSpPr>
          <p:spPr bwMode="auto">
            <a:xfrm>
              <a:off x="1822" y="2244"/>
              <a:ext cx="105" cy="105"/>
            </a:xfrm>
            <a:prstGeom prst="ellipse">
              <a:avLst/>
            </a:prstGeom>
            <a:solidFill>
              <a:srgbClr val="FFFFFF"/>
            </a:solidFill>
            <a:ln w="9525" algn="ctr">
              <a:noFill/>
              <a:round/>
              <a:headEnd/>
              <a:tailEnd/>
            </a:ln>
            <a:effectLst/>
          </p:spPr>
          <p:txBody>
            <a:bodyPr wrap="none" anchor="ctr">
              <a:spAutoFit/>
            </a:bodyPr>
            <a:lstStyle/>
            <a:p>
              <a:endParaRPr lang="en-US" smtClean="0">
                <a:solidFill>
                  <a:srgbClr val="000000"/>
                </a:solidFill>
                <a:latin typeface="Times New Roman" pitchFamily="18" charset="0"/>
              </a:endParaRPr>
            </a:p>
          </p:txBody>
        </p:sp>
      </p:grpSp>
      <p:grpSp>
        <p:nvGrpSpPr>
          <p:cNvPr id="26" name="Group 222"/>
          <p:cNvGrpSpPr>
            <a:grpSpLocks/>
          </p:cNvGrpSpPr>
          <p:nvPr/>
        </p:nvGrpSpPr>
        <p:grpSpPr bwMode="auto">
          <a:xfrm>
            <a:off x="7331075" y="3903663"/>
            <a:ext cx="1501775" cy="1730375"/>
            <a:chOff x="4496" y="2833"/>
            <a:chExt cx="946" cy="1090"/>
          </a:xfrm>
        </p:grpSpPr>
        <p:sp>
          <p:nvSpPr>
            <p:cNvPr id="195728" name="WordArt 144"/>
            <p:cNvSpPr>
              <a:spLocks noChangeArrowheads="1" noChangeShapeType="1" noTextEdit="1"/>
            </p:cNvSpPr>
            <p:nvPr/>
          </p:nvSpPr>
          <p:spPr bwMode="auto">
            <a:xfrm>
              <a:off x="4496" y="3268"/>
              <a:ext cx="184" cy="232"/>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5729" name="WordArt 145"/>
            <p:cNvSpPr>
              <a:spLocks noChangeArrowheads="1" noChangeShapeType="1" noTextEdit="1"/>
            </p:cNvSpPr>
            <p:nvPr/>
          </p:nvSpPr>
          <p:spPr bwMode="auto">
            <a:xfrm>
              <a:off x="4876" y="3257"/>
              <a:ext cx="184" cy="232"/>
            </a:xfrm>
            <a:prstGeom prst="rect">
              <a:avLst/>
            </a:prstGeom>
          </p:spPr>
          <p:txBody>
            <a:bodyPr wrap="none" fromWordArt="1">
              <a:prstTxWarp prst="textPlain">
                <a:avLst>
                  <a:gd name="adj" fmla="val 50000"/>
                </a:avLst>
              </a:prstTxWarp>
            </a:bodyPr>
            <a:lstStyle/>
            <a:p>
              <a:pPr algn="ctr"/>
              <a:r>
                <a:rPr lang="en-US" sz="3600" kern="10" smtClean="0">
                  <a:ln w="25400">
                    <a:solidFill>
                      <a:srgbClr val="FFFF00"/>
                    </a:solidFill>
                    <a:round/>
                    <a:headEnd/>
                    <a:tailEnd/>
                  </a:ln>
                  <a:solidFill>
                    <a:srgbClr val="969696"/>
                  </a:solidFill>
                  <a:latin typeface="Arial Black"/>
                </a:rPr>
                <a:t>C</a:t>
              </a:r>
            </a:p>
          </p:txBody>
        </p:sp>
        <p:sp>
          <p:nvSpPr>
            <p:cNvPr id="195735" name="WordArt 151"/>
            <p:cNvSpPr>
              <a:spLocks noChangeArrowheads="1" noChangeShapeType="1" noTextEdit="1"/>
            </p:cNvSpPr>
            <p:nvPr/>
          </p:nvSpPr>
          <p:spPr bwMode="auto">
            <a:xfrm>
              <a:off x="4882" y="2833"/>
              <a:ext cx="184" cy="232"/>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5737" name="WordArt 153"/>
            <p:cNvSpPr>
              <a:spLocks noChangeArrowheads="1" noChangeShapeType="1" noTextEdit="1"/>
            </p:cNvSpPr>
            <p:nvPr/>
          </p:nvSpPr>
          <p:spPr bwMode="auto">
            <a:xfrm>
              <a:off x="5258" y="3261"/>
              <a:ext cx="184" cy="232"/>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sp>
          <p:nvSpPr>
            <p:cNvPr id="195739" name="WordArt 155"/>
            <p:cNvSpPr>
              <a:spLocks noChangeArrowheads="1" noChangeShapeType="1" noTextEdit="1"/>
            </p:cNvSpPr>
            <p:nvPr/>
          </p:nvSpPr>
          <p:spPr bwMode="auto">
            <a:xfrm>
              <a:off x="4889" y="3691"/>
              <a:ext cx="184" cy="232"/>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H</a:t>
              </a:r>
            </a:p>
          </p:txBody>
        </p:sp>
        <p:grpSp>
          <p:nvGrpSpPr>
            <p:cNvPr id="27" name="Group 221"/>
            <p:cNvGrpSpPr>
              <a:grpSpLocks/>
            </p:cNvGrpSpPr>
            <p:nvPr/>
          </p:nvGrpSpPr>
          <p:grpSpPr bwMode="auto">
            <a:xfrm>
              <a:off x="4703" y="3066"/>
              <a:ext cx="536" cy="619"/>
              <a:chOff x="3530" y="1460"/>
              <a:chExt cx="854" cy="986"/>
            </a:xfrm>
          </p:grpSpPr>
          <p:grpSp>
            <p:nvGrpSpPr>
              <p:cNvPr id="28" name="Group 207"/>
              <p:cNvGrpSpPr>
                <a:grpSpLocks/>
              </p:cNvGrpSpPr>
              <p:nvPr/>
            </p:nvGrpSpPr>
            <p:grpSpPr bwMode="auto">
              <a:xfrm>
                <a:off x="3938" y="1463"/>
                <a:ext cx="71" cy="983"/>
                <a:chOff x="3772" y="1573"/>
                <a:chExt cx="71" cy="983"/>
              </a:xfrm>
            </p:grpSpPr>
            <p:sp>
              <p:nvSpPr>
                <p:cNvPr id="195792" name="Rectangle 208"/>
                <p:cNvSpPr>
                  <a:spLocks noChangeArrowheads="1"/>
                </p:cNvSpPr>
                <p:nvPr/>
              </p:nvSpPr>
              <p:spPr bwMode="auto">
                <a:xfrm>
                  <a:off x="3772" y="2331"/>
                  <a:ext cx="71" cy="225"/>
                </a:xfrm>
                <a:prstGeom prst="rect">
                  <a:avLst/>
                </a:prstGeom>
                <a:gradFill rotWithShape="1">
                  <a:gsLst>
                    <a:gs pos="0">
                      <a:srgbClr val="FFFF00"/>
                    </a:gs>
                    <a:gs pos="100000">
                      <a:srgbClr val="FFFFFF"/>
                    </a:gs>
                  </a:gsLst>
                  <a:lin ang="5400000" scaled="1"/>
                </a:grad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793" name="Rectangle 209"/>
                <p:cNvSpPr>
                  <a:spLocks noChangeArrowheads="1"/>
                </p:cNvSpPr>
                <p:nvPr/>
              </p:nvSpPr>
              <p:spPr bwMode="auto">
                <a:xfrm>
                  <a:off x="3772" y="1573"/>
                  <a:ext cx="64" cy="730"/>
                </a:xfrm>
                <a:prstGeom prst="rect">
                  <a:avLst/>
                </a:prstGeom>
                <a:no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grpSp>
          <p:grpSp>
            <p:nvGrpSpPr>
              <p:cNvPr id="29" name="Group 210"/>
              <p:cNvGrpSpPr>
                <a:grpSpLocks/>
              </p:cNvGrpSpPr>
              <p:nvPr/>
            </p:nvGrpSpPr>
            <p:grpSpPr bwMode="auto">
              <a:xfrm flipV="1">
                <a:off x="3938" y="1460"/>
                <a:ext cx="71" cy="478"/>
                <a:chOff x="3772" y="2058"/>
                <a:chExt cx="71" cy="478"/>
              </a:xfrm>
            </p:grpSpPr>
            <p:sp>
              <p:nvSpPr>
                <p:cNvPr id="195795" name="Rectangle 211"/>
                <p:cNvSpPr>
                  <a:spLocks noChangeArrowheads="1"/>
                </p:cNvSpPr>
                <p:nvPr/>
              </p:nvSpPr>
              <p:spPr bwMode="auto">
                <a:xfrm>
                  <a:off x="3772" y="2311"/>
                  <a:ext cx="71" cy="225"/>
                </a:xfrm>
                <a:prstGeom prst="rect">
                  <a:avLst/>
                </a:prstGeom>
                <a:gradFill rotWithShape="1">
                  <a:gsLst>
                    <a:gs pos="0">
                      <a:srgbClr val="FFFF00"/>
                    </a:gs>
                    <a:gs pos="100000">
                      <a:srgbClr val="FFFFFF"/>
                    </a:gs>
                  </a:gsLst>
                  <a:lin ang="5400000" scaled="1"/>
                </a:grad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796" name="Rectangle 212"/>
                <p:cNvSpPr>
                  <a:spLocks noChangeArrowheads="1"/>
                </p:cNvSpPr>
                <p:nvPr/>
              </p:nvSpPr>
              <p:spPr bwMode="auto">
                <a:xfrm>
                  <a:off x="3772" y="2058"/>
                  <a:ext cx="71" cy="225"/>
                </a:xfrm>
                <a:prstGeom prst="rect">
                  <a:avLst/>
                </a:prstGeom>
                <a:no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grpSp>
          <p:grpSp>
            <p:nvGrpSpPr>
              <p:cNvPr id="30" name="Group 213"/>
              <p:cNvGrpSpPr>
                <a:grpSpLocks/>
              </p:cNvGrpSpPr>
              <p:nvPr/>
            </p:nvGrpSpPr>
            <p:grpSpPr bwMode="auto">
              <a:xfrm>
                <a:off x="3612" y="1917"/>
                <a:ext cx="772" cy="71"/>
                <a:chOff x="3452" y="2020"/>
                <a:chExt cx="772" cy="71"/>
              </a:xfrm>
            </p:grpSpPr>
            <p:sp>
              <p:nvSpPr>
                <p:cNvPr id="195798" name="Rectangle 214"/>
                <p:cNvSpPr>
                  <a:spLocks noChangeArrowheads="1"/>
                </p:cNvSpPr>
                <p:nvPr/>
              </p:nvSpPr>
              <p:spPr bwMode="auto">
                <a:xfrm rot="-5400000">
                  <a:off x="3869" y="1746"/>
                  <a:ext cx="57" cy="605"/>
                </a:xfrm>
                <a:prstGeom prst="rect">
                  <a:avLst/>
                </a:prstGeom>
                <a:no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31" name="Group 215"/>
                <p:cNvGrpSpPr>
                  <a:grpSpLocks/>
                </p:cNvGrpSpPr>
                <p:nvPr/>
              </p:nvGrpSpPr>
              <p:grpSpPr bwMode="auto">
                <a:xfrm>
                  <a:off x="3452" y="2020"/>
                  <a:ext cx="772" cy="71"/>
                  <a:chOff x="3452" y="2020"/>
                  <a:chExt cx="772" cy="71"/>
                </a:xfrm>
              </p:grpSpPr>
              <p:sp>
                <p:nvSpPr>
                  <p:cNvPr id="195800" name="Rectangle 216"/>
                  <p:cNvSpPr>
                    <a:spLocks noChangeArrowheads="1"/>
                  </p:cNvSpPr>
                  <p:nvPr/>
                </p:nvSpPr>
                <p:spPr bwMode="auto">
                  <a:xfrm rot="5400000" flipH="1">
                    <a:off x="4076" y="1943"/>
                    <a:ext cx="71" cy="225"/>
                  </a:xfrm>
                  <a:prstGeom prst="rect">
                    <a:avLst/>
                  </a:prstGeom>
                  <a:gradFill rotWithShape="1">
                    <a:gsLst>
                      <a:gs pos="0">
                        <a:srgbClr val="FFFFFF"/>
                      </a:gs>
                      <a:gs pos="100000">
                        <a:srgbClr val="FFFF00"/>
                      </a:gs>
                    </a:gsLst>
                    <a:lin ang="5400000" scaled="1"/>
                  </a:grad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801" name="Rectangle 217"/>
                  <p:cNvSpPr>
                    <a:spLocks noChangeArrowheads="1"/>
                  </p:cNvSpPr>
                  <p:nvPr/>
                </p:nvSpPr>
                <p:spPr bwMode="auto">
                  <a:xfrm rot="5400000" flipH="1">
                    <a:off x="3691" y="1781"/>
                    <a:ext cx="64" cy="541"/>
                  </a:xfrm>
                  <a:prstGeom prst="rect">
                    <a:avLst/>
                  </a:prstGeom>
                  <a:no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grpSp>
          </p:grpSp>
          <p:grpSp>
            <p:nvGrpSpPr>
              <p:cNvPr id="195776" name="Group 218"/>
              <p:cNvGrpSpPr>
                <a:grpSpLocks/>
              </p:cNvGrpSpPr>
              <p:nvPr/>
            </p:nvGrpSpPr>
            <p:grpSpPr bwMode="auto">
              <a:xfrm>
                <a:off x="3530" y="1904"/>
                <a:ext cx="829" cy="77"/>
                <a:chOff x="3364" y="2014"/>
                <a:chExt cx="829" cy="77"/>
              </a:xfrm>
            </p:grpSpPr>
            <p:sp>
              <p:nvSpPr>
                <p:cNvPr id="195803" name="Rectangle 219"/>
                <p:cNvSpPr>
                  <a:spLocks noChangeArrowheads="1"/>
                </p:cNvSpPr>
                <p:nvPr/>
              </p:nvSpPr>
              <p:spPr bwMode="auto">
                <a:xfrm rot="-5400000">
                  <a:off x="3441" y="1943"/>
                  <a:ext cx="71" cy="225"/>
                </a:xfrm>
                <a:prstGeom prst="rect">
                  <a:avLst/>
                </a:prstGeom>
                <a:gradFill rotWithShape="1">
                  <a:gsLst>
                    <a:gs pos="0">
                      <a:srgbClr val="FFFFFF"/>
                    </a:gs>
                    <a:gs pos="100000">
                      <a:srgbClr val="FFFF00"/>
                    </a:gs>
                  </a:gsLst>
                  <a:lin ang="5400000" scaled="1"/>
                </a:grad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5804" name="Rectangle 220"/>
                <p:cNvSpPr>
                  <a:spLocks noChangeArrowheads="1"/>
                </p:cNvSpPr>
                <p:nvPr/>
              </p:nvSpPr>
              <p:spPr bwMode="auto">
                <a:xfrm rot="-5400000">
                  <a:off x="3848" y="1741"/>
                  <a:ext cx="71" cy="618"/>
                </a:xfrm>
                <a:prstGeom prst="rect">
                  <a:avLst/>
                </a:prstGeom>
                <a:noFill/>
                <a:ln w="9525" algn="ctr">
                  <a:noFill/>
                  <a:miter lim="800000"/>
                  <a:headEnd/>
                  <a:tailEnd/>
                </a:ln>
                <a:effectLst/>
              </p:spPr>
              <p:txBody>
                <a:bodyPr wrap="none" anchor="ctr"/>
                <a:lstStyle/>
                <a:p>
                  <a:endParaRPr lang="en-US" smtClean="0">
                    <a:solidFill>
                      <a:srgbClr val="000000"/>
                    </a:solidFill>
                    <a:latin typeface="Times New Roman" pitchFamily="18" charset="0"/>
                  </a:endParaRPr>
                </a:p>
              </p:txBody>
            </p:sp>
          </p:grpSp>
        </p:grpSp>
      </p:grpSp>
      <p:sp>
        <p:nvSpPr>
          <p:cNvPr id="148" name="TextBox 147"/>
          <p:cNvSpPr txBox="1"/>
          <p:nvPr/>
        </p:nvSpPr>
        <p:spPr>
          <a:xfrm>
            <a:off x="3981796" y="5722591"/>
            <a:ext cx="5162204" cy="1077218"/>
          </a:xfrm>
          <a:prstGeom prst="rect">
            <a:avLst/>
          </a:prstGeom>
          <a:noFill/>
        </p:spPr>
        <p:txBody>
          <a:bodyPr wrap="square" rtlCol="0">
            <a:spAutoFit/>
          </a:bodyPr>
          <a:lstStyle/>
          <a:p>
            <a:pPr algn="ctr"/>
            <a:r>
              <a:rPr lang="en-US" sz="1600" dirty="0" smtClean="0">
                <a:solidFill>
                  <a:srgbClr val="00FFFF"/>
                </a:solidFill>
              </a:rPr>
              <a:t>Don’t worry about the details of this electron behavior, just appreciate the amazing ability that electrons have in adjusting their angles and shapes to accommodate bonding to one or many atoms.</a:t>
            </a:r>
            <a:endParaRPr lang="en-US" sz="1600" dirty="0">
              <a:solidFill>
                <a:srgbClr val="00FFFF"/>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1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5647"/>
                                        </p:tgtEl>
                                        <p:attrNameLst>
                                          <p:attrName>style.visibility</p:attrName>
                                        </p:attrNameLst>
                                      </p:cBhvr>
                                      <p:to>
                                        <p:strVal val="visible"/>
                                      </p:to>
                                    </p:set>
                                    <p:animEffect transition="in" filter="fade">
                                      <p:cBhvr>
                                        <p:cTn id="15" dur="2000"/>
                                        <p:tgtEl>
                                          <p:spTgt spid="195647"/>
                                        </p:tgtEl>
                                      </p:cBhvr>
                                    </p:animEffect>
                                  </p:childTnLst>
                                </p:cTn>
                              </p:par>
                              <p:par>
                                <p:cTn id="16" presetID="8" presetClass="emph" presetSubtype="0" repeatCount="indefinite" fill="hold" grpId="1" nodeType="withEffect">
                                  <p:stCondLst>
                                    <p:cond delay="0"/>
                                  </p:stCondLst>
                                  <p:childTnLst>
                                    <p:animRot by="21600000">
                                      <p:cBhvr>
                                        <p:cTn id="17" dur="2000" fill="hold"/>
                                        <p:tgtEl>
                                          <p:spTgt spid="19564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0" presetClass="path" presetSubtype="0" accel="50000" decel="50000" fill="hold" nodeType="withEffect">
                                  <p:stCondLst>
                                    <p:cond delay="0"/>
                                  </p:stCondLst>
                                  <p:childTnLst>
                                    <p:animMotion origin="layout" path="M -5.83333E-6 -1.85185E-6 C -0.01043 0.05347 -0.02067 0.10717 0.04391 0.17384 C 0.1085 0.24051 0.24791 0.32014 0.38784 0.4 " pathEditMode="relative" ptsTypes="aaA">
                                      <p:cBhvr>
                                        <p:cTn id="27" dur="2000" spd="-100000" fill="hold"/>
                                        <p:tgtEl>
                                          <p:spTgt spid="23"/>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5648"/>
                                        </p:tgtEl>
                                        <p:attrNameLst>
                                          <p:attrName>style.visibility</p:attrName>
                                        </p:attrNameLst>
                                      </p:cBhvr>
                                      <p:to>
                                        <p:strVal val="visible"/>
                                      </p:to>
                                    </p:set>
                                    <p:animEffect transition="in" filter="fade">
                                      <p:cBhvr>
                                        <p:cTn id="32" dur="2000"/>
                                        <p:tgtEl>
                                          <p:spTgt spid="195648"/>
                                        </p:tgtEl>
                                      </p:cBhvr>
                                    </p:animEffect>
                                  </p:childTnLst>
                                </p:cTn>
                              </p:par>
                              <p:par>
                                <p:cTn id="33" presetID="8" presetClass="emph" presetSubtype="0" repeatCount="indefinite" fill="hold" grpId="1" nodeType="withEffect">
                                  <p:stCondLst>
                                    <p:cond delay="0"/>
                                  </p:stCondLst>
                                  <p:childTnLst>
                                    <p:animRot by="-21600000">
                                      <p:cBhvr>
                                        <p:cTn id="34" dur="2000" fill="hold"/>
                                        <p:tgtEl>
                                          <p:spTgt spid="195648"/>
                                        </p:tgtEl>
                                        <p:attrNameLst>
                                          <p:attrName>r</p:attrName>
                                        </p:attrNameLst>
                                      </p:cBhvr>
                                    </p:animRot>
                                  </p:childTnLst>
                                </p:cTn>
                              </p:par>
                              <p:par>
                                <p:cTn id="35" presetID="10" presetClass="exit" presetSubtype="0" fill="hold" nodeType="withEffect">
                                  <p:stCondLst>
                                    <p:cond delay="0"/>
                                  </p:stCondLst>
                                  <p:childTnLst>
                                    <p:animEffect transition="out" filter="fade">
                                      <p:cBhvr>
                                        <p:cTn id="36" dur="2000"/>
                                        <p:tgtEl>
                                          <p:spTgt spid="9"/>
                                        </p:tgtEl>
                                      </p:cBhvr>
                                    </p:animEffect>
                                    <p:set>
                                      <p:cBhvr>
                                        <p:cTn id="37" dur="1" fill="hold">
                                          <p:stCondLst>
                                            <p:cond delay="1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5674"/>
                                        </p:tgtEl>
                                        <p:attrNameLst>
                                          <p:attrName>style.visibility</p:attrName>
                                        </p:attrNameLst>
                                      </p:cBhvr>
                                      <p:to>
                                        <p:strVal val="visible"/>
                                      </p:to>
                                    </p:set>
                                    <p:animEffect transition="in" filter="fade">
                                      <p:cBhvr>
                                        <p:cTn id="42" dur="500"/>
                                        <p:tgtEl>
                                          <p:spTgt spid="19567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5677"/>
                                        </p:tgtEl>
                                        <p:attrNameLst>
                                          <p:attrName>style.visibility</p:attrName>
                                        </p:attrNameLst>
                                      </p:cBhvr>
                                      <p:to>
                                        <p:strVal val="visible"/>
                                      </p:to>
                                    </p:set>
                                    <p:animEffect transition="in" filter="fade">
                                      <p:cBhvr>
                                        <p:cTn id="45" dur="500"/>
                                        <p:tgtEl>
                                          <p:spTgt spid="195677"/>
                                        </p:tgtEl>
                                      </p:cBhvr>
                                    </p:animEffect>
                                  </p:childTnLst>
                                </p:cTn>
                              </p:par>
                              <p:par>
                                <p:cTn id="46" presetID="0" presetClass="path" presetSubtype="0" accel="50000" decel="50000" fill="hold" grpId="1" nodeType="withEffect">
                                  <p:stCondLst>
                                    <p:cond delay="0"/>
                                  </p:stCondLst>
                                  <p:childTnLst>
                                    <p:animMotion origin="layout" path="M 0.0 0.0 C -0.00278 0.08842 -0.00555 0.17685 0.03663 0.24375 C 0.07882 0.31064 0.16615 0.35601 0.25365 0.40162 " pathEditMode="relative" ptsTypes="aaA">
                                      <p:cBhvr>
                                        <p:cTn id="47" dur="2000" spd="-100000" fill="hold"/>
                                        <p:tgtEl>
                                          <p:spTgt spid="195674"/>
                                        </p:tgtEl>
                                        <p:attrNameLst>
                                          <p:attrName>ppt_x</p:attrName>
                                          <p:attrName>ppt_y</p:attrName>
                                        </p:attrNameLst>
                                      </p:cBhvr>
                                    </p:animMotion>
                                  </p:childTnLst>
                                </p:cTn>
                              </p:par>
                              <p:par>
                                <p:cTn id="48" presetID="0" presetClass="path" presetSubtype="0" accel="50000" decel="50000" fill="hold" grpId="1" nodeType="withEffect">
                                  <p:stCondLst>
                                    <p:cond delay="0"/>
                                  </p:stCondLst>
                                  <p:childTnLst>
                                    <p:animMotion origin="layout" path="M 0.0 0.0 C -0.00278 0.08842 -0.00555 0.17685 0.03663 0.24375 C 0.07882 0.31064 0.16615 0.35601 0.25365 0.40162 " pathEditMode="relative" ptsTypes="aaA">
                                      <p:cBhvr>
                                        <p:cTn id="49" dur="2000" spd="-100000" fill="hold"/>
                                        <p:tgtEl>
                                          <p:spTgt spid="195677"/>
                                        </p:tgtEl>
                                        <p:attrNameLst>
                                          <p:attrName>ppt_x</p:attrName>
                                          <p:attrName>ppt_y</p:attrName>
                                        </p:attrNameLst>
                                      </p:cBhvr>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par>
                                <p:cTn id="58" presetID="10" presetClass="exit" presetSubtype="0" fill="hold" nodeType="withEffect">
                                  <p:stCondLst>
                                    <p:cond delay="0"/>
                                  </p:stCondLst>
                                  <p:childTnLst>
                                    <p:animEffect transition="out" filter="fade">
                                      <p:cBhvr>
                                        <p:cTn id="59" dur="1000"/>
                                        <p:tgtEl>
                                          <p:spTgt spid="13"/>
                                        </p:tgtEl>
                                      </p:cBhvr>
                                    </p:animEffect>
                                    <p:set>
                                      <p:cBhvr>
                                        <p:cTn id="60" dur="1" fill="hold">
                                          <p:stCondLst>
                                            <p:cond delay="9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5675"/>
                                        </p:tgtEl>
                                        <p:attrNameLst>
                                          <p:attrName>style.visibility</p:attrName>
                                        </p:attrNameLst>
                                      </p:cBhvr>
                                      <p:to>
                                        <p:strVal val="visible"/>
                                      </p:to>
                                    </p:set>
                                    <p:animEffect transition="in" filter="fade">
                                      <p:cBhvr>
                                        <p:cTn id="65" dur="500"/>
                                        <p:tgtEl>
                                          <p:spTgt spid="19567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5676"/>
                                        </p:tgtEl>
                                        <p:attrNameLst>
                                          <p:attrName>style.visibility</p:attrName>
                                        </p:attrNameLst>
                                      </p:cBhvr>
                                      <p:to>
                                        <p:strVal val="visible"/>
                                      </p:to>
                                    </p:set>
                                    <p:animEffect transition="in" filter="fade">
                                      <p:cBhvr>
                                        <p:cTn id="68" dur="500"/>
                                        <p:tgtEl>
                                          <p:spTgt spid="195676"/>
                                        </p:tgtEl>
                                      </p:cBhvr>
                                    </p:animEffect>
                                  </p:childTnLst>
                                </p:cTn>
                              </p:par>
                              <p:par>
                                <p:cTn id="69" presetID="0" presetClass="path" presetSubtype="0" accel="50000" decel="50000" fill="hold" grpId="1" nodeType="withEffect">
                                  <p:stCondLst>
                                    <p:cond delay="0"/>
                                  </p:stCondLst>
                                  <p:childTnLst>
                                    <p:animMotion origin="layout" path="M -0.00261 3.33333E-6 C -0.00868 0.05139 -0.01476 0.10277 -0.00504 0.16898 C 0.00468 0.23495 0.03021 0.31597 0.0559 0.39676 " pathEditMode="relative" ptsTypes="aaA">
                                      <p:cBhvr>
                                        <p:cTn id="70" dur="2000" spd="-100000" fill="hold"/>
                                        <p:tgtEl>
                                          <p:spTgt spid="195675"/>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00139 3.33333E-6 C -0.01111 0.05463 -0.02084 0.10926 -0.00625 0.15115 C 0.00833 0.19305 0.04739 0.22245 0.08646 0.25185 " pathEditMode="relative" ptsTypes="aaA">
                                      <p:cBhvr>
                                        <p:cTn id="72" dur="2000" spd="-100000" fill="hold"/>
                                        <p:tgtEl>
                                          <p:spTgt spid="195676"/>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23" presetClass="entr" presetSubtype="528" fill="hold" grpId="0" nodeType="clickEffect">
                                  <p:stCondLst>
                                    <p:cond delay="0"/>
                                  </p:stCondLst>
                                  <p:childTnLst>
                                    <p:set>
                                      <p:cBhvr>
                                        <p:cTn id="76" dur="1" fill="hold">
                                          <p:stCondLst>
                                            <p:cond delay="0"/>
                                          </p:stCondLst>
                                        </p:cTn>
                                        <p:tgtEl>
                                          <p:spTgt spid="195655"/>
                                        </p:tgtEl>
                                        <p:attrNameLst>
                                          <p:attrName>style.visibility</p:attrName>
                                        </p:attrNameLst>
                                      </p:cBhvr>
                                      <p:to>
                                        <p:strVal val="visible"/>
                                      </p:to>
                                    </p:set>
                                    <p:anim calcmode="lin" valueType="num">
                                      <p:cBhvr>
                                        <p:cTn id="77" dur="500" fill="hold"/>
                                        <p:tgtEl>
                                          <p:spTgt spid="195655"/>
                                        </p:tgtEl>
                                        <p:attrNameLst>
                                          <p:attrName>ppt_w</p:attrName>
                                        </p:attrNameLst>
                                      </p:cBhvr>
                                      <p:tavLst>
                                        <p:tav tm="0">
                                          <p:val>
                                            <p:fltVal val="0"/>
                                          </p:val>
                                        </p:tav>
                                        <p:tav tm="100000">
                                          <p:val>
                                            <p:strVal val="#ppt_w"/>
                                          </p:val>
                                        </p:tav>
                                      </p:tavLst>
                                    </p:anim>
                                    <p:anim calcmode="lin" valueType="num">
                                      <p:cBhvr>
                                        <p:cTn id="78" dur="500" fill="hold"/>
                                        <p:tgtEl>
                                          <p:spTgt spid="195655"/>
                                        </p:tgtEl>
                                        <p:attrNameLst>
                                          <p:attrName>ppt_h</p:attrName>
                                        </p:attrNameLst>
                                      </p:cBhvr>
                                      <p:tavLst>
                                        <p:tav tm="0">
                                          <p:val>
                                            <p:fltVal val="0"/>
                                          </p:val>
                                        </p:tav>
                                        <p:tav tm="100000">
                                          <p:val>
                                            <p:strVal val="#ppt_h"/>
                                          </p:val>
                                        </p:tav>
                                      </p:tavLst>
                                    </p:anim>
                                    <p:anim calcmode="lin" valueType="num">
                                      <p:cBhvr>
                                        <p:cTn id="79" dur="500" fill="hold"/>
                                        <p:tgtEl>
                                          <p:spTgt spid="195655"/>
                                        </p:tgtEl>
                                        <p:attrNameLst>
                                          <p:attrName>ppt_x</p:attrName>
                                        </p:attrNameLst>
                                      </p:cBhvr>
                                      <p:tavLst>
                                        <p:tav tm="0">
                                          <p:val>
                                            <p:fltVal val="0.5"/>
                                          </p:val>
                                        </p:tav>
                                        <p:tav tm="100000">
                                          <p:val>
                                            <p:strVal val="#ppt_x"/>
                                          </p:val>
                                        </p:tav>
                                      </p:tavLst>
                                    </p:anim>
                                    <p:anim calcmode="lin" valueType="num">
                                      <p:cBhvr>
                                        <p:cTn id="80" dur="500" fill="hold"/>
                                        <p:tgtEl>
                                          <p:spTgt spid="195655"/>
                                        </p:tgtEl>
                                        <p:attrNameLst>
                                          <p:attrName>ppt_y</p:attrName>
                                        </p:attrNameLst>
                                      </p:cBhvr>
                                      <p:tavLst>
                                        <p:tav tm="0">
                                          <p:val>
                                            <p:fltVal val="0.5"/>
                                          </p:val>
                                        </p:tav>
                                        <p:tav tm="100000">
                                          <p:val>
                                            <p:strVal val="#ppt_y"/>
                                          </p:val>
                                        </p:tav>
                                      </p:tavLst>
                                    </p:anim>
                                  </p:childTnLst>
                                </p:cTn>
                              </p:par>
                              <p:par>
                                <p:cTn id="81" presetID="23" presetClass="entr" presetSubtype="528" fill="hold" grpId="0" nodeType="withEffect">
                                  <p:stCondLst>
                                    <p:cond delay="0"/>
                                  </p:stCondLst>
                                  <p:childTnLst>
                                    <p:set>
                                      <p:cBhvr>
                                        <p:cTn id="82" dur="1" fill="hold">
                                          <p:stCondLst>
                                            <p:cond delay="0"/>
                                          </p:stCondLst>
                                        </p:cTn>
                                        <p:tgtEl>
                                          <p:spTgt spid="195598"/>
                                        </p:tgtEl>
                                        <p:attrNameLst>
                                          <p:attrName>style.visibility</p:attrName>
                                        </p:attrNameLst>
                                      </p:cBhvr>
                                      <p:to>
                                        <p:strVal val="visible"/>
                                      </p:to>
                                    </p:set>
                                    <p:anim calcmode="lin" valueType="num">
                                      <p:cBhvr>
                                        <p:cTn id="83" dur="500" fill="hold"/>
                                        <p:tgtEl>
                                          <p:spTgt spid="195598"/>
                                        </p:tgtEl>
                                        <p:attrNameLst>
                                          <p:attrName>ppt_w</p:attrName>
                                        </p:attrNameLst>
                                      </p:cBhvr>
                                      <p:tavLst>
                                        <p:tav tm="0">
                                          <p:val>
                                            <p:fltVal val="0"/>
                                          </p:val>
                                        </p:tav>
                                        <p:tav tm="100000">
                                          <p:val>
                                            <p:strVal val="#ppt_w"/>
                                          </p:val>
                                        </p:tav>
                                      </p:tavLst>
                                    </p:anim>
                                    <p:anim calcmode="lin" valueType="num">
                                      <p:cBhvr>
                                        <p:cTn id="84" dur="500" fill="hold"/>
                                        <p:tgtEl>
                                          <p:spTgt spid="195598"/>
                                        </p:tgtEl>
                                        <p:attrNameLst>
                                          <p:attrName>ppt_h</p:attrName>
                                        </p:attrNameLst>
                                      </p:cBhvr>
                                      <p:tavLst>
                                        <p:tav tm="0">
                                          <p:val>
                                            <p:fltVal val="0"/>
                                          </p:val>
                                        </p:tav>
                                        <p:tav tm="100000">
                                          <p:val>
                                            <p:strVal val="#ppt_h"/>
                                          </p:val>
                                        </p:tav>
                                      </p:tavLst>
                                    </p:anim>
                                    <p:anim calcmode="lin" valueType="num">
                                      <p:cBhvr>
                                        <p:cTn id="85" dur="500" fill="hold"/>
                                        <p:tgtEl>
                                          <p:spTgt spid="195598"/>
                                        </p:tgtEl>
                                        <p:attrNameLst>
                                          <p:attrName>ppt_x</p:attrName>
                                        </p:attrNameLst>
                                      </p:cBhvr>
                                      <p:tavLst>
                                        <p:tav tm="0">
                                          <p:val>
                                            <p:fltVal val="0.5"/>
                                          </p:val>
                                        </p:tav>
                                        <p:tav tm="100000">
                                          <p:val>
                                            <p:strVal val="#ppt_x"/>
                                          </p:val>
                                        </p:tav>
                                      </p:tavLst>
                                    </p:anim>
                                    <p:anim calcmode="lin" valueType="num">
                                      <p:cBhvr>
                                        <p:cTn id="86" dur="500" fill="hold"/>
                                        <p:tgtEl>
                                          <p:spTgt spid="195598"/>
                                        </p:tgtEl>
                                        <p:attrNameLst>
                                          <p:attrName>ppt_y</p:attrName>
                                        </p:attrNameLst>
                                      </p:cBhvr>
                                      <p:tavLst>
                                        <p:tav tm="0">
                                          <p:val>
                                            <p:fltVal val="0.5"/>
                                          </p:val>
                                        </p:tav>
                                        <p:tav tm="100000">
                                          <p:val>
                                            <p:strVal val="#ppt_y"/>
                                          </p:val>
                                        </p:tav>
                                      </p:tavLst>
                                    </p:anim>
                                  </p:childTnLst>
                                </p:cTn>
                              </p:par>
                              <p:par>
                                <p:cTn id="87" presetID="6" presetClass="emph" presetSubtype="0" autoRev="1" fill="hold" grpId="2" nodeType="withEffect">
                                  <p:stCondLst>
                                    <p:cond delay="0"/>
                                  </p:stCondLst>
                                  <p:childTnLst>
                                    <p:animScale>
                                      <p:cBhvr>
                                        <p:cTn id="88" dur="500" fill="hold"/>
                                        <p:tgtEl>
                                          <p:spTgt spid="195648"/>
                                        </p:tgtEl>
                                      </p:cBhvr>
                                      <p:by x="50000" y="50000"/>
                                    </p:animScale>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2" nodeType="clickEffect">
                                  <p:stCondLst>
                                    <p:cond delay="0"/>
                                  </p:stCondLst>
                                  <p:childTnLst>
                                    <p:animMotion origin="layout" path="M 0.00225 0.00509 L 0.2625 -0.00902 " pathEditMode="relative" rAng="0" ptsTypes="AA">
                                      <p:cBhvr>
                                        <p:cTn id="92" dur="2000" fill="hold"/>
                                        <p:tgtEl>
                                          <p:spTgt spid="195677"/>
                                        </p:tgtEl>
                                        <p:attrNameLst>
                                          <p:attrName>ppt_x</p:attrName>
                                          <p:attrName>ppt_y</p:attrName>
                                        </p:attrNameLst>
                                      </p:cBhvr>
                                      <p:rCtr x="130" y="-7"/>
                                    </p:animMotion>
                                  </p:childTnLst>
                                </p:cTn>
                              </p:par>
                              <p:par>
                                <p:cTn id="93" presetID="8" presetClass="emph" presetSubtype="0" fill="hold" grpId="3" nodeType="withEffect">
                                  <p:stCondLst>
                                    <p:cond delay="0"/>
                                  </p:stCondLst>
                                  <p:childTnLst>
                                    <p:animRot by="10800000">
                                      <p:cBhvr>
                                        <p:cTn id="94" dur="2000" fill="hold"/>
                                        <p:tgtEl>
                                          <p:spTgt spid="195677"/>
                                        </p:tgtEl>
                                        <p:attrNameLst>
                                          <p:attrName>r</p:attrName>
                                        </p:attrNameLst>
                                      </p:cBhvr>
                                    </p:animRot>
                                  </p:childTnLst>
                                </p:cTn>
                              </p:par>
                              <p:par>
                                <p:cTn id="95" presetID="10" presetClass="entr" presetSubtype="0" fill="hold" grpId="0" nodeType="withEffect">
                                  <p:stCondLst>
                                    <p:cond delay="0"/>
                                  </p:stCondLst>
                                  <p:childTnLst>
                                    <p:set>
                                      <p:cBhvr>
                                        <p:cTn id="96" dur="1" fill="hold">
                                          <p:stCondLst>
                                            <p:cond delay="0"/>
                                          </p:stCondLst>
                                        </p:cTn>
                                        <p:tgtEl>
                                          <p:spTgt spid="195687"/>
                                        </p:tgtEl>
                                        <p:attrNameLst>
                                          <p:attrName>style.visibility</p:attrName>
                                        </p:attrNameLst>
                                      </p:cBhvr>
                                      <p:to>
                                        <p:strVal val="visible"/>
                                      </p:to>
                                    </p:set>
                                    <p:animEffect transition="in" filter="fade">
                                      <p:cBhvr>
                                        <p:cTn id="97" dur="2000"/>
                                        <p:tgtEl>
                                          <p:spTgt spid="195687"/>
                                        </p:tgtEl>
                                      </p:cBhvr>
                                    </p:animEffect>
                                  </p:childTnLst>
                                </p:cTn>
                              </p:par>
                            </p:childTnLst>
                          </p:cTn>
                        </p:par>
                        <p:par>
                          <p:cTn id="98" fill="hold">
                            <p:stCondLst>
                              <p:cond delay="2000"/>
                            </p:stCondLst>
                            <p:childTnLst>
                              <p:par>
                                <p:cTn id="99" presetID="7" presetClass="emph" presetSubtype="2" fill="hold" nodeType="afterEffect">
                                  <p:stCondLst>
                                    <p:cond delay="0"/>
                                  </p:stCondLst>
                                  <p:childTnLst>
                                    <p:animClr clrSpc="rgb" dir="cw">
                                      <p:cBhvr>
                                        <p:cTn id="100" dur="2000" fill="hold"/>
                                        <p:tgtEl>
                                          <p:spTgt spid="195677"/>
                                        </p:tgtEl>
                                        <p:attrNameLst>
                                          <p:attrName>stroke.color</p:attrName>
                                        </p:attrNameLst>
                                      </p:cBhvr>
                                      <p:to>
                                        <a:srgbClr val="009900"/>
                                      </p:to>
                                    </p:animClr>
                                    <p:set>
                                      <p:cBhvr>
                                        <p:cTn id="101" dur="2000" fill="hold"/>
                                        <p:tgtEl>
                                          <p:spTgt spid="195677"/>
                                        </p:tgtEl>
                                        <p:attrNameLst>
                                          <p:attrName>stroke.on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2000"/>
                                        <p:tgtEl>
                                          <p:spTgt spid="195687"/>
                                        </p:tgtEl>
                                      </p:cBhvr>
                                    </p:animEffect>
                                    <p:set>
                                      <p:cBhvr>
                                        <p:cTn id="106" dur="1" fill="hold">
                                          <p:stCondLst>
                                            <p:cond delay="1999"/>
                                          </p:stCondLst>
                                        </p:cTn>
                                        <p:tgtEl>
                                          <p:spTgt spid="19568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500"/>
                                        <p:tgtEl>
                                          <p:spTgt spid="20"/>
                                        </p:tgtEl>
                                      </p:cBhvr>
                                    </p:animEffect>
                                  </p:childTnLst>
                                </p:cTn>
                              </p:par>
                            </p:childTnLst>
                          </p:cTn>
                        </p:par>
                      </p:childTnLst>
                    </p:cTn>
                  </p:par>
                  <p:par>
                    <p:cTn id="117" fill="hold">
                      <p:stCondLst>
                        <p:cond delay="indefinite"/>
                      </p:stCondLst>
                      <p:childTnLst>
                        <p:par>
                          <p:cTn id="118" fill="hold">
                            <p:stCondLst>
                              <p:cond delay="0"/>
                            </p:stCondLst>
                            <p:childTnLst>
                              <p:par>
                                <p:cTn id="119" presetID="23" presetClass="entr" presetSubtype="528" fill="hold" grpId="0" nodeType="clickEffect">
                                  <p:stCondLst>
                                    <p:cond delay="0"/>
                                  </p:stCondLst>
                                  <p:childTnLst>
                                    <p:set>
                                      <p:cBhvr>
                                        <p:cTn id="120" dur="1" fill="hold">
                                          <p:stCondLst>
                                            <p:cond delay="0"/>
                                          </p:stCondLst>
                                        </p:cTn>
                                        <p:tgtEl>
                                          <p:spTgt spid="195662"/>
                                        </p:tgtEl>
                                        <p:attrNameLst>
                                          <p:attrName>style.visibility</p:attrName>
                                        </p:attrNameLst>
                                      </p:cBhvr>
                                      <p:to>
                                        <p:strVal val="visible"/>
                                      </p:to>
                                    </p:set>
                                    <p:anim calcmode="lin" valueType="num">
                                      <p:cBhvr>
                                        <p:cTn id="121" dur="500" fill="hold"/>
                                        <p:tgtEl>
                                          <p:spTgt spid="195662"/>
                                        </p:tgtEl>
                                        <p:attrNameLst>
                                          <p:attrName>ppt_w</p:attrName>
                                        </p:attrNameLst>
                                      </p:cBhvr>
                                      <p:tavLst>
                                        <p:tav tm="0">
                                          <p:val>
                                            <p:fltVal val="0"/>
                                          </p:val>
                                        </p:tav>
                                        <p:tav tm="100000">
                                          <p:val>
                                            <p:strVal val="#ppt_w"/>
                                          </p:val>
                                        </p:tav>
                                      </p:tavLst>
                                    </p:anim>
                                    <p:anim calcmode="lin" valueType="num">
                                      <p:cBhvr>
                                        <p:cTn id="122" dur="500" fill="hold"/>
                                        <p:tgtEl>
                                          <p:spTgt spid="195662"/>
                                        </p:tgtEl>
                                        <p:attrNameLst>
                                          <p:attrName>ppt_h</p:attrName>
                                        </p:attrNameLst>
                                      </p:cBhvr>
                                      <p:tavLst>
                                        <p:tav tm="0">
                                          <p:val>
                                            <p:fltVal val="0"/>
                                          </p:val>
                                        </p:tav>
                                        <p:tav tm="100000">
                                          <p:val>
                                            <p:strVal val="#ppt_h"/>
                                          </p:val>
                                        </p:tav>
                                      </p:tavLst>
                                    </p:anim>
                                    <p:anim calcmode="lin" valueType="num">
                                      <p:cBhvr>
                                        <p:cTn id="123" dur="500" fill="hold"/>
                                        <p:tgtEl>
                                          <p:spTgt spid="195662"/>
                                        </p:tgtEl>
                                        <p:attrNameLst>
                                          <p:attrName>ppt_x</p:attrName>
                                        </p:attrNameLst>
                                      </p:cBhvr>
                                      <p:tavLst>
                                        <p:tav tm="0">
                                          <p:val>
                                            <p:fltVal val="0.5"/>
                                          </p:val>
                                        </p:tav>
                                        <p:tav tm="100000">
                                          <p:val>
                                            <p:strVal val="#ppt_x"/>
                                          </p:val>
                                        </p:tav>
                                      </p:tavLst>
                                    </p:anim>
                                    <p:anim calcmode="lin" valueType="num">
                                      <p:cBhvr>
                                        <p:cTn id="124" dur="500" fill="hold"/>
                                        <p:tgtEl>
                                          <p:spTgt spid="195662"/>
                                        </p:tgtEl>
                                        <p:attrNameLst>
                                          <p:attrName>ppt_y</p:attrName>
                                        </p:attrNameLst>
                                      </p:cBhvr>
                                      <p:tavLst>
                                        <p:tav tm="0">
                                          <p:val>
                                            <p:fltVal val="0.5"/>
                                          </p:val>
                                        </p:tav>
                                        <p:tav tm="100000">
                                          <p:val>
                                            <p:strVal val="#ppt_y"/>
                                          </p:val>
                                        </p:tav>
                                      </p:tavLst>
                                    </p:anim>
                                  </p:childTnLst>
                                </p:cTn>
                              </p:par>
                              <p:par>
                                <p:cTn id="125" presetID="23" presetClass="entr" presetSubtype="528" fill="hold" grpId="0" nodeType="withEffect">
                                  <p:stCondLst>
                                    <p:cond delay="0"/>
                                  </p:stCondLst>
                                  <p:childTnLst>
                                    <p:set>
                                      <p:cBhvr>
                                        <p:cTn id="126" dur="1" fill="hold">
                                          <p:stCondLst>
                                            <p:cond delay="0"/>
                                          </p:stCondLst>
                                        </p:cTn>
                                        <p:tgtEl>
                                          <p:spTgt spid="195599"/>
                                        </p:tgtEl>
                                        <p:attrNameLst>
                                          <p:attrName>style.visibility</p:attrName>
                                        </p:attrNameLst>
                                      </p:cBhvr>
                                      <p:to>
                                        <p:strVal val="visible"/>
                                      </p:to>
                                    </p:set>
                                    <p:anim calcmode="lin" valueType="num">
                                      <p:cBhvr>
                                        <p:cTn id="127" dur="500" fill="hold"/>
                                        <p:tgtEl>
                                          <p:spTgt spid="195599"/>
                                        </p:tgtEl>
                                        <p:attrNameLst>
                                          <p:attrName>ppt_w</p:attrName>
                                        </p:attrNameLst>
                                      </p:cBhvr>
                                      <p:tavLst>
                                        <p:tav tm="0">
                                          <p:val>
                                            <p:fltVal val="0"/>
                                          </p:val>
                                        </p:tav>
                                        <p:tav tm="100000">
                                          <p:val>
                                            <p:strVal val="#ppt_w"/>
                                          </p:val>
                                        </p:tav>
                                      </p:tavLst>
                                    </p:anim>
                                    <p:anim calcmode="lin" valueType="num">
                                      <p:cBhvr>
                                        <p:cTn id="128" dur="500" fill="hold"/>
                                        <p:tgtEl>
                                          <p:spTgt spid="195599"/>
                                        </p:tgtEl>
                                        <p:attrNameLst>
                                          <p:attrName>ppt_h</p:attrName>
                                        </p:attrNameLst>
                                      </p:cBhvr>
                                      <p:tavLst>
                                        <p:tav tm="0">
                                          <p:val>
                                            <p:fltVal val="0"/>
                                          </p:val>
                                        </p:tav>
                                        <p:tav tm="100000">
                                          <p:val>
                                            <p:strVal val="#ppt_h"/>
                                          </p:val>
                                        </p:tav>
                                      </p:tavLst>
                                    </p:anim>
                                    <p:anim calcmode="lin" valueType="num">
                                      <p:cBhvr>
                                        <p:cTn id="129" dur="500" fill="hold"/>
                                        <p:tgtEl>
                                          <p:spTgt spid="195599"/>
                                        </p:tgtEl>
                                        <p:attrNameLst>
                                          <p:attrName>ppt_x</p:attrName>
                                        </p:attrNameLst>
                                      </p:cBhvr>
                                      <p:tavLst>
                                        <p:tav tm="0">
                                          <p:val>
                                            <p:fltVal val="0.5"/>
                                          </p:val>
                                        </p:tav>
                                        <p:tav tm="100000">
                                          <p:val>
                                            <p:strVal val="#ppt_x"/>
                                          </p:val>
                                        </p:tav>
                                      </p:tavLst>
                                    </p:anim>
                                    <p:anim calcmode="lin" valueType="num">
                                      <p:cBhvr>
                                        <p:cTn id="130" dur="500" fill="hold"/>
                                        <p:tgtEl>
                                          <p:spTgt spid="195599"/>
                                        </p:tgtEl>
                                        <p:attrNameLst>
                                          <p:attrName>ppt_y</p:attrName>
                                        </p:attrNameLst>
                                      </p:cBhvr>
                                      <p:tavLst>
                                        <p:tav tm="0">
                                          <p:val>
                                            <p:fltVal val="0.5"/>
                                          </p:val>
                                        </p:tav>
                                        <p:tav tm="100000">
                                          <p:val>
                                            <p:strVal val="#ppt_y"/>
                                          </p:val>
                                        </p:tav>
                                      </p:tavLst>
                                    </p:anim>
                                  </p:childTnLst>
                                </p:cTn>
                              </p:par>
                            </p:childTnLst>
                          </p:cTn>
                        </p:par>
                        <p:par>
                          <p:cTn id="131" fill="hold">
                            <p:stCondLst>
                              <p:cond delay="500"/>
                            </p:stCondLst>
                            <p:childTnLst>
                              <p:par>
                                <p:cTn id="132" presetID="6" presetClass="emph" presetSubtype="0" repeatCount="indefinite" autoRev="1" fill="hold" nodeType="afterEffect">
                                  <p:stCondLst>
                                    <p:cond delay="0"/>
                                  </p:stCondLst>
                                  <p:childTnLst>
                                    <p:animScale>
                                      <p:cBhvr>
                                        <p:cTn id="133" dur="1000" fill="hold"/>
                                        <p:tgtEl>
                                          <p:spTgt spid="19"/>
                                        </p:tgtEl>
                                      </p:cBhvr>
                                      <p:by x="105000" y="105000"/>
                                    </p:animScale>
                                  </p:childTnLst>
                                </p:cTn>
                              </p:par>
                              <p:par>
                                <p:cTn id="134" presetID="6" presetClass="emph" presetSubtype="0" repeatCount="indefinite" autoRev="1" fill="hold" nodeType="withEffect">
                                  <p:stCondLst>
                                    <p:cond delay="0"/>
                                  </p:stCondLst>
                                  <p:childTnLst>
                                    <p:animScale>
                                      <p:cBhvr>
                                        <p:cTn id="135" dur="1000" fill="hold"/>
                                        <p:tgtEl>
                                          <p:spTgt spid="18"/>
                                        </p:tgtEl>
                                      </p:cBhvr>
                                      <p:by x="105000" y="105000"/>
                                    </p:animScale>
                                  </p:childTnLst>
                                </p:cTn>
                              </p:par>
                              <p:par>
                                <p:cTn id="136" presetID="6" presetClass="emph" presetSubtype="0" repeatCount="indefinite" accel="50000" decel="50000" autoRev="1" fill="hold" grpId="1" nodeType="withEffect">
                                  <p:stCondLst>
                                    <p:cond delay="0"/>
                                  </p:stCondLst>
                                  <p:childTnLst>
                                    <p:animScale>
                                      <p:cBhvr>
                                        <p:cTn id="137" dur="2000" fill="hold"/>
                                        <p:tgtEl>
                                          <p:spTgt spid="195655"/>
                                        </p:tgtEl>
                                      </p:cBhvr>
                                      <p:by x="110000" y="110000"/>
                                    </p:animScale>
                                  </p:childTnLst>
                                </p:cTn>
                              </p:par>
                            </p:childTnLst>
                          </p:cTn>
                        </p:par>
                      </p:childTnLst>
                    </p:cTn>
                  </p:par>
                  <p:par>
                    <p:cTn id="138" fill="hold">
                      <p:stCondLst>
                        <p:cond delay="indefinite"/>
                      </p:stCondLst>
                      <p:childTnLst>
                        <p:par>
                          <p:cTn id="139" fill="hold">
                            <p:stCondLst>
                              <p:cond delay="0"/>
                            </p:stCondLst>
                            <p:childTnLst>
                              <p:par>
                                <p:cTn id="140" presetID="55" presetClass="entr" presetSubtype="0" fill="hold" nodeType="clickEffect">
                                  <p:stCondLst>
                                    <p:cond delay="0"/>
                                  </p:stCondLst>
                                  <p:childTnLst>
                                    <p:set>
                                      <p:cBhvr>
                                        <p:cTn id="141" dur="1" fill="hold">
                                          <p:stCondLst>
                                            <p:cond delay="0"/>
                                          </p:stCondLst>
                                        </p:cTn>
                                        <p:tgtEl>
                                          <p:spTgt spid="2"/>
                                        </p:tgtEl>
                                        <p:attrNameLst>
                                          <p:attrName>style.visibility</p:attrName>
                                        </p:attrNameLst>
                                      </p:cBhvr>
                                      <p:to>
                                        <p:strVal val="visible"/>
                                      </p:to>
                                    </p:set>
                                    <p:anim calcmode="lin" valueType="num">
                                      <p:cBhvr>
                                        <p:cTn id="142" dur="1000" fill="hold"/>
                                        <p:tgtEl>
                                          <p:spTgt spid="2"/>
                                        </p:tgtEl>
                                        <p:attrNameLst>
                                          <p:attrName>ppt_w</p:attrName>
                                        </p:attrNameLst>
                                      </p:cBhvr>
                                      <p:tavLst>
                                        <p:tav tm="0">
                                          <p:val>
                                            <p:strVal val="#ppt_w*0.70"/>
                                          </p:val>
                                        </p:tav>
                                        <p:tav tm="100000">
                                          <p:val>
                                            <p:strVal val="#ppt_w"/>
                                          </p:val>
                                        </p:tav>
                                      </p:tavLst>
                                    </p:anim>
                                    <p:anim calcmode="lin" valueType="num">
                                      <p:cBhvr>
                                        <p:cTn id="143" dur="1000" fill="hold"/>
                                        <p:tgtEl>
                                          <p:spTgt spid="2"/>
                                        </p:tgtEl>
                                        <p:attrNameLst>
                                          <p:attrName>ppt_h</p:attrName>
                                        </p:attrNameLst>
                                      </p:cBhvr>
                                      <p:tavLst>
                                        <p:tav tm="0">
                                          <p:val>
                                            <p:strVal val="#ppt_h"/>
                                          </p:val>
                                        </p:tav>
                                        <p:tav tm="100000">
                                          <p:val>
                                            <p:strVal val="#ppt_h"/>
                                          </p:val>
                                        </p:tav>
                                      </p:tavLst>
                                    </p:anim>
                                    <p:animEffect transition="in" filter="fade">
                                      <p:cBhvr>
                                        <p:cTn id="144" dur="1000"/>
                                        <p:tgtEl>
                                          <p:spTgt spid="2"/>
                                        </p:tgtEl>
                                      </p:cBhvr>
                                    </p:animEffect>
                                  </p:childTnLst>
                                </p:cTn>
                              </p:par>
                              <p:par>
                                <p:cTn id="145" presetID="55" presetClass="entr" presetSubtype="0" fill="hold" grpId="0" nodeType="withEffect">
                                  <p:stCondLst>
                                    <p:cond delay="0"/>
                                  </p:stCondLst>
                                  <p:childTnLst>
                                    <p:set>
                                      <p:cBhvr>
                                        <p:cTn id="146" dur="1" fill="hold">
                                          <p:stCondLst>
                                            <p:cond delay="0"/>
                                          </p:stCondLst>
                                        </p:cTn>
                                        <p:tgtEl>
                                          <p:spTgt spid="195591"/>
                                        </p:tgtEl>
                                        <p:attrNameLst>
                                          <p:attrName>style.visibility</p:attrName>
                                        </p:attrNameLst>
                                      </p:cBhvr>
                                      <p:to>
                                        <p:strVal val="visible"/>
                                      </p:to>
                                    </p:set>
                                    <p:anim calcmode="lin" valueType="num">
                                      <p:cBhvr>
                                        <p:cTn id="147" dur="1000" fill="hold"/>
                                        <p:tgtEl>
                                          <p:spTgt spid="195591"/>
                                        </p:tgtEl>
                                        <p:attrNameLst>
                                          <p:attrName>ppt_w</p:attrName>
                                        </p:attrNameLst>
                                      </p:cBhvr>
                                      <p:tavLst>
                                        <p:tav tm="0">
                                          <p:val>
                                            <p:strVal val="#ppt_w*0.70"/>
                                          </p:val>
                                        </p:tav>
                                        <p:tav tm="100000">
                                          <p:val>
                                            <p:strVal val="#ppt_w"/>
                                          </p:val>
                                        </p:tav>
                                      </p:tavLst>
                                    </p:anim>
                                    <p:anim calcmode="lin" valueType="num">
                                      <p:cBhvr>
                                        <p:cTn id="148" dur="1000" fill="hold"/>
                                        <p:tgtEl>
                                          <p:spTgt spid="195591"/>
                                        </p:tgtEl>
                                        <p:attrNameLst>
                                          <p:attrName>ppt_h</p:attrName>
                                        </p:attrNameLst>
                                      </p:cBhvr>
                                      <p:tavLst>
                                        <p:tav tm="0">
                                          <p:val>
                                            <p:strVal val="#ppt_h"/>
                                          </p:val>
                                        </p:tav>
                                        <p:tav tm="100000">
                                          <p:val>
                                            <p:strVal val="#ppt_h"/>
                                          </p:val>
                                        </p:tav>
                                      </p:tavLst>
                                    </p:anim>
                                    <p:animEffect transition="in" filter="fade">
                                      <p:cBhvr>
                                        <p:cTn id="149" dur="1000"/>
                                        <p:tgtEl>
                                          <p:spTgt spid="195591"/>
                                        </p:tgtEl>
                                      </p:cBhvr>
                                    </p:animEffect>
                                  </p:childTnLst>
                                </p:cTn>
                              </p:par>
                            </p:childTnLst>
                          </p:cTn>
                        </p:par>
                      </p:childTnLst>
                    </p:cTn>
                  </p:par>
                  <p:par>
                    <p:cTn id="150" fill="hold">
                      <p:stCondLst>
                        <p:cond delay="indefinite"/>
                      </p:stCondLst>
                      <p:childTnLst>
                        <p:par>
                          <p:cTn id="151" fill="hold">
                            <p:stCondLst>
                              <p:cond delay="0"/>
                            </p:stCondLst>
                            <p:childTnLst>
                              <p:par>
                                <p:cTn id="152" presetID="23" presetClass="exit" presetSubtype="32" fill="hold" nodeType="clickEffect">
                                  <p:stCondLst>
                                    <p:cond delay="0"/>
                                  </p:stCondLst>
                                  <p:childTnLst>
                                    <p:anim calcmode="lin" valueType="num">
                                      <p:cBhvr>
                                        <p:cTn id="153" dur="2000"/>
                                        <p:tgtEl>
                                          <p:spTgt spid="19"/>
                                        </p:tgtEl>
                                        <p:attrNameLst>
                                          <p:attrName>ppt_w</p:attrName>
                                        </p:attrNameLst>
                                      </p:cBhvr>
                                      <p:tavLst>
                                        <p:tav tm="0">
                                          <p:val>
                                            <p:strVal val="ppt_w"/>
                                          </p:val>
                                        </p:tav>
                                        <p:tav tm="100000">
                                          <p:val>
                                            <p:fltVal val="0"/>
                                          </p:val>
                                        </p:tav>
                                      </p:tavLst>
                                    </p:anim>
                                    <p:anim calcmode="lin" valueType="num">
                                      <p:cBhvr>
                                        <p:cTn id="154" dur="2000"/>
                                        <p:tgtEl>
                                          <p:spTgt spid="19"/>
                                        </p:tgtEl>
                                        <p:attrNameLst>
                                          <p:attrName>ppt_h</p:attrName>
                                        </p:attrNameLst>
                                      </p:cBhvr>
                                      <p:tavLst>
                                        <p:tav tm="0">
                                          <p:val>
                                            <p:strVal val="ppt_h"/>
                                          </p:val>
                                        </p:tav>
                                        <p:tav tm="100000">
                                          <p:val>
                                            <p:fltVal val="0"/>
                                          </p:val>
                                        </p:tav>
                                      </p:tavLst>
                                    </p:anim>
                                    <p:set>
                                      <p:cBhvr>
                                        <p:cTn id="155" dur="1" fill="hold">
                                          <p:stCondLst>
                                            <p:cond delay="1999"/>
                                          </p:stCondLst>
                                        </p:cTn>
                                        <p:tgtEl>
                                          <p:spTgt spid="19"/>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2000"/>
                                        <p:tgtEl>
                                          <p:spTgt spid="18"/>
                                        </p:tgtEl>
                                        <p:attrNameLst>
                                          <p:attrName>ppt_w</p:attrName>
                                        </p:attrNameLst>
                                      </p:cBhvr>
                                      <p:tavLst>
                                        <p:tav tm="0">
                                          <p:val>
                                            <p:strVal val="ppt_w"/>
                                          </p:val>
                                        </p:tav>
                                        <p:tav tm="100000">
                                          <p:val>
                                            <p:fltVal val="0"/>
                                          </p:val>
                                        </p:tav>
                                      </p:tavLst>
                                    </p:anim>
                                    <p:anim calcmode="lin" valueType="num">
                                      <p:cBhvr>
                                        <p:cTn id="158" dur="2000"/>
                                        <p:tgtEl>
                                          <p:spTgt spid="18"/>
                                        </p:tgtEl>
                                        <p:attrNameLst>
                                          <p:attrName>ppt_h</p:attrName>
                                        </p:attrNameLst>
                                      </p:cBhvr>
                                      <p:tavLst>
                                        <p:tav tm="0">
                                          <p:val>
                                            <p:strVal val="ppt_h"/>
                                          </p:val>
                                        </p:tav>
                                        <p:tav tm="100000">
                                          <p:val>
                                            <p:fltVal val="0"/>
                                          </p:val>
                                        </p:tav>
                                      </p:tavLst>
                                    </p:anim>
                                    <p:set>
                                      <p:cBhvr>
                                        <p:cTn id="159" dur="1" fill="hold">
                                          <p:stCondLst>
                                            <p:cond delay="1999"/>
                                          </p:stCondLst>
                                        </p:cTn>
                                        <p:tgtEl>
                                          <p:spTgt spid="18"/>
                                        </p:tgtEl>
                                        <p:attrNameLst>
                                          <p:attrName>style.visibility</p:attrName>
                                        </p:attrNameLst>
                                      </p:cBhvr>
                                      <p:to>
                                        <p:strVal val="hidden"/>
                                      </p:to>
                                    </p:set>
                                  </p:childTnLst>
                                </p:cTn>
                              </p:par>
                              <p:par>
                                <p:cTn id="160" presetID="23" presetClass="exit" presetSubtype="544" fill="hold" grpId="1" nodeType="withEffect">
                                  <p:stCondLst>
                                    <p:cond delay="0"/>
                                  </p:stCondLst>
                                  <p:childTnLst>
                                    <p:anim calcmode="lin" valueType="num">
                                      <p:cBhvr>
                                        <p:cTn id="161" dur="2000"/>
                                        <p:tgtEl>
                                          <p:spTgt spid="195598"/>
                                        </p:tgtEl>
                                        <p:attrNameLst>
                                          <p:attrName>ppt_w</p:attrName>
                                        </p:attrNameLst>
                                      </p:cBhvr>
                                      <p:tavLst>
                                        <p:tav tm="0">
                                          <p:val>
                                            <p:strVal val="ppt_w"/>
                                          </p:val>
                                        </p:tav>
                                        <p:tav tm="100000">
                                          <p:val>
                                            <p:fltVal val="0"/>
                                          </p:val>
                                        </p:tav>
                                      </p:tavLst>
                                    </p:anim>
                                    <p:anim calcmode="lin" valueType="num">
                                      <p:cBhvr>
                                        <p:cTn id="162" dur="2000"/>
                                        <p:tgtEl>
                                          <p:spTgt spid="195598"/>
                                        </p:tgtEl>
                                        <p:attrNameLst>
                                          <p:attrName>ppt_h</p:attrName>
                                        </p:attrNameLst>
                                      </p:cBhvr>
                                      <p:tavLst>
                                        <p:tav tm="0">
                                          <p:val>
                                            <p:strVal val="ppt_h"/>
                                          </p:val>
                                        </p:tav>
                                        <p:tav tm="100000">
                                          <p:val>
                                            <p:fltVal val="0"/>
                                          </p:val>
                                        </p:tav>
                                      </p:tavLst>
                                    </p:anim>
                                    <p:anim calcmode="lin" valueType="num">
                                      <p:cBhvr>
                                        <p:cTn id="163" dur="2000"/>
                                        <p:tgtEl>
                                          <p:spTgt spid="195598"/>
                                        </p:tgtEl>
                                        <p:attrNameLst>
                                          <p:attrName>ppt_x</p:attrName>
                                        </p:attrNameLst>
                                      </p:cBhvr>
                                      <p:tavLst>
                                        <p:tav tm="0">
                                          <p:val>
                                            <p:strVal val="ppt_x"/>
                                          </p:val>
                                        </p:tav>
                                        <p:tav tm="100000">
                                          <p:val>
                                            <p:fltVal val="0.5"/>
                                          </p:val>
                                        </p:tav>
                                      </p:tavLst>
                                    </p:anim>
                                    <p:anim calcmode="lin" valueType="num">
                                      <p:cBhvr>
                                        <p:cTn id="164" dur="2000"/>
                                        <p:tgtEl>
                                          <p:spTgt spid="195598"/>
                                        </p:tgtEl>
                                        <p:attrNameLst>
                                          <p:attrName>ppt_y</p:attrName>
                                        </p:attrNameLst>
                                      </p:cBhvr>
                                      <p:tavLst>
                                        <p:tav tm="0">
                                          <p:val>
                                            <p:strVal val="ppt_y"/>
                                          </p:val>
                                        </p:tav>
                                        <p:tav tm="100000">
                                          <p:val>
                                            <p:fltVal val="0.5"/>
                                          </p:val>
                                        </p:tav>
                                      </p:tavLst>
                                    </p:anim>
                                    <p:set>
                                      <p:cBhvr>
                                        <p:cTn id="165" dur="1" fill="hold">
                                          <p:stCondLst>
                                            <p:cond delay="1999"/>
                                          </p:stCondLst>
                                        </p:cTn>
                                        <p:tgtEl>
                                          <p:spTgt spid="195598"/>
                                        </p:tgtEl>
                                        <p:attrNameLst>
                                          <p:attrName>style.visibility</p:attrName>
                                        </p:attrNameLst>
                                      </p:cBhvr>
                                      <p:to>
                                        <p:strVal val="hidden"/>
                                      </p:to>
                                    </p:set>
                                  </p:childTnLst>
                                </p:cTn>
                              </p:par>
                              <p:par>
                                <p:cTn id="166" presetID="23" presetClass="exit" presetSubtype="544" fill="hold" nodeType="withEffect">
                                  <p:stCondLst>
                                    <p:cond delay="0"/>
                                  </p:stCondLst>
                                  <p:childTnLst>
                                    <p:anim calcmode="lin" valueType="num">
                                      <p:cBhvr>
                                        <p:cTn id="167" dur="2000"/>
                                        <p:tgtEl>
                                          <p:spTgt spid="20"/>
                                        </p:tgtEl>
                                        <p:attrNameLst>
                                          <p:attrName>ppt_w</p:attrName>
                                        </p:attrNameLst>
                                      </p:cBhvr>
                                      <p:tavLst>
                                        <p:tav tm="0">
                                          <p:val>
                                            <p:strVal val="ppt_w"/>
                                          </p:val>
                                        </p:tav>
                                        <p:tav tm="100000">
                                          <p:val>
                                            <p:fltVal val="0"/>
                                          </p:val>
                                        </p:tav>
                                      </p:tavLst>
                                    </p:anim>
                                    <p:anim calcmode="lin" valueType="num">
                                      <p:cBhvr>
                                        <p:cTn id="168" dur="2000"/>
                                        <p:tgtEl>
                                          <p:spTgt spid="20"/>
                                        </p:tgtEl>
                                        <p:attrNameLst>
                                          <p:attrName>ppt_h</p:attrName>
                                        </p:attrNameLst>
                                      </p:cBhvr>
                                      <p:tavLst>
                                        <p:tav tm="0">
                                          <p:val>
                                            <p:strVal val="ppt_h"/>
                                          </p:val>
                                        </p:tav>
                                        <p:tav tm="100000">
                                          <p:val>
                                            <p:fltVal val="0"/>
                                          </p:val>
                                        </p:tav>
                                      </p:tavLst>
                                    </p:anim>
                                    <p:anim calcmode="lin" valueType="num">
                                      <p:cBhvr>
                                        <p:cTn id="169" dur="2000"/>
                                        <p:tgtEl>
                                          <p:spTgt spid="20"/>
                                        </p:tgtEl>
                                        <p:attrNameLst>
                                          <p:attrName>ppt_x</p:attrName>
                                        </p:attrNameLst>
                                      </p:cBhvr>
                                      <p:tavLst>
                                        <p:tav tm="0">
                                          <p:val>
                                            <p:strVal val="ppt_x"/>
                                          </p:val>
                                        </p:tav>
                                        <p:tav tm="100000">
                                          <p:val>
                                            <p:fltVal val="0.5"/>
                                          </p:val>
                                        </p:tav>
                                      </p:tavLst>
                                    </p:anim>
                                    <p:anim calcmode="lin" valueType="num">
                                      <p:cBhvr>
                                        <p:cTn id="170" dur="2000"/>
                                        <p:tgtEl>
                                          <p:spTgt spid="20"/>
                                        </p:tgtEl>
                                        <p:attrNameLst>
                                          <p:attrName>ppt_y</p:attrName>
                                        </p:attrNameLst>
                                      </p:cBhvr>
                                      <p:tavLst>
                                        <p:tav tm="0">
                                          <p:val>
                                            <p:strVal val="ppt_y"/>
                                          </p:val>
                                        </p:tav>
                                        <p:tav tm="100000">
                                          <p:val>
                                            <p:fltVal val="0.5"/>
                                          </p:val>
                                        </p:tav>
                                      </p:tavLst>
                                    </p:anim>
                                    <p:set>
                                      <p:cBhvr>
                                        <p:cTn id="171" dur="1" fill="hold">
                                          <p:stCondLst>
                                            <p:cond delay="1999"/>
                                          </p:stCondLst>
                                        </p:cTn>
                                        <p:tgtEl>
                                          <p:spTgt spid="20"/>
                                        </p:tgtEl>
                                        <p:attrNameLst>
                                          <p:attrName>style.visibility</p:attrName>
                                        </p:attrNameLst>
                                      </p:cBhvr>
                                      <p:to>
                                        <p:strVal val="hidden"/>
                                      </p:to>
                                    </p:set>
                                  </p:childTnLst>
                                </p:cTn>
                              </p:par>
                              <p:par>
                                <p:cTn id="172" presetID="23" presetClass="exit" presetSubtype="544" fill="hold" nodeType="withEffect">
                                  <p:stCondLst>
                                    <p:cond delay="0"/>
                                  </p:stCondLst>
                                  <p:childTnLst>
                                    <p:anim calcmode="lin" valueType="num">
                                      <p:cBhvr>
                                        <p:cTn id="173" dur="2000"/>
                                        <p:tgtEl>
                                          <p:spTgt spid="21"/>
                                        </p:tgtEl>
                                        <p:attrNameLst>
                                          <p:attrName>ppt_w</p:attrName>
                                        </p:attrNameLst>
                                      </p:cBhvr>
                                      <p:tavLst>
                                        <p:tav tm="0">
                                          <p:val>
                                            <p:strVal val="ppt_w"/>
                                          </p:val>
                                        </p:tav>
                                        <p:tav tm="100000">
                                          <p:val>
                                            <p:fltVal val="0"/>
                                          </p:val>
                                        </p:tav>
                                      </p:tavLst>
                                    </p:anim>
                                    <p:anim calcmode="lin" valueType="num">
                                      <p:cBhvr>
                                        <p:cTn id="174" dur="2000"/>
                                        <p:tgtEl>
                                          <p:spTgt spid="21"/>
                                        </p:tgtEl>
                                        <p:attrNameLst>
                                          <p:attrName>ppt_h</p:attrName>
                                        </p:attrNameLst>
                                      </p:cBhvr>
                                      <p:tavLst>
                                        <p:tav tm="0">
                                          <p:val>
                                            <p:strVal val="ppt_h"/>
                                          </p:val>
                                        </p:tav>
                                        <p:tav tm="100000">
                                          <p:val>
                                            <p:fltVal val="0"/>
                                          </p:val>
                                        </p:tav>
                                      </p:tavLst>
                                    </p:anim>
                                    <p:anim calcmode="lin" valueType="num">
                                      <p:cBhvr>
                                        <p:cTn id="175" dur="2000"/>
                                        <p:tgtEl>
                                          <p:spTgt spid="21"/>
                                        </p:tgtEl>
                                        <p:attrNameLst>
                                          <p:attrName>ppt_x</p:attrName>
                                        </p:attrNameLst>
                                      </p:cBhvr>
                                      <p:tavLst>
                                        <p:tav tm="0">
                                          <p:val>
                                            <p:strVal val="ppt_x"/>
                                          </p:val>
                                        </p:tav>
                                        <p:tav tm="100000">
                                          <p:val>
                                            <p:fltVal val="0.5"/>
                                          </p:val>
                                        </p:tav>
                                      </p:tavLst>
                                    </p:anim>
                                    <p:anim calcmode="lin" valueType="num">
                                      <p:cBhvr>
                                        <p:cTn id="176" dur="2000"/>
                                        <p:tgtEl>
                                          <p:spTgt spid="21"/>
                                        </p:tgtEl>
                                        <p:attrNameLst>
                                          <p:attrName>ppt_y</p:attrName>
                                        </p:attrNameLst>
                                      </p:cBhvr>
                                      <p:tavLst>
                                        <p:tav tm="0">
                                          <p:val>
                                            <p:strVal val="ppt_y"/>
                                          </p:val>
                                        </p:tav>
                                        <p:tav tm="100000">
                                          <p:val>
                                            <p:fltVal val="0.5"/>
                                          </p:val>
                                        </p:tav>
                                      </p:tavLst>
                                    </p:anim>
                                    <p:set>
                                      <p:cBhvr>
                                        <p:cTn id="177" dur="1" fill="hold">
                                          <p:stCondLst>
                                            <p:cond delay="1999"/>
                                          </p:stCondLst>
                                        </p:cTn>
                                        <p:tgtEl>
                                          <p:spTgt spid="21"/>
                                        </p:tgtEl>
                                        <p:attrNameLst>
                                          <p:attrName>style.visibility</p:attrName>
                                        </p:attrNameLst>
                                      </p:cBhvr>
                                      <p:to>
                                        <p:strVal val="hidden"/>
                                      </p:to>
                                    </p:set>
                                  </p:childTnLst>
                                </p:cTn>
                              </p:par>
                              <p:par>
                                <p:cTn id="178" presetID="23" presetClass="exit" presetSubtype="544" fill="hold" grpId="1" nodeType="withEffect">
                                  <p:stCondLst>
                                    <p:cond delay="0"/>
                                  </p:stCondLst>
                                  <p:childTnLst>
                                    <p:anim calcmode="lin" valueType="num">
                                      <p:cBhvr>
                                        <p:cTn id="179" dur="2000"/>
                                        <p:tgtEl>
                                          <p:spTgt spid="195599"/>
                                        </p:tgtEl>
                                        <p:attrNameLst>
                                          <p:attrName>ppt_w</p:attrName>
                                        </p:attrNameLst>
                                      </p:cBhvr>
                                      <p:tavLst>
                                        <p:tav tm="0">
                                          <p:val>
                                            <p:strVal val="ppt_w"/>
                                          </p:val>
                                        </p:tav>
                                        <p:tav tm="100000">
                                          <p:val>
                                            <p:fltVal val="0"/>
                                          </p:val>
                                        </p:tav>
                                      </p:tavLst>
                                    </p:anim>
                                    <p:anim calcmode="lin" valueType="num">
                                      <p:cBhvr>
                                        <p:cTn id="180" dur="2000"/>
                                        <p:tgtEl>
                                          <p:spTgt spid="195599"/>
                                        </p:tgtEl>
                                        <p:attrNameLst>
                                          <p:attrName>ppt_h</p:attrName>
                                        </p:attrNameLst>
                                      </p:cBhvr>
                                      <p:tavLst>
                                        <p:tav tm="0">
                                          <p:val>
                                            <p:strVal val="ppt_h"/>
                                          </p:val>
                                        </p:tav>
                                        <p:tav tm="100000">
                                          <p:val>
                                            <p:fltVal val="0"/>
                                          </p:val>
                                        </p:tav>
                                      </p:tavLst>
                                    </p:anim>
                                    <p:anim calcmode="lin" valueType="num">
                                      <p:cBhvr>
                                        <p:cTn id="181" dur="2000"/>
                                        <p:tgtEl>
                                          <p:spTgt spid="195599"/>
                                        </p:tgtEl>
                                        <p:attrNameLst>
                                          <p:attrName>ppt_x</p:attrName>
                                        </p:attrNameLst>
                                      </p:cBhvr>
                                      <p:tavLst>
                                        <p:tav tm="0">
                                          <p:val>
                                            <p:strVal val="ppt_x"/>
                                          </p:val>
                                        </p:tav>
                                        <p:tav tm="100000">
                                          <p:val>
                                            <p:fltVal val="0.5"/>
                                          </p:val>
                                        </p:tav>
                                      </p:tavLst>
                                    </p:anim>
                                    <p:anim calcmode="lin" valueType="num">
                                      <p:cBhvr>
                                        <p:cTn id="182" dur="2000"/>
                                        <p:tgtEl>
                                          <p:spTgt spid="195599"/>
                                        </p:tgtEl>
                                        <p:attrNameLst>
                                          <p:attrName>ppt_y</p:attrName>
                                        </p:attrNameLst>
                                      </p:cBhvr>
                                      <p:tavLst>
                                        <p:tav tm="0">
                                          <p:val>
                                            <p:strVal val="ppt_y"/>
                                          </p:val>
                                        </p:tav>
                                        <p:tav tm="100000">
                                          <p:val>
                                            <p:fltVal val="0.5"/>
                                          </p:val>
                                        </p:tav>
                                      </p:tavLst>
                                    </p:anim>
                                    <p:set>
                                      <p:cBhvr>
                                        <p:cTn id="183" dur="1" fill="hold">
                                          <p:stCondLst>
                                            <p:cond delay="1999"/>
                                          </p:stCondLst>
                                        </p:cTn>
                                        <p:tgtEl>
                                          <p:spTgt spid="195599"/>
                                        </p:tgtEl>
                                        <p:attrNameLst>
                                          <p:attrName>style.visibility</p:attrName>
                                        </p:attrNameLst>
                                      </p:cBhvr>
                                      <p:to>
                                        <p:strVal val="hidden"/>
                                      </p:to>
                                    </p:set>
                                  </p:childTnLst>
                                </p:cTn>
                              </p:par>
                              <p:par>
                                <p:cTn id="184" presetID="23" presetClass="exit" presetSubtype="544" fill="hold" grpId="1" nodeType="withEffect">
                                  <p:stCondLst>
                                    <p:cond delay="0"/>
                                  </p:stCondLst>
                                  <p:childTnLst>
                                    <p:anim calcmode="lin" valueType="num">
                                      <p:cBhvr>
                                        <p:cTn id="185" dur="2000"/>
                                        <p:tgtEl>
                                          <p:spTgt spid="195662"/>
                                        </p:tgtEl>
                                        <p:attrNameLst>
                                          <p:attrName>ppt_w</p:attrName>
                                        </p:attrNameLst>
                                      </p:cBhvr>
                                      <p:tavLst>
                                        <p:tav tm="0">
                                          <p:val>
                                            <p:strVal val="ppt_w"/>
                                          </p:val>
                                        </p:tav>
                                        <p:tav tm="100000">
                                          <p:val>
                                            <p:fltVal val="0"/>
                                          </p:val>
                                        </p:tav>
                                      </p:tavLst>
                                    </p:anim>
                                    <p:anim calcmode="lin" valueType="num">
                                      <p:cBhvr>
                                        <p:cTn id="186" dur="2000"/>
                                        <p:tgtEl>
                                          <p:spTgt spid="195662"/>
                                        </p:tgtEl>
                                        <p:attrNameLst>
                                          <p:attrName>ppt_h</p:attrName>
                                        </p:attrNameLst>
                                      </p:cBhvr>
                                      <p:tavLst>
                                        <p:tav tm="0">
                                          <p:val>
                                            <p:strVal val="ppt_h"/>
                                          </p:val>
                                        </p:tav>
                                        <p:tav tm="100000">
                                          <p:val>
                                            <p:fltVal val="0"/>
                                          </p:val>
                                        </p:tav>
                                      </p:tavLst>
                                    </p:anim>
                                    <p:anim calcmode="lin" valueType="num">
                                      <p:cBhvr>
                                        <p:cTn id="187" dur="2000"/>
                                        <p:tgtEl>
                                          <p:spTgt spid="195662"/>
                                        </p:tgtEl>
                                        <p:attrNameLst>
                                          <p:attrName>ppt_x</p:attrName>
                                        </p:attrNameLst>
                                      </p:cBhvr>
                                      <p:tavLst>
                                        <p:tav tm="0">
                                          <p:val>
                                            <p:strVal val="ppt_x"/>
                                          </p:val>
                                        </p:tav>
                                        <p:tav tm="100000">
                                          <p:val>
                                            <p:fltVal val="0.5"/>
                                          </p:val>
                                        </p:tav>
                                      </p:tavLst>
                                    </p:anim>
                                    <p:anim calcmode="lin" valueType="num">
                                      <p:cBhvr>
                                        <p:cTn id="188" dur="2000"/>
                                        <p:tgtEl>
                                          <p:spTgt spid="195662"/>
                                        </p:tgtEl>
                                        <p:attrNameLst>
                                          <p:attrName>ppt_y</p:attrName>
                                        </p:attrNameLst>
                                      </p:cBhvr>
                                      <p:tavLst>
                                        <p:tav tm="0">
                                          <p:val>
                                            <p:strVal val="ppt_y"/>
                                          </p:val>
                                        </p:tav>
                                        <p:tav tm="100000">
                                          <p:val>
                                            <p:fltVal val="0.5"/>
                                          </p:val>
                                        </p:tav>
                                      </p:tavLst>
                                    </p:anim>
                                    <p:set>
                                      <p:cBhvr>
                                        <p:cTn id="189" dur="1" fill="hold">
                                          <p:stCondLst>
                                            <p:cond delay="1999"/>
                                          </p:stCondLst>
                                        </p:cTn>
                                        <p:tgtEl>
                                          <p:spTgt spid="195662"/>
                                        </p:tgtEl>
                                        <p:attrNameLst>
                                          <p:attrName>style.visibility</p:attrName>
                                        </p:attrNameLst>
                                      </p:cBhvr>
                                      <p:to>
                                        <p:strVal val="hidden"/>
                                      </p:to>
                                    </p:set>
                                  </p:childTnLst>
                                </p:cTn>
                              </p:par>
                              <p:par>
                                <p:cTn id="190" presetID="53" presetClass="exit" presetSubtype="0" fill="hold" grpId="3" nodeType="withEffect">
                                  <p:stCondLst>
                                    <p:cond delay="0"/>
                                  </p:stCondLst>
                                  <p:childTnLst>
                                    <p:anim calcmode="lin" valueType="num">
                                      <p:cBhvr>
                                        <p:cTn id="191" dur="2000"/>
                                        <p:tgtEl>
                                          <p:spTgt spid="195648"/>
                                        </p:tgtEl>
                                        <p:attrNameLst>
                                          <p:attrName>ppt_w</p:attrName>
                                        </p:attrNameLst>
                                      </p:cBhvr>
                                      <p:tavLst>
                                        <p:tav tm="0">
                                          <p:val>
                                            <p:strVal val="ppt_w"/>
                                          </p:val>
                                        </p:tav>
                                        <p:tav tm="100000">
                                          <p:val>
                                            <p:fltVal val="0"/>
                                          </p:val>
                                        </p:tav>
                                      </p:tavLst>
                                    </p:anim>
                                    <p:anim calcmode="lin" valueType="num">
                                      <p:cBhvr>
                                        <p:cTn id="192" dur="2000"/>
                                        <p:tgtEl>
                                          <p:spTgt spid="195648"/>
                                        </p:tgtEl>
                                        <p:attrNameLst>
                                          <p:attrName>ppt_h</p:attrName>
                                        </p:attrNameLst>
                                      </p:cBhvr>
                                      <p:tavLst>
                                        <p:tav tm="0">
                                          <p:val>
                                            <p:strVal val="ppt_h"/>
                                          </p:val>
                                        </p:tav>
                                        <p:tav tm="100000">
                                          <p:val>
                                            <p:fltVal val="0"/>
                                          </p:val>
                                        </p:tav>
                                      </p:tavLst>
                                    </p:anim>
                                    <p:animEffect transition="out" filter="fade">
                                      <p:cBhvr>
                                        <p:cTn id="193" dur="2000"/>
                                        <p:tgtEl>
                                          <p:spTgt spid="195648"/>
                                        </p:tgtEl>
                                      </p:cBhvr>
                                    </p:animEffect>
                                    <p:set>
                                      <p:cBhvr>
                                        <p:cTn id="194" dur="1" fill="hold">
                                          <p:stCondLst>
                                            <p:cond delay="1999"/>
                                          </p:stCondLst>
                                        </p:cTn>
                                        <p:tgtEl>
                                          <p:spTgt spid="195648"/>
                                        </p:tgtEl>
                                        <p:attrNameLst>
                                          <p:attrName>style.visibility</p:attrName>
                                        </p:attrNameLst>
                                      </p:cBhvr>
                                      <p:to>
                                        <p:strVal val="hidden"/>
                                      </p:to>
                                    </p:set>
                                  </p:childTnLst>
                                </p:cTn>
                              </p:par>
                              <p:par>
                                <p:cTn id="195" presetID="23" presetClass="exit" presetSubtype="544" fill="hold" grpId="2" nodeType="withEffect">
                                  <p:stCondLst>
                                    <p:cond delay="0"/>
                                  </p:stCondLst>
                                  <p:childTnLst>
                                    <p:anim calcmode="lin" valueType="num">
                                      <p:cBhvr>
                                        <p:cTn id="196" dur="2000"/>
                                        <p:tgtEl>
                                          <p:spTgt spid="195655"/>
                                        </p:tgtEl>
                                        <p:attrNameLst>
                                          <p:attrName>ppt_w</p:attrName>
                                        </p:attrNameLst>
                                      </p:cBhvr>
                                      <p:tavLst>
                                        <p:tav tm="0">
                                          <p:val>
                                            <p:strVal val="ppt_w"/>
                                          </p:val>
                                        </p:tav>
                                        <p:tav tm="100000">
                                          <p:val>
                                            <p:fltVal val="0"/>
                                          </p:val>
                                        </p:tav>
                                      </p:tavLst>
                                    </p:anim>
                                    <p:anim calcmode="lin" valueType="num">
                                      <p:cBhvr>
                                        <p:cTn id="197" dur="2000"/>
                                        <p:tgtEl>
                                          <p:spTgt spid="195655"/>
                                        </p:tgtEl>
                                        <p:attrNameLst>
                                          <p:attrName>ppt_h</p:attrName>
                                        </p:attrNameLst>
                                      </p:cBhvr>
                                      <p:tavLst>
                                        <p:tav tm="0">
                                          <p:val>
                                            <p:strVal val="ppt_h"/>
                                          </p:val>
                                        </p:tav>
                                        <p:tav tm="100000">
                                          <p:val>
                                            <p:fltVal val="0"/>
                                          </p:val>
                                        </p:tav>
                                      </p:tavLst>
                                    </p:anim>
                                    <p:anim calcmode="lin" valueType="num">
                                      <p:cBhvr>
                                        <p:cTn id="198" dur="2000"/>
                                        <p:tgtEl>
                                          <p:spTgt spid="195655"/>
                                        </p:tgtEl>
                                        <p:attrNameLst>
                                          <p:attrName>ppt_x</p:attrName>
                                        </p:attrNameLst>
                                      </p:cBhvr>
                                      <p:tavLst>
                                        <p:tav tm="0">
                                          <p:val>
                                            <p:strVal val="ppt_x"/>
                                          </p:val>
                                        </p:tav>
                                        <p:tav tm="100000">
                                          <p:val>
                                            <p:fltVal val="0.5"/>
                                          </p:val>
                                        </p:tav>
                                      </p:tavLst>
                                    </p:anim>
                                    <p:anim calcmode="lin" valueType="num">
                                      <p:cBhvr>
                                        <p:cTn id="199" dur="2000"/>
                                        <p:tgtEl>
                                          <p:spTgt spid="195655"/>
                                        </p:tgtEl>
                                        <p:attrNameLst>
                                          <p:attrName>ppt_y</p:attrName>
                                        </p:attrNameLst>
                                      </p:cBhvr>
                                      <p:tavLst>
                                        <p:tav tm="0">
                                          <p:val>
                                            <p:strVal val="ppt_y"/>
                                          </p:val>
                                        </p:tav>
                                        <p:tav tm="100000">
                                          <p:val>
                                            <p:fltVal val="0.5"/>
                                          </p:val>
                                        </p:tav>
                                      </p:tavLst>
                                    </p:anim>
                                    <p:set>
                                      <p:cBhvr>
                                        <p:cTn id="200" dur="1" fill="hold">
                                          <p:stCondLst>
                                            <p:cond delay="1999"/>
                                          </p:stCondLst>
                                        </p:cTn>
                                        <p:tgtEl>
                                          <p:spTgt spid="195655"/>
                                        </p:tgtEl>
                                        <p:attrNameLst>
                                          <p:attrName>style.visibility</p:attrName>
                                        </p:attrNameLst>
                                      </p:cBhvr>
                                      <p:to>
                                        <p:strVal val="hidden"/>
                                      </p:to>
                                    </p:set>
                                  </p:childTnLst>
                                </p:cTn>
                              </p:par>
                              <p:par>
                                <p:cTn id="201" presetID="23" presetClass="entr" presetSubtype="528" fill="hold" grpId="0" nodeType="withEffect">
                                  <p:stCondLst>
                                    <p:cond delay="0"/>
                                  </p:stCondLst>
                                  <p:childTnLst>
                                    <p:set>
                                      <p:cBhvr>
                                        <p:cTn id="202" dur="1" fill="hold">
                                          <p:stCondLst>
                                            <p:cond delay="0"/>
                                          </p:stCondLst>
                                        </p:cTn>
                                        <p:tgtEl>
                                          <p:spTgt spid="195664"/>
                                        </p:tgtEl>
                                        <p:attrNameLst>
                                          <p:attrName>style.visibility</p:attrName>
                                        </p:attrNameLst>
                                      </p:cBhvr>
                                      <p:to>
                                        <p:strVal val="visible"/>
                                      </p:to>
                                    </p:set>
                                    <p:anim calcmode="lin" valueType="num">
                                      <p:cBhvr>
                                        <p:cTn id="203" dur="2000" fill="hold"/>
                                        <p:tgtEl>
                                          <p:spTgt spid="195664"/>
                                        </p:tgtEl>
                                        <p:attrNameLst>
                                          <p:attrName>ppt_w</p:attrName>
                                        </p:attrNameLst>
                                      </p:cBhvr>
                                      <p:tavLst>
                                        <p:tav tm="0">
                                          <p:val>
                                            <p:fltVal val="0"/>
                                          </p:val>
                                        </p:tav>
                                        <p:tav tm="100000">
                                          <p:val>
                                            <p:strVal val="#ppt_w"/>
                                          </p:val>
                                        </p:tav>
                                      </p:tavLst>
                                    </p:anim>
                                    <p:anim calcmode="lin" valueType="num">
                                      <p:cBhvr>
                                        <p:cTn id="204" dur="2000" fill="hold"/>
                                        <p:tgtEl>
                                          <p:spTgt spid="195664"/>
                                        </p:tgtEl>
                                        <p:attrNameLst>
                                          <p:attrName>ppt_h</p:attrName>
                                        </p:attrNameLst>
                                      </p:cBhvr>
                                      <p:tavLst>
                                        <p:tav tm="0">
                                          <p:val>
                                            <p:fltVal val="0"/>
                                          </p:val>
                                        </p:tav>
                                        <p:tav tm="100000">
                                          <p:val>
                                            <p:strVal val="#ppt_h"/>
                                          </p:val>
                                        </p:tav>
                                      </p:tavLst>
                                    </p:anim>
                                    <p:anim calcmode="lin" valueType="num">
                                      <p:cBhvr>
                                        <p:cTn id="205" dur="2000" fill="hold"/>
                                        <p:tgtEl>
                                          <p:spTgt spid="195664"/>
                                        </p:tgtEl>
                                        <p:attrNameLst>
                                          <p:attrName>ppt_x</p:attrName>
                                        </p:attrNameLst>
                                      </p:cBhvr>
                                      <p:tavLst>
                                        <p:tav tm="0">
                                          <p:val>
                                            <p:fltVal val="0.5"/>
                                          </p:val>
                                        </p:tav>
                                        <p:tav tm="100000">
                                          <p:val>
                                            <p:strVal val="#ppt_x"/>
                                          </p:val>
                                        </p:tav>
                                      </p:tavLst>
                                    </p:anim>
                                    <p:anim calcmode="lin" valueType="num">
                                      <p:cBhvr>
                                        <p:cTn id="206" dur="2000" fill="hold"/>
                                        <p:tgtEl>
                                          <p:spTgt spid="195664"/>
                                        </p:tgtEl>
                                        <p:attrNameLst>
                                          <p:attrName>ppt_y</p:attrName>
                                        </p:attrNameLst>
                                      </p:cBhvr>
                                      <p:tavLst>
                                        <p:tav tm="0">
                                          <p:val>
                                            <p:fltVal val="0.5"/>
                                          </p:val>
                                        </p:tav>
                                        <p:tav tm="100000">
                                          <p:val>
                                            <p:strVal val="#ppt_y"/>
                                          </p:val>
                                        </p:tav>
                                      </p:tavLst>
                                    </p:anim>
                                  </p:childTnLst>
                                </p:cTn>
                              </p:par>
                              <p:par>
                                <p:cTn id="207" presetID="23" presetClass="entr" presetSubtype="528" fill="hold" grpId="0" nodeType="withEffect">
                                  <p:stCondLst>
                                    <p:cond delay="0"/>
                                  </p:stCondLst>
                                  <p:childTnLst>
                                    <p:set>
                                      <p:cBhvr>
                                        <p:cTn id="208" dur="1" fill="hold">
                                          <p:stCondLst>
                                            <p:cond delay="0"/>
                                          </p:stCondLst>
                                        </p:cTn>
                                        <p:tgtEl>
                                          <p:spTgt spid="195663"/>
                                        </p:tgtEl>
                                        <p:attrNameLst>
                                          <p:attrName>style.visibility</p:attrName>
                                        </p:attrNameLst>
                                      </p:cBhvr>
                                      <p:to>
                                        <p:strVal val="visible"/>
                                      </p:to>
                                    </p:set>
                                    <p:anim calcmode="lin" valueType="num">
                                      <p:cBhvr>
                                        <p:cTn id="209" dur="2000" fill="hold"/>
                                        <p:tgtEl>
                                          <p:spTgt spid="195663"/>
                                        </p:tgtEl>
                                        <p:attrNameLst>
                                          <p:attrName>ppt_w</p:attrName>
                                        </p:attrNameLst>
                                      </p:cBhvr>
                                      <p:tavLst>
                                        <p:tav tm="0">
                                          <p:val>
                                            <p:fltVal val="0"/>
                                          </p:val>
                                        </p:tav>
                                        <p:tav tm="100000">
                                          <p:val>
                                            <p:strVal val="#ppt_w"/>
                                          </p:val>
                                        </p:tav>
                                      </p:tavLst>
                                    </p:anim>
                                    <p:anim calcmode="lin" valueType="num">
                                      <p:cBhvr>
                                        <p:cTn id="210" dur="2000" fill="hold"/>
                                        <p:tgtEl>
                                          <p:spTgt spid="195663"/>
                                        </p:tgtEl>
                                        <p:attrNameLst>
                                          <p:attrName>ppt_h</p:attrName>
                                        </p:attrNameLst>
                                      </p:cBhvr>
                                      <p:tavLst>
                                        <p:tav tm="0">
                                          <p:val>
                                            <p:fltVal val="0"/>
                                          </p:val>
                                        </p:tav>
                                        <p:tav tm="100000">
                                          <p:val>
                                            <p:strVal val="#ppt_h"/>
                                          </p:val>
                                        </p:tav>
                                      </p:tavLst>
                                    </p:anim>
                                    <p:anim calcmode="lin" valueType="num">
                                      <p:cBhvr>
                                        <p:cTn id="211" dur="2000" fill="hold"/>
                                        <p:tgtEl>
                                          <p:spTgt spid="195663"/>
                                        </p:tgtEl>
                                        <p:attrNameLst>
                                          <p:attrName>ppt_x</p:attrName>
                                        </p:attrNameLst>
                                      </p:cBhvr>
                                      <p:tavLst>
                                        <p:tav tm="0">
                                          <p:val>
                                            <p:fltVal val="0.5"/>
                                          </p:val>
                                        </p:tav>
                                        <p:tav tm="100000">
                                          <p:val>
                                            <p:strVal val="#ppt_x"/>
                                          </p:val>
                                        </p:tav>
                                      </p:tavLst>
                                    </p:anim>
                                    <p:anim calcmode="lin" valueType="num">
                                      <p:cBhvr>
                                        <p:cTn id="212" dur="2000" fill="hold"/>
                                        <p:tgtEl>
                                          <p:spTgt spid="195663"/>
                                        </p:tgtEl>
                                        <p:attrNameLst>
                                          <p:attrName>ppt_y</p:attrName>
                                        </p:attrNameLst>
                                      </p:cBhvr>
                                      <p:tavLst>
                                        <p:tav tm="0">
                                          <p:val>
                                            <p:fltVal val="0.5"/>
                                          </p:val>
                                        </p:tav>
                                        <p:tav tm="100000">
                                          <p:val>
                                            <p:strVal val="#ppt_y"/>
                                          </p:val>
                                        </p:tav>
                                      </p:tavLst>
                                    </p:anim>
                                  </p:childTnLst>
                                </p:cTn>
                              </p:par>
                              <p:par>
                                <p:cTn id="213" presetID="23" presetClass="entr" presetSubtype="528" fill="hold" grpId="0" nodeType="withEffect">
                                  <p:stCondLst>
                                    <p:cond delay="0"/>
                                  </p:stCondLst>
                                  <p:childTnLst>
                                    <p:set>
                                      <p:cBhvr>
                                        <p:cTn id="214" dur="1" fill="hold">
                                          <p:stCondLst>
                                            <p:cond delay="0"/>
                                          </p:stCondLst>
                                        </p:cTn>
                                        <p:tgtEl>
                                          <p:spTgt spid="195666"/>
                                        </p:tgtEl>
                                        <p:attrNameLst>
                                          <p:attrName>style.visibility</p:attrName>
                                        </p:attrNameLst>
                                      </p:cBhvr>
                                      <p:to>
                                        <p:strVal val="visible"/>
                                      </p:to>
                                    </p:set>
                                    <p:anim calcmode="lin" valueType="num">
                                      <p:cBhvr>
                                        <p:cTn id="215" dur="2000" fill="hold"/>
                                        <p:tgtEl>
                                          <p:spTgt spid="195666"/>
                                        </p:tgtEl>
                                        <p:attrNameLst>
                                          <p:attrName>ppt_w</p:attrName>
                                        </p:attrNameLst>
                                      </p:cBhvr>
                                      <p:tavLst>
                                        <p:tav tm="0">
                                          <p:val>
                                            <p:fltVal val="0"/>
                                          </p:val>
                                        </p:tav>
                                        <p:tav tm="100000">
                                          <p:val>
                                            <p:strVal val="#ppt_w"/>
                                          </p:val>
                                        </p:tav>
                                      </p:tavLst>
                                    </p:anim>
                                    <p:anim calcmode="lin" valueType="num">
                                      <p:cBhvr>
                                        <p:cTn id="216" dur="2000" fill="hold"/>
                                        <p:tgtEl>
                                          <p:spTgt spid="195666"/>
                                        </p:tgtEl>
                                        <p:attrNameLst>
                                          <p:attrName>ppt_h</p:attrName>
                                        </p:attrNameLst>
                                      </p:cBhvr>
                                      <p:tavLst>
                                        <p:tav tm="0">
                                          <p:val>
                                            <p:fltVal val="0"/>
                                          </p:val>
                                        </p:tav>
                                        <p:tav tm="100000">
                                          <p:val>
                                            <p:strVal val="#ppt_h"/>
                                          </p:val>
                                        </p:tav>
                                      </p:tavLst>
                                    </p:anim>
                                    <p:anim calcmode="lin" valueType="num">
                                      <p:cBhvr>
                                        <p:cTn id="217" dur="2000" fill="hold"/>
                                        <p:tgtEl>
                                          <p:spTgt spid="195666"/>
                                        </p:tgtEl>
                                        <p:attrNameLst>
                                          <p:attrName>ppt_x</p:attrName>
                                        </p:attrNameLst>
                                      </p:cBhvr>
                                      <p:tavLst>
                                        <p:tav tm="0">
                                          <p:val>
                                            <p:fltVal val="0.5"/>
                                          </p:val>
                                        </p:tav>
                                        <p:tav tm="100000">
                                          <p:val>
                                            <p:strVal val="#ppt_x"/>
                                          </p:val>
                                        </p:tav>
                                      </p:tavLst>
                                    </p:anim>
                                    <p:anim calcmode="lin" valueType="num">
                                      <p:cBhvr>
                                        <p:cTn id="218" dur="2000" fill="hold"/>
                                        <p:tgtEl>
                                          <p:spTgt spid="195666"/>
                                        </p:tgtEl>
                                        <p:attrNameLst>
                                          <p:attrName>ppt_y</p:attrName>
                                        </p:attrNameLst>
                                      </p:cBhvr>
                                      <p:tavLst>
                                        <p:tav tm="0">
                                          <p:val>
                                            <p:fltVal val="0.5"/>
                                          </p:val>
                                        </p:tav>
                                        <p:tav tm="100000">
                                          <p:val>
                                            <p:strVal val="#ppt_y"/>
                                          </p:val>
                                        </p:tav>
                                      </p:tavLst>
                                    </p:anim>
                                  </p:childTnLst>
                                </p:cTn>
                              </p:par>
                              <p:par>
                                <p:cTn id="219" presetID="23" presetClass="entr" presetSubtype="528" fill="hold" grpId="0" nodeType="withEffect">
                                  <p:stCondLst>
                                    <p:cond delay="0"/>
                                  </p:stCondLst>
                                  <p:childTnLst>
                                    <p:set>
                                      <p:cBhvr>
                                        <p:cTn id="220" dur="1" fill="hold">
                                          <p:stCondLst>
                                            <p:cond delay="0"/>
                                          </p:stCondLst>
                                        </p:cTn>
                                        <p:tgtEl>
                                          <p:spTgt spid="195665"/>
                                        </p:tgtEl>
                                        <p:attrNameLst>
                                          <p:attrName>style.visibility</p:attrName>
                                        </p:attrNameLst>
                                      </p:cBhvr>
                                      <p:to>
                                        <p:strVal val="visible"/>
                                      </p:to>
                                    </p:set>
                                    <p:anim calcmode="lin" valueType="num">
                                      <p:cBhvr>
                                        <p:cTn id="221" dur="2000" fill="hold"/>
                                        <p:tgtEl>
                                          <p:spTgt spid="195665"/>
                                        </p:tgtEl>
                                        <p:attrNameLst>
                                          <p:attrName>ppt_w</p:attrName>
                                        </p:attrNameLst>
                                      </p:cBhvr>
                                      <p:tavLst>
                                        <p:tav tm="0">
                                          <p:val>
                                            <p:fltVal val="0"/>
                                          </p:val>
                                        </p:tav>
                                        <p:tav tm="100000">
                                          <p:val>
                                            <p:strVal val="#ppt_w"/>
                                          </p:val>
                                        </p:tav>
                                      </p:tavLst>
                                    </p:anim>
                                    <p:anim calcmode="lin" valueType="num">
                                      <p:cBhvr>
                                        <p:cTn id="222" dur="2000" fill="hold"/>
                                        <p:tgtEl>
                                          <p:spTgt spid="195665"/>
                                        </p:tgtEl>
                                        <p:attrNameLst>
                                          <p:attrName>ppt_h</p:attrName>
                                        </p:attrNameLst>
                                      </p:cBhvr>
                                      <p:tavLst>
                                        <p:tav tm="0">
                                          <p:val>
                                            <p:fltVal val="0"/>
                                          </p:val>
                                        </p:tav>
                                        <p:tav tm="100000">
                                          <p:val>
                                            <p:strVal val="#ppt_h"/>
                                          </p:val>
                                        </p:tav>
                                      </p:tavLst>
                                    </p:anim>
                                    <p:anim calcmode="lin" valueType="num">
                                      <p:cBhvr>
                                        <p:cTn id="223" dur="2000" fill="hold"/>
                                        <p:tgtEl>
                                          <p:spTgt spid="195665"/>
                                        </p:tgtEl>
                                        <p:attrNameLst>
                                          <p:attrName>ppt_x</p:attrName>
                                        </p:attrNameLst>
                                      </p:cBhvr>
                                      <p:tavLst>
                                        <p:tav tm="0">
                                          <p:val>
                                            <p:fltVal val="0.5"/>
                                          </p:val>
                                        </p:tav>
                                        <p:tav tm="100000">
                                          <p:val>
                                            <p:strVal val="#ppt_x"/>
                                          </p:val>
                                        </p:tav>
                                      </p:tavLst>
                                    </p:anim>
                                    <p:anim calcmode="lin" valueType="num">
                                      <p:cBhvr>
                                        <p:cTn id="224" dur="2000" fill="hold"/>
                                        <p:tgtEl>
                                          <p:spTgt spid="195665"/>
                                        </p:tgtEl>
                                        <p:attrNameLst>
                                          <p:attrName>ppt_y</p:attrName>
                                        </p:attrNameLst>
                                      </p:cBhvr>
                                      <p:tavLst>
                                        <p:tav tm="0">
                                          <p:val>
                                            <p:fltVal val="0.5"/>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6" presetClass="emph" presetSubtype="0" repeatCount="indefinite" accel="50000" decel="50000" autoRev="1" fill="hold" grpId="0" nodeType="clickEffect">
                                  <p:stCondLst>
                                    <p:cond delay="0"/>
                                  </p:stCondLst>
                                  <p:childTnLst>
                                    <p:animScale>
                                      <p:cBhvr>
                                        <p:cTn id="228" dur="500" fill="hold"/>
                                        <p:tgtEl>
                                          <p:spTgt spid="195697"/>
                                        </p:tgtEl>
                                      </p:cBhvr>
                                      <p:by x="5000" y="100000"/>
                                    </p:animScale>
                                  </p:childTnLst>
                                </p:cTn>
                              </p:par>
                              <p:par>
                                <p:cTn id="229" presetID="6" presetClass="emph" presetSubtype="0" repeatCount="indefinite" accel="50000" decel="50000" autoRev="1" fill="hold" grpId="0" nodeType="withEffect">
                                  <p:stCondLst>
                                    <p:cond delay="300"/>
                                  </p:stCondLst>
                                  <p:childTnLst>
                                    <p:animScale>
                                      <p:cBhvr>
                                        <p:cTn id="230" dur="500" fill="hold"/>
                                        <p:tgtEl>
                                          <p:spTgt spid="195698"/>
                                        </p:tgtEl>
                                      </p:cBhvr>
                                      <p:by x="5000" y="100000"/>
                                    </p:animScale>
                                  </p:childTnLst>
                                </p:cTn>
                              </p:par>
                            </p:childTnLst>
                          </p:cTn>
                        </p:par>
                      </p:childTnLst>
                    </p:cTn>
                  </p:par>
                  <p:par>
                    <p:cTn id="231" fill="hold">
                      <p:stCondLst>
                        <p:cond delay="indefinite"/>
                      </p:stCondLst>
                      <p:childTnLst>
                        <p:par>
                          <p:cTn id="232" fill="hold">
                            <p:stCondLst>
                              <p:cond delay="0"/>
                            </p:stCondLst>
                            <p:childTnLst>
                              <p:par>
                                <p:cTn id="233" presetID="63" presetClass="path" presetSubtype="0" accel="50000" decel="50000" fill="hold" grpId="2" nodeType="clickEffect">
                                  <p:stCondLst>
                                    <p:cond delay="0"/>
                                  </p:stCondLst>
                                  <p:childTnLst>
                                    <p:animMotion origin="layout" path="M -1.94444E-6 3.7037E-6 L 0.42101 3.7037E-6 " pathEditMode="relative" rAng="0" ptsTypes="AA">
                                      <p:cBhvr>
                                        <p:cTn id="234" dur="1000" fill="hold"/>
                                        <p:tgtEl>
                                          <p:spTgt spid="195674"/>
                                        </p:tgtEl>
                                        <p:attrNameLst>
                                          <p:attrName>ppt_x</p:attrName>
                                          <p:attrName>ppt_y</p:attrName>
                                        </p:attrNameLst>
                                      </p:cBhvr>
                                      <p:rCtr x="210" y="0"/>
                                    </p:animMotion>
                                  </p:childTnLst>
                                </p:cTn>
                              </p:par>
                              <p:par>
                                <p:cTn id="235" presetID="63" presetClass="path" presetSubtype="0" accel="50000" decel="50000" fill="hold" grpId="2" nodeType="withEffect">
                                  <p:stCondLst>
                                    <p:cond delay="0"/>
                                  </p:stCondLst>
                                  <p:childTnLst>
                                    <p:animMotion origin="layout" path="M 5.E-6 3.7037E-6 L 0.36459 3.7037E-6 " pathEditMode="relative" rAng="0" ptsTypes="AA">
                                      <p:cBhvr>
                                        <p:cTn id="236" dur="1000" fill="hold"/>
                                        <p:tgtEl>
                                          <p:spTgt spid="195675"/>
                                        </p:tgtEl>
                                        <p:attrNameLst>
                                          <p:attrName>ppt_x</p:attrName>
                                          <p:attrName>ppt_y</p:attrName>
                                        </p:attrNameLst>
                                      </p:cBhvr>
                                      <p:rCtr x="182" y="0"/>
                                    </p:animMotion>
                                  </p:childTnLst>
                                </p:cTn>
                              </p:par>
                              <p:par>
                                <p:cTn id="237" presetID="63" presetClass="path" presetSubtype="0" accel="50000" decel="50000" fill="hold" grpId="2" nodeType="withEffect">
                                  <p:stCondLst>
                                    <p:cond delay="0"/>
                                  </p:stCondLst>
                                  <p:childTnLst>
                                    <p:animMotion origin="layout" path="M 2.5E-6 1.91578E-6 L 0.36597 1.91578E-6 " pathEditMode="relative" rAng="0" ptsTypes="AA">
                                      <p:cBhvr>
                                        <p:cTn id="238" dur="1000" fill="hold"/>
                                        <p:tgtEl>
                                          <p:spTgt spid="195676"/>
                                        </p:tgtEl>
                                        <p:attrNameLst>
                                          <p:attrName>ppt_x</p:attrName>
                                          <p:attrName>ppt_y</p:attrName>
                                        </p:attrNameLst>
                                      </p:cBhvr>
                                      <p:rCtr x="183" y="0"/>
                                    </p:animMotion>
                                  </p:childTnLst>
                                </p:cTn>
                              </p:par>
                              <p:par>
                                <p:cTn id="239" presetID="0" presetClass="path" presetSubtype="0" accel="50000" decel="50000" fill="hold" grpId="4" nodeType="withEffect">
                                  <p:stCondLst>
                                    <p:cond delay="0"/>
                                  </p:stCondLst>
                                  <p:childTnLst>
                                    <p:animMotion origin="layout" path="M 0.2625 -0.00139 L 0.62326 -0.00995 " pathEditMode="relative" rAng="0" ptsTypes="AA">
                                      <p:cBhvr>
                                        <p:cTn id="240" dur="1000" fill="hold"/>
                                        <p:tgtEl>
                                          <p:spTgt spid="195677"/>
                                        </p:tgtEl>
                                        <p:attrNameLst>
                                          <p:attrName>ppt_x</p:attrName>
                                          <p:attrName>ppt_y</p:attrName>
                                        </p:attrNameLst>
                                      </p:cBhvr>
                                      <p:rCtr x="180" y="-4"/>
                                    </p:animMotion>
                                  </p:childTnLst>
                                </p:cTn>
                              </p:par>
                              <p:par>
                                <p:cTn id="241" presetID="7" presetClass="emph" presetSubtype="2" fill="hold" nodeType="withEffect">
                                  <p:stCondLst>
                                    <p:cond delay="0"/>
                                  </p:stCondLst>
                                  <p:childTnLst>
                                    <p:animClr clrSpc="rgb" dir="cw">
                                      <p:cBhvr>
                                        <p:cTn id="242" dur="2000" fill="hold"/>
                                        <p:tgtEl>
                                          <p:spTgt spid="195676"/>
                                        </p:tgtEl>
                                        <p:attrNameLst>
                                          <p:attrName>stroke.color</p:attrName>
                                        </p:attrNameLst>
                                      </p:cBhvr>
                                      <p:to>
                                        <a:schemeClr val="bg1"/>
                                      </p:to>
                                    </p:animClr>
                                    <p:set>
                                      <p:cBhvr>
                                        <p:cTn id="243" dur="2000" fill="hold"/>
                                        <p:tgtEl>
                                          <p:spTgt spid="195676"/>
                                        </p:tgtEl>
                                        <p:attrNameLst>
                                          <p:attrName>stroke.on</p:attrName>
                                        </p:attrNameLst>
                                      </p:cBhvr>
                                      <p:to>
                                        <p:strVal val="true"/>
                                      </p:to>
                                    </p:set>
                                  </p:childTnLst>
                                </p:cTn>
                              </p:par>
                              <p:par>
                                <p:cTn id="244" presetID="7" presetClass="emph" presetSubtype="2" fill="hold" nodeType="withEffect">
                                  <p:stCondLst>
                                    <p:cond delay="0"/>
                                  </p:stCondLst>
                                  <p:childTnLst>
                                    <p:animClr clrSpc="rgb" dir="cw">
                                      <p:cBhvr>
                                        <p:cTn id="245" dur="2000" fill="hold"/>
                                        <p:tgtEl>
                                          <p:spTgt spid="195675"/>
                                        </p:tgtEl>
                                        <p:attrNameLst>
                                          <p:attrName>stroke.color</p:attrName>
                                        </p:attrNameLst>
                                      </p:cBhvr>
                                      <p:to>
                                        <a:schemeClr val="bg1"/>
                                      </p:to>
                                    </p:animClr>
                                    <p:set>
                                      <p:cBhvr>
                                        <p:cTn id="246" dur="2000" fill="hold"/>
                                        <p:tgtEl>
                                          <p:spTgt spid="195675"/>
                                        </p:tgtEl>
                                        <p:attrNameLst>
                                          <p:attrName>stroke.on</p:attrName>
                                        </p:attrNameLst>
                                      </p:cBhvr>
                                      <p:to>
                                        <p:strVal val="true"/>
                                      </p:to>
                                    </p:set>
                                  </p:childTnLst>
                                </p:cTn>
                              </p:par>
                              <p:par>
                                <p:cTn id="247" presetID="7" presetClass="emph" presetSubtype="2" fill="hold" nodeType="withEffect">
                                  <p:stCondLst>
                                    <p:cond delay="0"/>
                                  </p:stCondLst>
                                  <p:childTnLst>
                                    <p:animClr clrSpc="rgb" dir="cw">
                                      <p:cBhvr>
                                        <p:cTn id="248" dur="2000" fill="hold"/>
                                        <p:tgtEl>
                                          <p:spTgt spid="195674"/>
                                        </p:tgtEl>
                                        <p:attrNameLst>
                                          <p:attrName>stroke.color</p:attrName>
                                        </p:attrNameLst>
                                      </p:cBhvr>
                                      <p:to>
                                        <a:schemeClr val="bg1"/>
                                      </p:to>
                                    </p:animClr>
                                    <p:set>
                                      <p:cBhvr>
                                        <p:cTn id="249" dur="2000" fill="hold"/>
                                        <p:tgtEl>
                                          <p:spTgt spid="195674"/>
                                        </p:tgtEl>
                                        <p:attrNameLst>
                                          <p:attrName>stroke.on</p:attrName>
                                        </p:attrNameLst>
                                      </p:cBhvr>
                                      <p:to>
                                        <p:strVal val="true"/>
                                      </p:to>
                                    </p:set>
                                  </p:childTnLst>
                                </p:cTn>
                              </p:par>
                              <p:par>
                                <p:cTn id="250" presetID="7" presetClass="emph" presetSubtype="2" fill="hold" nodeType="withEffect">
                                  <p:stCondLst>
                                    <p:cond delay="0"/>
                                  </p:stCondLst>
                                  <p:childTnLst>
                                    <p:animClr clrSpc="rgb" dir="cw">
                                      <p:cBhvr>
                                        <p:cTn id="251" dur="2000" fill="hold"/>
                                        <p:tgtEl>
                                          <p:spTgt spid="195677"/>
                                        </p:tgtEl>
                                        <p:attrNameLst>
                                          <p:attrName>stroke.color</p:attrName>
                                        </p:attrNameLst>
                                      </p:cBhvr>
                                      <p:to>
                                        <a:schemeClr val="bg1"/>
                                      </p:to>
                                    </p:animClr>
                                    <p:set>
                                      <p:cBhvr>
                                        <p:cTn id="252" dur="2000" fill="hold"/>
                                        <p:tgtEl>
                                          <p:spTgt spid="195677"/>
                                        </p:tgtEl>
                                        <p:attrNameLst>
                                          <p:attrName>stroke.on</p:attrName>
                                        </p:attrNameLst>
                                      </p:cBhvr>
                                      <p:to>
                                        <p:strVal val="true"/>
                                      </p:to>
                                    </p:set>
                                  </p:childTnLst>
                                </p:cTn>
                              </p:par>
                              <p:par>
                                <p:cTn id="253" presetID="10" presetClass="entr" presetSubtype="0" fill="hold" grpId="0" nodeType="withEffect">
                                  <p:stCondLst>
                                    <p:cond delay="0"/>
                                  </p:stCondLst>
                                  <p:childTnLst>
                                    <p:set>
                                      <p:cBhvr>
                                        <p:cTn id="254" dur="1" fill="hold">
                                          <p:stCondLst>
                                            <p:cond delay="0"/>
                                          </p:stCondLst>
                                        </p:cTn>
                                        <p:tgtEl>
                                          <p:spTgt spid="195688"/>
                                        </p:tgtEl>
                                        <p:attrNameLst>
                                          <p:attrName>style.visibility</p:attrName>
                                        </p:attrNameLst>
                                      </p:cBhvr>
                                      <p:to>
                                        <p:strVal val="visible"/>
                                      </p:to>
                                    </p:set>
                                    <p:animEffect transition="in" filter="fade">
                                      <p:cBhvr>
                                        <p:cTn id="255" dur="2000"/>
                                        <p:tgtEl>
                                          <p:spTgt spid="195688"/>
                                        </p:tgtEl>
                                      </p:cBhvr>
                                    </p:animEffect>
                                  </p:childTnLst>
                                </p:cTn>
                              </p:par>
                            </p:childTnLst>
                          </p:cTn>
                        </p:par>
                      </p:childTnLst>
                    </p:cTn>
                  </p:par>
                  <p:par>
                    <p:cTn id="256" fill="hold">
                      <p:stCondLst>
                        <p:cond delay="indefinite"/>
                      </p:stCondLst>
                      <p:childTnLst>
                        <p:par>
                          <p:cTn id="257" fill="hold">
                            <p:stCondLst>
                              <p:cond delay="0"/>
                            </p:stCondLst>
                            <p:childTnLst>
                              <p:par>
                                <p:cTn id="258" presetID="50" presetClass="entr" presetSubtype="0" decel="100000" fill="hold" nodeType="clickEffect">
                                  <p:stCondLst>
                                    <p:cond delay="0"/>
                                  </p:stCondLst>
                                  <p:childTnLst>
                                    <p:set>
                                      <p:cBhvr>
                                        <p:cTn id="259" dur="1" fill="hold">
                                          <p:stCondLst>
                                            <p:cond delay="0"/>
                                          </p:stCondLst>
                                        </p:cTn>
                                        <p:tgtEl>
                                          <p:spTgt spid="24"/>
                                        </p:tgtEl>
                                        <p:attrNameLst>
                                          <p:attrName>style.visibility</p:attrName>
                                        </p:attrNameLst>
                                      </p:cBhvr>
                                      <p:to>
                                        <p:strVal val="visible"/>
                                      </p:to>
                                    </p:set>
                                    <p:anim calcmode="lin" valueType="num">
                                      <p:cBhvr>
                                        <p:cTn id="260" dur="1000" fill="hold"/>
                                        <p:tgtEl>
                                          <p:spTgt spid="24"/>
                                        </p:tgtEl>
                                        <p:attrNameLst>
                                          <p:attrName>ppt_w</p:attrName>
                                        </p:attrNameLst>
                                      </p:cBhvr>
                                      <p:tavLst>
                                        <p:tav tm="0">
                                          <p:val>
                                            <p:strVal val="#ppt_w+.3"/>
                                          </p:val>
                                        </p:tav>
                                        <p:tav tm="100000">
                                          <p:val>
                                            <p:strVal val="#ppt_w"/>
                                          </p:val>
                                        </p:tav>
                                      </p:tavLst>
                                    </p:anim>
                                    <p:anim calcmode="lin" valueType="num">
                                      <p:cBhvr>
                                        <p:cTn id="261" dur="1000" fill="hold"/>
                                        <p:tgtEl>
                                          <p:spTgt spid="24"/>
                                        </p:tgtEl>
                                        <p:attrNameLst>
                                          <p:attrName>ppt_h</p:attrName>
                                        </p:attrNameLst>
                                      </p:cBhvr>
                                      <p:tavLst>
                                        <p:tav tm="0">
                                          <p:val>
                                            <p:strVal val="#ppt_h"/>
                                          </p:val>
                                        </p:tav>
                                        <p:tav tm="100000">
                                          <p:val>
                                            <p:strVal val="#ppt_h"/>
                                          </p:val>
                                        </p:tav>
                                      </p:tavLst>
                                    </p:anim>
                                    <p:animEffect transition="in" filter="fade">
                                      <p:cBhvr>
                                        <p:cTn id="262" dur="1000"/>
                                        <p:tgtEl>
                                          <p:spTgt spid="24"/>
                                        </p:tgtEl>
                                      </p:cBhvr>
                                    </p:animEffect>
                                  </p:childTnLst>
                                </p:cTn>
                              </p:par>
                              <p:par>
                                <p:cTn id="263" presetID="10" presetClass="exit" presetSubtype="0" fill="hold" grpId="1" nodeType="withEffect">
                                  <p:stCondLst>
                                    <p:cond delay="0"/>
                                  </p:stCondLst>
                                  <p:childTnLst>
                                    <p:animEffect transition="out" filter="fade">
                                      <p:cBhvr>
                                        <p:cTn id="264" dur="2000"/>
                                        <p:tgtEl>
                                          <p:spTgt spid="195688"/>
                                        </p:tgtEl>
                                      </p:cBhvr>
                                    </p:animEffect>
                                    <p:set>
                                      <p:cBhvr>
                                        <p:cTn id="265" dur="1" fill="hold">
                                          <p:stCondLst>
                                            <p:cond delay="1999"/>
                                          </p:stCondLst>
                                        </p:cTn>
                                        <p:tgtEl>
                                          <p:spTgt spid="195688"/>
                                        </p:tgtEl>
                                        <p:attrNameLst>
                                          <p:attrName>style.visibility</p:attrName>
                                        </p:attrNameLst>
                                      </p:cBhvr>
                                      <p:to>
                                        <p:strVal val="hidden"/>
                                      </p:to>
                                    </p:set>
                                  </p:childTnLst>
                                </p:cTn>
                              </p:par>
                              <p:par>
                                <p:cTn id="266" presetID="10" presetClass="exit" presetSubtype="0" fill="hold" grpId="1" nodeType="withEffect">
                                  <p:stCondLst>
                                    <p:cond delay="0"/>
                                  </p:stCondLst>
                                  <p:childTnLst>
                                    <p:animEffect transition="out" filter="fade">
                                      <p:cBhvr>
                                        <p:cTn id="267" dur="2000"/>
                                        <p:tgtEl>
                                          <p:spTgt spid="195697"/>
                                        </p:tgtEl>
                                      </p:cBhvr>
                                    </p:animEffect>
                                    <p:set>
                                      <p:cBhvr>
                                        <p:cTn id="268" dur="1" fill="hold">
                                          <p:stCondLst>
                                            <p:cond delay="1999"/>
                                          </p:stCondLst>
                                        </p:cTn>
                                        <p:tgtEl>
                                          <p:spTgt spid="195697"/>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2000"/>
                                        <p:tgtEl>
                                          <p:spTgt spid="195698"/>
                                        </p:tgtEl>
                                      </p:cBhvr>
                                    </p:animEffect>
                                    <p:set>
                                      <p:cBhvr>
                                        <p:cTn id="271" dur="1" fill="hold">
                                          <p:stCondLst>
                                            <p:cond delay="1999"/>
                                          </p:stCondLst>
                                        </p:cTn>
                                        <p:tgtEl>
                                          <p:spTgt spid="195698"/>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195597"/>
                                        </p:tgtEl>
                                        <p:attrNameLst>
                                          <p:attrName>style.visibility</p:attrName>
                                        </p:attrNameLst>
                                      </p:cBhvr>
                                      <p:to>
                                        <p:strVal val="visible"/>
                                      </p:to>
                                    </p:set>
                                    <p:animEffect transition="in" filter="fade">
                                      <p:cBhvr>
                                        <p:cTn id="276" dur="2000"/>
                                        <p:tgtEl>
                                          <p:spTgt spid="195597"/>
                                        </p:tgtEl>
                                      </p:cBhvr>
                                    </p:animEffect>
                                  </p:childTnLst>
                                </p:cTn>
                              </p:par>
                              <p:par>
                                <p:cTn id="277" presetID="10" presetClass="entr" presetSubtype="0" fill="hold" nodeType="withEffect">
                                  <p:stCondLst>
                                    <p:cond delay="0"/>
                                  </p:stCondLst>
                                  <p:childTnLst>
                                    <p:set>
                                      <p:cBhvr>
                                        <p:cTn id="278" dur="1" fill="hold">
                                          <p:stCondLst>
                                            <p:cond delay="0"/>
                                          </p:stCondLst>
                                        </p:cTn>
                                        <p:tgtEl>
                                          <p:spTgt spid="22"/>
                                        </p:tgtEl>
                                        <p:attrNameLst>
                                          <p:attrName>style.visibility</p:attrName>
                                        </p:attrNameLst>
                                      </p:cBhvr>
                                      <p:to>
                                        <p:strVal val="visible"/>
                                      </p:to>
                                    </p:set>
                                    <p:animEffect transition="in" filter="fade">
                                      <p:cBhvr>
                                        <p:cTn id="279" dur="2000"/>
                                        <p:tgtEl>
                                          <p:spTgt spid="22"/>
                                        </p:tgtEl>
                                      </p:cBhvr>
                                    </p:animEffect>
                                  </p:childTnLst>
                                </p:cTn>
                              </p:par>
                              <p:par>
                                <p:cTn id="280" presetID="10" presetClass="exit" presetSubtype="0" fill="hold" grpId="0" nodeType="withEffect">
                                  <p:stCondLst>
                                    <p:cond delay="0"/>
                                  </p:stCondLst>
                                  <p:childTnLst>
                                    <p:animEffect transition="out" filter="fade">
                                      <p:cBhvr>
                                        <p:cTn id="281" dur="2000"/>
                                        <p:tgtEl>
                                          <p:spTgt spid="195600"/>
                                        </p:tgtEl>
                                      </p:cBhvr>
                                    </p:animEffect>
                                    <p:set>
                                      <p:cBhvr>
                                        <p:cTn id="282" dur="1" fill="hold">
                                          <p:stCondLst>
                                            <p:cond delay="1999"/>
                                          </p:stCondLst>
                                        </p:cTn>
                                        <p:tgtEl>
                                          <p:spTgt spid="195600"/>
                                        </p:tgtEl>
                                        <p:attrNameLst>
                                          <p:attrName>style.visibility</p:attrName>
                                        </p:attrNameLst>
                                      </p:cBhvr>
                                      <p:to>
                                        <p:strVal val="hidden"/>
                                      </p:to>
                                    </p:set>
                                  </p:childTnLst>
                                </p:cTn>
                              </p:par>
                              <p:par>
                                <p:cTn id="283" presetID="10" presetClass="exit" presetSubtype="0" fill="hold" grpId="0" nodeType="withEffect">
                                  <p:stCondLst>
                                    <p:cond delay="0"/>
                                  </p:stCondLst>
                                  <p:childTnLst>
                                    <p:animEffect transition="out" filter="fade">
                                      <p:cBhvr>
                                        <p:cTn id="284" dur="2000"/>
                                        <p:tgtEl>
                                          <p:spTgt spid="195601"/>
                                        </p:tgtEl>
                                      </p:cBhvr>
                                    </p:animEffect>
                                    <p:set>
                                      <p:cBhvr>
                                        <p:cTn id="285" dur="1" fill="hold">
                                          <p:stCondLst>
                                            <p:cond delay="1999"/>
                                          </p:stCondLst>
                                        </p:cTn>
                                        <p:tgtEl>
                                          <p:spTgt spid="195601"/>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2000"/>
                                        <p:tgtEl>
                                          <p:spTgt spid="195601"/>
                                        </p:tgtEl>
                                      </p:cBhvr>
                                    </p:animEffect>
                                    <p:set>
                                      <p:cBhvr>
                                        <p:cTn id="288" dur="1" fill="hold">
                                          <p:stCondLst>
                                            <p:cond delay="1999"/>
                                          </p:stCondLst>
                                        </p:cTn>
                                        <p:tgtEl>
                                          <p:spTgt spid="195601"/>
                                        </p:tgtEl>
                                        <p:attrNameLst>
                                          <p:attrName>style.visibility</p:attrName>
                                        </p:attrNameLst>
                                      </p:cBhvr>
                                      <p:to>
                                        <p:strVal val="hidden"/>
                                      </p:to>
                                    </p:set>
                                  </p:childTnLst>
                                </p:cTn>
                              </p:par>
                              <p:par>
                                <p:cTn id="289" presetID="10" presetClass="exit" presetSubtype="0" fill="hold" grpId="0" nodeType="withEffect">
                                  <p:stCondLst>
                                    <p:cond delay="0"/>
                                  </p:stCondLst>
                                  <p:childTnLst>
                                    <p:animEffect transition="out" filter="fade">
                                      <p:cBhvr>
                                        <p:cTn id="290" dur="2000"/>
                                        <p:tgtEl>
                                          <p:spTgt spid="195602"/>
                                        </p:tgtEl>
                                      </p:cBhvr>
                                    </p:animEffect>
                                    <p:set>
                                      <p:cBhvr>
                                        <p:cTn id="291" dur="1" fill="hold">
                                          <p:stCondLst>
                                            <p:cond delay="1999"/>
                                          </p:stCondLst>
                                        </p:cTn>
                                        <p:tgtEl>
                                          <p:spTgt spid="195602"/>
                                        </p:tgtEl>
                                        <p:attrNameLst>
                                          <p:attrName>style.visibility</p:attrName>
                                        </p:attrNameLst>
                                      </p:cBhvr>
                                      <p:to>
                                        <p:strVal val="hidden"/>
                                      </p:to>
                                    </p:set>
                                  </p:childTnLst>
                                </p:cTn>
                              </p:par>
                              <p:par>
                                <p:cTn id="292" presetID="10" presetClass="exit" presetSubtype="0" fill="hold" grpId="0" nodeType="withEffect">
                                  <p:stCondLst>
                                    <p:cond delay="0"/>
                                  </p:stCondLst>
                                  <p:childTnLst>
                                    <p:animEffect transition="out" filter="fade">
                                      <p:cBhvr>
                                        <p:cTn id="293" dur="2000"/>
                                        <p:tgtEl>
                                          <p:spTgt spid="195695"/>
                                        </p:tgtEl>
                                      </p:cBhvr>
                                    </p:animEffect>
                                    <p:set>
                                      <p:cBhvr>
                                        <p:cTn id="294" dur="1" fill="hold">
                                          <p:stCondLst>
                                            <p:cond delay="1999"/>
                                          </p:stCondLst>
                                        </p:cTn>
                                        <p:tgtEl>
                                          <p:spTgt spid="195695"/>
                                        </p:tgtEl>
                                        <p:attrNameLst>
                                          <p:attrName>style.visibility</p:attrName>
                                        </p:attrNameLst>
                                      </p:cBhvr>
                                      <p:to>
                                        <p:strVal val="hidden"/>
                                      </p:to>
                                    </p:set>
                                  </p:childTnLst>
                                </p:cTn>
                              </p:par>
                              <p:par>
                                <p:cTn id="295" presetID="10" presetClass="exit" presetSubtype="0" fill="hold" grpId="0" nodeType="withEffect">
                                  <p:stCondLst>
                                    <p:cond delay="0"/>
                                  </p:stCondLst>
                                  <p:childTnLst>
                                    <p:animEffect transition="out" filter="fade">
                                      <p:cBhvr>
                                        <p:cTn id="296" dur="2000"/>
                                        <p:tgtEl>
                                          <p:spTgt spid="195693"/>
                                        </p:tgtEl>
                                      </p:cBhvr>
                                    </p:animEffect>
                                    <p:set>
                                      <p:cBhvr>
                                        <p:cTn id="297" dur="1" fill="hold">
                                          <p:stCondLst>
                                            <p:cond delay="1999"/>
                                          </p:stCondLst>
                                        </p:cTn>
                                        <p:tgtEl>
                                          <p:spTgt spid="195693"/>
                                        </p:tgtEl>
                                        <p:attrNameLst>
                                          <p:attrName>style.visibility</p:attrName>
                                        </p:attrNameLst>
                                      </p:cBhvr>
                                      <p:to>
                                        <p:strVal val="hidden"/>
                                      </p:to>
                                    </p:set>
                                  </p:childTnLst>
                                </p:cTn>
                              </p:par>
                              <p:par>
                                <p:cTn id="298" presetID="10" presetClass="exit" presetSubtype="0" fill="hold" grpId="0" nodeType="withEffect">
                                  <p:stCondLst>
                                    <p:cond delay="0"/>
                                  </p:stCondLst>
                                  <p:childTnLst>
                                    <p:animEffect transition="out" filter="fade">
                                      <p:cBhvr>
                                        <p:cTn id="299" dur="2000"/>
                                        <p:tgtEl>
                                          <p:spTgt spid="195694"/>
                                        </p:tgtEl>
                                      </p:cBhvr>
                                    </p:animEffect>
                                    <p:set>
                                      <p:cBhvr>
                                        <p:cTn id="300" dur="1" fill="hold">
                                          <p:stCondLst>
                                            <p:cond delay="1999"/>
                                          </p:stCondLst>
                                        </p:cTn>
                                        <p:tgtEl>
                                          <p:spTgt spid="195694"/>
                                        </p:tgtEl>
                                        <p:attrNameLst>
                                          <p:attrName>style.visibility</p:attrName>
                                        </p:attrNameLst>
                                      </p:cBhvr>
                                      <p:to>
                                        <p:strVal val="hidden"/>
                                      </p:to>
                                    </p:set>
                                  </p:childTnLst>
                                </p:cTn>
                              </p:par>
                            </p:childTnLst>
                          </p:cTn>
                        </p:par>
                      </p:childTnLst>
                    </p:cTn>
                  </p:par>
                  <p:par>
                    <p:cTn id="301" fill="hold">
                      <p:stCondLst>
                        <p:cond delay="indefinite"/>
                      </p:stCondLst>
                      <p:childTnLst>
                        <p:par>
                          <p:cTn id="302" fill="hold">
                            <p:stCondLst>
                              <p:cond delay="0"/>
                            </p:stCondLst>
                            <p:childTnLst>
                              <p:par>
                                <p:cTn id="303" presetID="10" presetClass="exit" presetSubtype="0" fill="hold" grpId="1" nodeType="clickEffect">
                                  <p:stCondLst>
                                    <p:cond delay="0"/>
                                  </p:stCondLst>
                                  <p:childTnLst>
                                    <p:animEffect transition="out" filter="fade">
                                      <p:cBhvr>
                                        <p:cTn id="304" dur="1000"/>
                                        <p:tgtEl>
                                          <p:spTgt spid="195597"/>
                                        </p:tgtEl>
                                      </p:cBhvr>
                                    </p:animEffect>
                                    <p:set>
                                      <p:cBhvr>
                                        <p:cTn id="305" dur="1" fill="hold">
                                          <p:stCondLst>
                                            <p:cond delay="999"/>
                                          </p:stCondLst>
                                        </p:cTn>
                                        <p:tgtEl>
                                          <p:spTgt spid="195597"/>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1000"/>
                                        <p:tgtEl>
                                          <p:spTgt spid="22"/>
                                        </p:tgtEl>
                                      </p:cBhvr>
                                    </p:animEffect>
                                    <p:set>
                                      <p:cBhvr>
                                        <p:cTn id="308" dur="1" fill="hold">
                                          <p:stCondLst>
                                            <p:cond delay="999"/>
                                          </p:stCondLst>
                                        </p:cTn>
                                        <p:tgtEl>
                                          <p:spTgt spid="22"/>
                                        </p:tgtEl>
                                        <p:attrNameLst>
                                          <p:attrName>style.visibility</p:attrName>
                                        </p:attrNameLst>
                                      </p:cBhvr>
                                      <p:to>
                                        <p:strVal val="hidden"/>
                                      </p:to>
                                    </p:set>
                                  </p:childTnLst>
                                </p:cTn>
                              </p:par>
                            </p:childTnLst>
                          </p:cTn>
                        </p:par>
                      </p:childTnLst>
                    </p:cTn>
                  </p:par>
                  <p:par>
                    <p:cTn id="309" fill="hold">
                      <p:stCondLst>
                        <p:cond delay="indefinite"/>
                      </p:stCondLst>
                      <p:childTnLst>
                        <p:par>
                          <p:cTn id="310" fill="hold">
                            <p:stCondLst>
                              <p:cond delay="0"/>
                            </p:stCondLst>
                            <p:childTnLst>
                              <p:par>
                                <p:cTn id="311" presetID="47" presetClass="entr" presetSubtype="0" fill="hold" grpId="0" nodeType="clickEffect">
                                  <p:stCondLst>
                                    <p:cond delay="0"/>
                                  </p:stCondLst>
                                  <p:childTnLst>
                                    <p:set>
                                      <p:cBhvr>
                                        <p:cTn id="312" dur="1" fill="hold">
                                          <p:stCondLst>
                                            <p:cond delay="0"/>
                                          </p:stCondLst>
                                        </p:cTn>
                                        <p:tgtEl>
                                          <p:spTgt spid="195692"/>
                                        </p:tgtEl>
                                        <p:attrNameLst>
                                          <p:attrName>style.visibility</p:attrName>
                                        </p:attrNameLst>
                                      </p:cBhvr>
                                      <p:to>
                                        <p:strVal val="visible"/>
                                      </p:to>
                                    </p:set>
                                    <p:animEffect transition="in" filter="fade">
                                      <p:cBhvr>
                                        <p:cTn id="313" dur="1000"/>
                                        <p:tgtEl>
                                          <p:spTgt spid="195692"/>
                                        </p:tgtEl>
                                      </p:cBhvr>
                                    </p:animEffect>
                                    <p:anim calcmode="lin" valueType="num">
                                      <p:cBhvr>
                                        <p:cTn id="314" dur="1000" fill="hold"/>
                                        <p:tgtEl>
                                          <p:spTgt spid="195692"/>
                                        </p:tgtEl>
                                        <p:attrNameLst>
                                          <p:attrName>ppt_x</p:attrName>
                                        </p:attrNameLst>
                                      </p:cBhvr>
                                      <p:tavLst>
                                        <p:tav tm="0">
                                          <p:val>
                                            <p:strVal val="#ppt_x"/>
                                          </p:val>
                                        </p:tav>
                                        <p:tav tm="100000">
                                          <p:val>
                                            <p:strVal val="#ppt_x"/>
                                          </p:val>
                                        </p:tav>
                                      </p:tavLst>
                                    </p:anim>
                                    <p:anim calcmode="lin" valueType="num">
                                      <p:cBhvr>
                                        <p:cTn id="315" dur="1000" fill="hold"/>
                                        <p:tgtEl>
                                          <p:spTgt spid="195692"/>
                                        </p:tgtEl>
                                        <p:attrNameLst>
                                          <p:attrName>ppt_y</p:attrName>
                                        </p:attrNameLst>
                                      </p:cBhvr>
                                      <p:tavLst>
                                        <p:tav tm="0">
                                          <p:val>
                                            <p:strVal val="#ppt_y-.1"/>
                                          </p:val>
                                        </p:tav>
                                        <p:tav tm="100000">
                                          <p:val>
                                            <p:strVal val="#ppt_y"/>
                                          </p:val>
                                        </p:tav>
                                      </p:tavLst>
                                    </p:anim>
                                  </p:childTnLst>
                                </p:cTn>
                              </p:par>
                            </p:childTnLst>
                          </p:cTn>
                        </p:par>
                        <p:par>
                          <p:cTn id="316" fill="hold">
                            <p:stCondLst>
                              <p:cond delay="1000"/>
                            </p:stCondLst>
                            <p:childTnLst>
                              <p:par>
                                <p:cTn id="317" presetID="42" presetClass="entr" presetSubtype="0" fill="hold" grpId="0" nodeType="afterEffect">
                                  <p:stCondLst>
                                    <p:cond delay="0"/>
                                  </p:stCondLst>
                                  <p:childTnLst>
                                    <p:set>
                                      <p:cBhvr>
                                        <p:cTn id="318" dur="1" fill="hold">
                                          <p:stCondLst>
                                            <p:cond delay="0"/>
                                          </p:stCondLst>
                                        </p:cTn>
                                        <p:tgtEl>
                                          <p:spTgt spid="195689"/>
                                        </p:tgtEl>
                                        <p:attrNameLst>
                                          <p:attrName>style.visibility</p:attrName>
                                        </p:attrNameLst>
                                      </p:cBhvr>
                                      <p:to>
                                        <p:strVal val="visible"/>
                                      </p:to>
                                    </p:set>
                                    <p:animEffect transition="in" filter="fade">
                                      <p:cBhvr>
                                        <p:cTn id="319" dur="1000"/>
                                        <p:tgtEl>
                                          <p:spTgt spid="195689"/>
                                        </p:tgtEl>
                                      </p:cBhvr>
                                    </p:animEffect>
                                    <p:anim calcmode="lin" valueType="num">
                                      <p:cBhvr>
                                        <p:cTn id="320" dur="1000" fill="hold"/>
                                        <p:tgtEl>
                                          <p:spTgt spid="195689"/>
                                        </p:tgtEl>
                                        <p:attrNameLst>
                                          <p:attrName>ppt_x</p:attrName>
                                        </p:attrNameLst>
                                      </p:cBhvr>
                                      <p:tavLst>
                                        <p:tav tm="0">
                                          <p:val>
                                            <p:strVal val="#ppt_x"/>
                                          </p:val>
                                        </p:tav>
                                        <p:tav tm="100000">
                                          <p:val>
                                            <p:strVal val="#ppt_x"/>
                                          </p:val>
                                        </p:tav>
                                      </p:tavLst>
                                    </p:anim>
                                    <p:anim calcmode="lin" valueType="num">
                                      <p:cBhvr>
                                        <p:cTn id="321" dur="1000" fill="hold"/>
                                        <p:tgtEl>
                                          <p:spTgt spid="195689"/>
                                        </p:tgtEl>
                                        <p:attrNameLst>
                                          <p:attrName>ppt_y</p:attrName>
                                        </p:attrNameLst>
                                      </p:cBhvr>
                                      <p:tavLst>
                                        <p:tav tm="0">
                                          <p:val>
                                            <p:strVal val="#ppt_y+.1"/>
                                          </p:val>
                                        </p:tav>
                                        <p:tav tm="100000">
                                          <p:val>
                                            <p:strVal val="#ppt_y"/>
                                          </p:val>
                                        </p:tav>
                                      </p:tavLst>
                                    </p:anim>
                                  </p:childTnLst>
                                </p:cTn>
                              </p:par>
                            </p:childTnLst>
                          </p:cTn>
                        </p:par>
                        <p:par>
                          <p:cTn id="322" fill="hold">
                            <p:stCondLst>
                              <p:cond delay="2000"/>
                            </p:stCondLst>
                            <p:childTnLst>
                              <p:par>
                                <p:cTn id="323" presetID="30" presetClass="entr" presetSubtype="0" fill="hold" grpId="0" nodeType="afterEffect">
                                  <p:stCondLst>
                                    <p:cond delay="0"/>
                                  </p:stCondLst>
                                  <p:childTnLst>
                                    <p:set>
                                      <p:cBhvr>
                                        <p:cTn id="324" dur="1" fill="hold">
                                          <p:stCondLst>
                                            <p:cond delay="0"/>
                                          </p:stCondLst>
                                        </p:cTn>
                                        <p:tgtEl>
                                          <p:spTgt spid="195691"/>
                                        </p:tgtEl>
                                        <p:attrNameLst>
                                          <p:attrName>style.visibility</p:attrName>
                                        </p:attrNameLst>
                                      </p:cBhvr>
                                      <p:to>
                                        <p:strVal val="visible"/>
                                      </p:to>
                                    </p:set>
                                    <p:animEffect transition="in" filter="fade">
                                      <p:cBhvr>
                                        <p:cTn id="325" dur="800" decel="100000"/>
                                        <p:tgtEl>
                                          <p:spTgt spid="195691"/>
                                        </p:tgtEl>
                                      </p:cBhvr>
                                    </p:animEffect>
                                    <p:anim calcmode="lin" valueType="num">
                                      <p:cBhvr>
                                        <p:cTn id="326" dur="800" decel="100000" fill="hold"/>
                                        <p:tgtEl>
                                          <p:spTgt spid="195691"/>
                                        </p:tgtEl>
                                        <p:attrNameLst>
                                          <p:attrName>style.rotation</p:attrName>
                                        </p:attrNameLst>
                                      </p:cBhvr>
                                      <p:tavLst>
                                        <p:tav tm="0">
                                          <p:val>
                                            <p:fltVal val="-90"/>
                                          </p:val>
                                        </p:tav>
                                        <p:tav tm="100000">
                                          <p:val>
                                            <p:fltVal val="0"/>
                                          </p:val>
                                        </p:tav>
                                      </p:tavLst>
                                    </p:anim>
                                    <p:anim calcmode="lin" valueType="num">
                                      <p:cBhvr>
                                        <p:cTn id="327" dur="800" decel="100000" fill="hold"/>
                                        <p:tgtEl>
                                          <p:spTgt spid="195691"/>
                                        </p:tgtEl>
                                        <p:attrNameLst>
                                          <p:attrName>ppt_x</p:attrName>
                                        </p:attrNameLst>
                                      </p:cBhvr>
                                      <p:tavLst>
                                        <p:tav tm="0">
                                          <p:val>
                                            <p:strVal val="#ppt_x+0.4"/>
                                          </p:val>
                                        </p:tav>
                                        <p:tav tm="100000">
                                          <p:val>
                                            <p:strVal val="#ppt_x-0.05"/>
                                          </p:val>
                                        </p:tav>
                                      </p:tavLst>
                                    </p:anim>
                                    <p:anim calcmode="lin" valueType="num">
                                      <p:cBhvr>
                                        <p:cTn id="328" dur="800" decel="100000" fill="hold"/>
                                        <p:tgtEl>
                                          <p:spTgt spid="195691"/>
                                        </p:tgtEl>
                                        <p:attrNameLst>
                                          <p:attrName>ppt_y</p:attrName>
                                        </p:attrNameLst>
                                      </p:cBhvr>
                                      <p:tavLst>
                                        <p:tav tm="0">
                                          <p:val>
                                            <p:strVal val="#ppt_y-0.4"/>
                                          </p:val>
                                        </p:tav>
                                        <p:tav tm="100000">
                                          <p:val>
                                            <p:strVal val="#ppt_y+0.1"/>
                                          </p:val>
                                        </p:tav>
                                      </p:tavLst>
                                    </p:anim>
                                    <p:anim calcmode="lin" valueType="num">
                                      <p:cBhvr>
                                        <p:cTn id="329" dur="200" accel="100000" fill="hold">
                                          <p:stCondLst>
                                            <p:cond delay="800"/>
                                          </p:stCondLst>
                                        </p:cTn>
                                        <p:tgtEl>
                                          <p:spTgt spid="195691"/>
                                        </p:tgtEl>
                                        <p:attrNameLst>
                                          <p:attrName>ppt_x</p:attrName>
                                        </p:attrNameLst>
                                      </p:cBhvr>
                                      <p:tavLst>
                                        <p:tav tm="0">
                                          <p:val>
                                            <p:strVal val="#ppt_x-0.05"/>
                                          </p:val>
                                        </p:tav>
                                        <p:tav tm="100000">
                                          <p:val>
                                            <p:strVal val="#ppt_x"/>
                                          </p:val>
                                        </p:tav>
                                      </p:tavLst>
                                    </p:anim>
                                    <p:anim calcmode="lin" valueType="num">
                                      <p:cBhvr>
                                        <p:cTn id="330" dur="200" accel="100000" fill="hold">
                                          <p:stCondLst>
                                            <p:cond delay="800"/>
                                          </p:stCondLst>
                                        </p:cTn>
                                        <p:tgtEl>
                                          <p:spTgt spid="195691"/>
                                        </p:tgtEl>
                                        <p:attrNameLst>
                                          <p:attrName>ppt_y</p:attrName>
                                        </p:attrNameLst>
                                      </p:cBhvr>
                                      <p:tavLst>
                                        <p:tav tm="0">
                                          <p:val>
                                            <p:strVal val="#ppt_y+0.1"/>
                                          </p:val>
                                        </p:tav>
                                        <p:tav tm="100000">
                                          <p:val>
                                            <p:strVal val="#ppt_y"/>
                                          </p:val>
                                        </p:tav>
                                      </p:tavLst>
                                    </p:anim>
                                  </p:childTnLst>
                                </p:cTn>
                              </p:par>
                            </p:childTnLst>
                          </p:cTn>
                        </p:par>
                        <p:par>
                          <p:cTn id="331" fill="hold">
                            <p:stCondLst>
                              <p:cond delay="3000"/>
                            </p:stCondLst>
                            <p:childTnLst>
                              <p:par>
                                <p:cTn id="332" presetID="2" presetClass="entr" presetSubtype="6" fill="hold" grpId="0" nodeType="afterEffect">
                                  <p:stCondLst>
                                    <p:cond delay="0"/>
                                  </p:stCondLst>
                                  <p:childTnLst>
                                    <p:set>
                                      <p:cBhvr>
                                        <p:cTn id="333" dur="1" fill="hold">
                                          <p:stCondLst>
                                            <p:cond delay="0"/>
                                          </p:stCondLst>
                                        </p:cTn>
                                        <p:tgtEl>
                                          <p:spTgt spid="195690"/>
                                        </p:tgtEl>
                                        <p:attrNameLst>
                                          <p:attrName>style.visibility</p:attrName>
                                        </p:attrNameLst>
                                      </p:cBhvr>
                                      <p:to>
                                        <p:strVal val="visible"/>
                                      </p:to>
                                    </p:set>
                                    <p:anim calcmode="lin" valueType="num">
                                      <p:cBhvr additive="base">
                                        <p:cTn id="334" dur="1000" fill="hold"/>
                                        <p:tgtEl>
                                          <p:spTgt spid="195690"/>
                                        </p:tgtEl>
                                        <p:attrNameLst>
                                          <p:attrName>ppt_x</p:attrName>
                                        </p:attrNameLst>
                                      </p:cBhvr>
                                      <p:tavLst>
                                        <p:tav tm="0">
                                          <p:val>
                                            <p:strVal val="1+#ppt_w/2"/>
                                          </p:val>
                                        </p:tav>
                                        <p:tav tm="100000">
                                          <p:val>
                                            <p:strVal val="#ppt_x"/>
                                          </p:val>
                                        </p:tav>
                                      </p:tavLst>
                                    </p:anim>
                                    <p:anim calcmode="lin" valueType="num">
                                      <p:cBhvr additive="base">
                                        <p:cTn id="335" dur="1000" fill="hold"/>
                                        <p:tgtEl>
                                          <p:spTgt spid="195690"/>
                                        </p:tgtEl>
                                        <p:attrNameLst>
                                          <p:attrName>ppt_y</p:attrName>
                                        </p:attrNameLst>
                                      </p:cBhvr>
                                      <p:tavLst>
                                        <p:tav tm="0">
                                          <p:val>
                                            <p:strVal val="1+#ppt_h/2"/>
                                          </p:val>
                                        </p:tav>
                                        <p:tav tm="100000">
                                          <p:val>
                                            <p:strVal val="#ppt_y"/>
                                          </p:val>
                                        </p:tav>
                                      </p:tavLst>
                                    </p:anim>
                                  </p:childTnLst>
                                </p:cTn>
                              </p:par>
                            </p:childTnLst>
                          </p:cTn>
                        </p:par>
                      </p:childTnLst>
                    </p:cTn>
                  </p:par>
                  <p:par>
                    <p:cTn id="336" fill="hold">
                      <p:stCondLst>
                        <p:cond delay="indefinite"/>
                      </p:stCondLst>
                      <p:childTnLst>
                        <p:par>
                          <p:cTn id="337" fill="hold">
                            <p:stCondLst>
                              <p:cond delay="0"/>
                            </p:stCondLst>
                            <p:childTnLst>
                              <p:par>
                                <p:cTn id="338" presetID="23" presetClass="entr" presetSubtype="272" fill="hold" nodeType="clickEffect">
                                  <p:stCondLst>
                                    <p:cond delay="0"/>
                                  </p:stCondLst>
                                  <p:childTnLst>
                                    <p:set>
                                      <p:cBhvr>
                                        <p:cTn id="339" dur="1" fill="hold">
                                          <p:stCondLst>
                                            <p:cond delay="0"/>
                                          </p:stCondLst>
                                        </p:cTn>
                                        <p:tgtEl>
                                          <p:spTgt spid="25"/>
                                        </p:tgtEl>
                                        <p:attrNameLst>
                                          <p:attrName>style.visibility</p:attrName>
                                        </p:attrNameLst>
                                      </p:cBhvr>
                                      <p:to>
                                        <p:strVal val="visible"/>
                                      </p:to>
                                    </p:set>
                                    <p:anim calcmode="lin" valueType="num">
                                      <p:cBhvr>
                                        <p:cTn id="340" dur="500" fill="hold"/>
                                        <p:tgtEl>
                                          <p:spTgt spid="25"/>
                                        </p:tgtEl>
                                        <p:attrNameLst>
                                          <p:attrName>ppt_w</p:attrName>
                                        </p:attrNameLst>
                                      </p:cBhvr>
                                      <p:tavLst>
                                        <p:tav tm="0">
                                          <p:val>
                                            <p:strVal val="2/3*#ppt_w"/>
                                          </p:val>
                                        </p:tav>
                                        <p:tav tm="100000">
                                          <p:val>
                                            <p:strVal val="#ppt_w"/>
                                          </p:val>
                                        </p:tav>
                                      </p:tavLst>
                                    </p:anim>
                                    <p:anim calcmode="lin" valueType="num">
                                      <p:cBhvr>
                                        <p:cTn id="341" dur="500" fill="hold"/>
                                        <p:tgtEl>
                                          <p:spTgt spid="2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1" grpId="0"/>
      <p:bldP spid="195597" grpId="0" animBg="1"/>
      <p:bldP spid="195597" grpId="1" animBg="1"/>
      <p:bldP spid="195598" grpId="0" animBg="1"/>
      <p:bldP spid="195598" grpId="1" animBg="1"/>
      <p:bldP spid="195599" grpId="0" animBg="1"/>
      <p:bldP spid="195599" grpId="1" animBg="1"/>
      <p:bldP spid="195600" grpId="0" animBg="1"/>
      <p:bldP spid="195601" grpId="0" animBg="1"/>
      <p:bldP spid="195601" grpId="1" animBg="1"/>
      <p:bldP spid="195602" grpId="0" animBg="1"/>
      <p:bldP spid="195647" grpId="0" animBg="1"/>
      <p:bldP spid="195647" grpId="1" animBg="1"/>
      <p:bldP spid="195648" grpId="0" animBg="1"/>
      <p:bldP spid="195648" grpId="1" animBg="1"/>
      <p:bldP spid="195648" grpId="2" animBg="1"/>
      <p:bldP spid="195648" grpId="3" animBg="1"/>
      <p:bldP spid="195655" grpId="0" animBg="1"/>
      <p:bldP spid="195655" grpId="1" animBg="1"/>
      <p:bldP spid="195655" grpId="2" animBg="1"/>
      <p:bldP spid="195662" grpId="0" animBg="1"/>
      <p:bldP spid="195662" grpId="1" animBg="1"/>
      <p:bldP spid="195663" grpId="0" animBg="1"/>
      <p:bldP spid="195664" grpId="0" animBg="1"/>
      <p:bldP spid="195665" grpId="0" animBg="1"/>
      <p:bldP spid="195666" grpId="0" animBg="1"/>
      <p:bldP spid="195674" grpId="0" animBg="1"/>
      <p:bldP spid="195674" grpId="1" animBg="1"/>
      <p:bldP spid="195674" grpId="2" animBg="1"/>
      <p:bldP spid="195675" grpId="0" animBg="1"/>
      <p:bldP spid="195675" grpId="1" animBg="1"/>
      <p:bldP spid="195675" grpId="2" animBg="1"/>
      <p:bldP spid="195676" grpId="0" animBg="1"/>
      <p:bldP spid="195676" grpId="1" animBg="1"/>
      <p:bldP spid="195676" grpId="2" animBg="1"/>
      <p:bldP spid="195677" grpId="0" animBg="1"/>
      <p:bldP spid="195677" grpId="1" animBg="1"/>
      <p:bldP spid="195677" grpId="2" animBg="1"/>
      <p:bldP spid="195677" grpId="3" animBg="1"/>
      <p:bldP spid="195677" grpId="4" animBg="1"/>
      <p:bldP spid="195687" grpId="0" animBg="1"/>
      <p:bldP spid="195687" grpId="1" animBg="1"/>
      <p:bldP spid="195688" grpId="0" animBg="1"/>
      <p:bldP spid="195688" grpId="1" animBg="1"/>
      <p:bldP spid="195689" grpId="0" animBg="1"/>
      <p:bldP spid="195690" grpId="0" animBg="1"/>
      <p:bldP spid="195691" grpId="0" animBg="1"/>
      <p:bldP spid="195692" grpId="0" animBg="1"/>
      <p:bldP spid="195693" grpId="0"/>
      <p:bldP spid="195694" grpId="0"/>
      <p:bldP spid="195695" grpId="0"/>
      <p:bldP spid="195697" grpId="0" animBg="1"/>
      <p:bldP spid="195697" grpId="1" animBg="1"/>
      <p:bldP spid="195698" grpId="0" animBg="1"/>
      <p:bldP spid="19569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WordArt 2"/>
          <p:cNvSpPr>
            <a:spLocks noChangeArrowheads="1" noChangeShapeType="1" noTextEdit="1"/>
          </p:cNvSpPr>
          <p:nvPr/>
        </p:nvSpPr>
        <p:spPr bwMode="auto">
          <a:xfrm>
            <a:off x="661640" y="627396"/>
            <a:ext cx="5888037" cy="638175"/>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Phosphorus </a:t>
            </a:r>
            <a:r>
              <a:rPr lang="en-U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Pentachloride</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132100" name="WordArt 4"/>
          <p:cNvSpPr>
            <a:spLocks noChangeArrowheads="1" noChangeShapeType="1" noTextEdit="1"/>
          </p:cNvSpPr>
          <p:nvPr/>
        </p:nvSpPr>
        <p:spPr bwMode="auto">
          <a:xfrm>
            <a:off x="7602908" y="1619455"/>
            <a:ext cx="604838" cy="64770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2" name="Group 6"/>
          <p:cNvGrpSpPr>
            <a:grpSpLocks/>
          </p:cNvGrpSpPr>
          <p:nvPr/>
        </p:nvGrpSpPr>
        <p:grpSpPr bwMode="auto">
          <a:xfrm>
            <a:off x="7337796" y="1748043"/>
            <a:ext cx="166687" cy="390525"/>
            <a:chOff x="3667" y="876"/>
            <a:chExt cx="105" cy="246"/>
          </a:xfrm>
        </p:grpSpPr>
        <p:sp>
          <p:nvSpPr>
            <p:cNvPr id="132103" name="Oval 7"/>
            <p:cNvSpPr>
              <a:spLocks noChangeArrowheads="1"/>
            </p:cNvSpPr>
            <p:nvPr/>
          </p:nvSpPr>
          <p:spPr bwMode="auto">
            <a:xfrm>
              <a:off x="3667"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04" name="Oval 8"/>
            <p:cNvSpPr>
              <a:spLocks noChangeArrowheads="1"/>
            </p:cNvSpPr>
            <p:nvPr/>
          </p:nvSpPr>
          <p:spPr bwMode="auto">
            <a:xfrm>
              <a:off x="3667"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3" name="Group 9"/>
          <p:cNvGrpSpPr>
            <a:grpSpLocks/>
          </p:cNvGrpSpPr>
          <p:nvPr/>
        </p:nvGrpSpPr>
        <p:grpSpPr bwMode="auto">
          <a:xfrm>
            <a:off x="8323633" y="1748043"/>
            <a:ext cx="166688" cy="390525"/>
            <a:chOff x="4179" y="876"/>
            <a:chExt cx="105" cy="246"/>
          </a:xfrm>
        </p:grpSpPr>
        <p:sp>
          <p:nvSpPr>
            <p:cNvPr id="132106" name="Oval 10"/>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07" name="Oval 11"/>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108" name="WordArt 12"/>
          <p:cNvSpPr>
            <a:spLocks noChangeArrowheads="1" noChangeShapeType="1" noTextEdit="1"/>
          </p:cNvSpPr>
          <p:nvPr/>
        </p:nvSpPr>
        <p:spPr bwMode="auto">
          <a:xfrm>
            <a:off x="6388471" y="1655968"/>
            <a:ext cx="514350" cy="647700"/>
          </a:xfrm>
          <a:prstGeom prst="rect">
            <a:avLst/>
          </a:prstGeom>
        </p:spPr>
        <p:txBody>
          <a:bodyPr wrap="none" fromWordArt="1">
            <a:prstTxWarp prst="textPlain">
              <a:avLst>
                <a:gd name="adj" fmla="val 50000"/>
              </a:avLst>
            </a:prstTxWarp>
          </a:bodyPr>
          <a:lstStyle/>
          <a:p>
            <a:pPr algn="ctr"/>
            <a:r>
              <a:rPr lang="en-US" sz="3600" kern="10" dirty="0">
                <a:ln w="25400">
                  <a:solidFill>
                    <a:srgbClr val="800080"/>
                  </a:solidFill>
                  <a:round/>
                  <a:headEnd/>
                  <a:tailEnd/>
                </a:ln>
                <a:solidFill>
                  <a:srgbClr val="33CCCC"/>
                </a:solidFill>
                <a:latin typeface="Arial Black"/>
              </a:rPr>
              <a:t>P</a:t>
            </a:r>
          </a:p>
        </p:txBody>
      </p:sp>
      <p:sp>
        <p:nvSpPr>
          <p:cNvPr id="132109" name="Oval 13"/>
          <p:cNvSpPr>
            <a:spLocks noChangeArrowheads="1"/>
          </p:cNvSpPr>
          <p:nvPr/>
        </p:nvSpPr>
        <p:spPr bwMode="auto">
          <a:xfrm>
            <a:off x="6102721" y="1722643"/>
            <a:ext cx="166687" cy="166687"/>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10" name="Oval 14"/>
          <p:cNvSpPr>
            <a:spLocks noChangeArrowheads="1"/>
          </p:cNvSpPr>
          <p:nvPr/>
        </p:nvSpPr>
        <p:spPr bwMode="auto">
          <a:xfrm>
            <a:off x="6107483" y="1995693"/>
            <a:ext cx="166688" cy="166687"/>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11" name="Oval 15"/>
          <p:cNvSpPr>
            <a:spLocks noChangeArrowheads="1"/>
          </p:cNvSpPr>
          <p:nvPr/>
        </p:nvSpPr>
        <p:spPr bwMode="auto">
          <a:xfrm>
            <a:off x="6547221" y="1359105"/>
            <a:ext cx="166687" cy="166688"/>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12" name="Oval 16"/>
          <p:cNvSpPr>
            <a:spLocks noChangeArrowheads="1"/>
          </p:cNvSpPr>
          <p:nvPr/>
        </p:nvSpPr>
        <p:spPr bwMode="auto">
          <a:xfrm>
            <a:off x="6986958" y="1746455"/>
            <a:ext cx="166688" cy="166688"/>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16" name="Text Box 20"/>
          <p:cNvSpPr txBox="1">
            <a:spLocks noChangeArrowheads="1"/>
          </p:cNvSpPr>
          <p:nvPr/>
        </p:nvSpPr>
        <p:spPr bwMode="auto">
          <a:xfrm>
            <a:off x="6835450" y="595646"/>
            <a:ext cx="1933575" cy="701675"/>
          </a:xfrm>
          <a:prstGeom prst="rect">
            <a:avLst/>
          </a:prstGeom>
          <a:noFill/>
          <a:ln w="9525" algn="ctr">
            <a:noFill/>
            <a:miter lim="800000"/>
            <a:headEnd/>
            <a:tailEnd/>
          </a:ln>
          <a:effectLst/>
        </p:spPr>
        <p:txBody>
          <a:bodyPr>
            <a:spAutoFit/>
          </a:bodyPr>
          <a:lstStyle/>
          <a:p>
            <a:pPr>
              <a:spcBef>
                <a:spcPct val="50000"/>
              </a:spcBef>
            </a:pPr>
            <a:r>
              <a:rPr lang="en-US" sz="4000" dirty="0">
                <a:solidFill>
                  <a:srgbClr val="FFFFFF"/>
                </a:solidFill>
                <a:latin typeface="Arial" pitchFamily="34" charset="0"/>
              </a:rPr>
              <a:t>PCl</a:t>
            </a:r>
            <a:r>
              <a:rPr lang="en-US" sz="4000" baseline="-25000" dirty="0">
                <a:solidFill>
                  <a:srgbClr val="FFFFFF"/>
                </a:solidFill>
                <a:latin typeface="Arial" pitchFamily="34" charset="0"/>
              </a:rPr>
              <a:t>5</a:t>
            </a:r>
          </a:p>
        </p:txBody>
      </p:sp>
      <p:grpSp>
        <p:nvGrpSpPr>
          <p:cNvPr id="4" name="Group 21"/>
          <p:cNvGrpSpPr>
            <a:grpSpLocks/>
          </p:cNvGrpSpPr>
          <p:nvPr/>
        </p:nvGrpSpPr>
        <p:grpSpPr bwMode="auto">
          <a:xfrm>
            <a:off x="7726733" y="1376568"/>
            <a:ext cx="401638" cy="166687"/>
            <a:chOff x="3845" y="688"/>
            <a:chExt cx="253" cy="105"/>
          </a:xfrm>
        </p:grpSpPr>
        <p:sp>
          <p:nvSpPr>
            <p:cNvPr id="132118" name="Oval 22"/>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19" name="Oval 23"/>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154" name="Oval 58"/>
          <p:cNvSpPr>
            <a:spLocks noChangeArrowheads="1"/>
          </p:cNvSpPr>
          <p:nvPr/>
        </p:nvSpPr>
        <p:spPr bwMode="auto">
          <a:xfrm>
            <a:off x="6982196" y="2030618"/>
            <a:ext cx="166687" cy="166687"/>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57" name="Oval 61"/>
          <p:cNvSpPr>
            <a:spLocks noChangeArrowheads="1"/>
          </p:cNvSpPr>
          <p:nvPr/>
        </p:nvSpPr>
        <p:spPr bwMode="auto">
          <a:xfrm>
            <a:off x="7682283" y="2338593"/>
            <a:ext cx="166688" cy="166687"/>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nvGrpSpPr>
          <p:cNvPr id="5" name="Group 192"/>
          <p:cNvGrpSpPr>
            <a:grpSpLocks/>
          </p:cNvGrpSpPr>
          <p:nvPr/>
        </p:nvGrpSpPr>
        <p:grpSpPr bwMode="auto">
          <a:xfrm>
            <a:off x="1714500" y="2787984"/>
            <a:ext cx="1152525" cy="892175"/>
            <a:chOff x="890" y="1218"/>
            <a:chExt cx="726" cy="562"/>
          </a:xfrm>
        </p:grpSpPr>
        <p:sp>
          <p:nvSpPr>
            <p:cNvPr id="132158" name="WordArt 62"/>
            <p:cNvSpPr>
              <a:spLocks noChangeArrowheads="1" noChangeShapeType="1" noTextEdit="1"/>
            </p:cNvSpPr>
            <p:nvPr/>
          </p:nvSpPr>
          <p:spPr bwMode="auto">
            <a:xfrm>
              <a:off x="1079" y="1416"/>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6" name="Group 110"/>
            <p:cNvGrpSpPr>
              <a:grpSpLocks/>
            </p:cNvGrpSpPr>
            <p:nvPr/>
          </p:nvGrpSpPr>
          <p:grpSpPr bwMode="auto">
            <a:xfrm>
              <a:off x="890" y="1218"/>
              <a:ext cx="726" cy="480"/>
              <a:chOff x="890" y="562"/>
              <a:chExt cx="726" cy="480"/>
            </a:xfrm>
          </p:grpSpPr>
          <p:grpSp>
            <p:nvGrpSpPr>
              <p:cNvPr id="7" name="Group 109"/>
              <p:cNvGrpSpPr>
                <a:grpSpLocks/>
              </p:cNvGrpSpPr>
              <p:nvPr/>
            </p:nvGrpSpPr>
            <p:grpSpPr bwMode="auto">
              <a:xfrm>
                <a:off x="890" y="796"/>
                <a:ext cx="105" cy="246"/>
                <a:chOff x="890" y="1481"/>
                <a:chExt cx="105" cy="246"/>
              </a:xfrm>
            </p:grpSpPr>
            <p:sp>
              <p:nvSpPr>
                <p:cNvPr id="132160" name="Oval 64"/>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61" name="Oval 65"/>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8" name="Group 66"/>
              <p:cNvGrpSpPr>
                <a:grpSpLocks/>
              </p:cNvGrpSpPr>
              <p:nvPr/>
            </p:nvGrpSpPr>
            <p:grpSpPr bwMode="auto">
              <a:xfrm>
                <a:off x="1511" y="796"/>
                <a:ext cx="105" cy="246"/>
                <a:chOff x="4179" y="876"/>
                <a:chExt cx="105" cy="246"/>
              </a:xfrm>
            </p:grpSpPr>
            <p:sp>
              <p:nvSpPr>
                <p:cNvPr id="132163" name="Oval 67"/>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64" name="Oval 68"/>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9" name="Group 74"/>
              <p:cNvGrpSpPr>
                <a:grpSpLocks/>
              </p:cNvGrpSpPr>
              <p:nvPr/>
            </p:nvGrpSpPr>
            <p:grpSpPr bwMode="auto">
              <a:xfrm>
                <a:off x="1135" y="562"/>
                <a:ext cx="253" cy="105"/>
                <a:chOff x="3845" y="688"/>
                <a:chExt cx="253" cy="105"/>
              </a:xfrm>
            </p:grpSpPr>
            <p:sp>
              <p:nvSpPr>
                <p:cNvPr id="132171" name="Oval 75"/>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72" name="Oval 76"/>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grpSp>
        <p:nvGrpSpPr>
          <p:cNvPr id="10" name="Group 193"/>
          <p:cNvGrpSpPr>
            <a:grpSpLocks/>
          </p:cNvGrpSpPr>
          <p:nvPr/>
        </p:nvGrpSpPr>
        <p:grpSpPr bwMode="auto">
          <a:xfrm>
            <a:off x="2084388" y="3796047"/>
            <a:ext cx="514350" cy="928687"/>
            <a:chOff x="1123" y="1853"/>
            <a:chExt cx="324" cy="585"/>
          </a:xfrm>
        </p:grpSpPr>
        <p:sp>
          <p:nvSpPr>
            <p:cNvPr id="132165" name="WordArt 69"/>
            <p:cNvSpPr>
              <a:spLocks noChangeArrowheads="1" noChangeShapeType="1" noTextEdit="1"/>
            </p:cNvSpPr>
            <p:nvPr/>
          </p:nvSpPr>
          <p:spPr bwMode="auto">
            <a:xfrm>
              <a:off x="1123" y="2030"/>
              <a:ext cx="324" cy="408"/>
            </a:xfrm>
            <a:prstGeom prst="rect">
              <a:avLst/>
            </a:prstGeom>
          </p:spPr>
          <p:txBody>
            <a:bodyPr wrap="none" fromWordArt="1">
              <a:prstTxWarp prst="textPlain">
                <a:avLst>
                  <a:gd name="adj" fmla="val 50000"/>
                </a:avLst>
              </a:prstTxWarp>
            </a:bodyPr>
            <a:lstStyle/>
            <a:p>
              <a:pPr algn="ctr"/>
              <a:r>
                <a:rPr lang="en-US" sz="3600" kern="10">
                  <a:ln w="25400">
                    <a:solidFill>
                      <a:srgbClr val="800080"/>
                    </a:solidFill>
                    <a:round/>
                    <a:headEnd/>
                    <a:tailEnd/>
                  </a:ln>
                  <a:solidFill>
                    <a:srgbClr val="33CCCC"/>
                  </a:solidFill>
                  <a:latin typeface="Arial Black"/>
                </a:rPr>
                <a:t>P</a:t>
              </a:r>
            </a:p>
          </p:txBody>
        </p:sp>
        <p:grpSp>
          <p:nvGrpSpPr>
            <p:cNvPr id="11" name="Group 171"/>
            <p:cNvGrpSpPr>
              <a:grpSpLocks/>
            </p:cNvGrpSpPr>
            <p:nvPr/>
          </p:nvGrpSpPr>
          <p:grpSpPr bwMode="auto">
            <a:xfrm>
              <a:off x="1128" y="1853"/>
              <a:ext cx="251" cy="108"/>
              <a:chOff x="1107" y="1853"/>
              <a:chExt cx="251" cy="108"/>
            </a:xfrm>
          </p:grpSpPr>
          <p:sp>
            <p:nvSpPr>
              <p:cNvPr id="132168" name="Oval 72"/>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74" name="Oval 78"/>
              <p:cNvSpPr>
                <a:spLocks noChangeArrowheads="1"/>
              </p:cNvSpPr>
              <p:nvPr/>
            </p:nvSpPr>
            <p:spPr bwMode="auto">
              <a:xfrm>
                <a:off x="1107" y="1853"/>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12" name="Group 191"/>
          <p:cNvGrpSpPr>
            <a:grpSpLocks/>
          </p:cNvGrpSpPr>
          <p:nvPr/>
        </p:nvGrpSpPr>
        <p:grpSpPr bwMode="auto">
          <a:xfrm>
            <a:off x="823913" y="3481722"/>
            <a:ext cx="1071562" cy="1152525"/>
            <a:chOff x="329" y="1655"/>
            <a:chExt cx="675" cy="726"/>
          </a:xfrm>
        </p:grpSpPr>
        <p:grpSp>
          <p:nvGrpSpPr>
            <p:cNvPr id="13" name="Group 161"/>
            <p:cNvGrpSpPr>
              <a:grpSpLocks/>
            </p:cNvGrpSpPr>
            <p:nvPr/>
          </p:nvGrpSpPr>
          <p:grpSpPr bwMode="auto">
            <a:xfrm rot="17280000">
              <a:off x="206" y="1778"/>
              <a:ext cx="726" cy="480"/>
              <a:chOff x="890" y="562"/>
              <a:chExt cx="726" cy="480"/>
            </a:xfrm>
          </p:grpSpPr>
          <p:grpSp>
            <p:nvGrpSpPr>
              <p:cNvPr id="14" name="Group 162"/>
              <p:cNvGrpSpPr>
                <a:grpSpLocks/>
              </p:cNvGrpSpPr>
              <p:nvPr/>
            </p:nvGrpSpPr>
            <p:grpSpPr bwMode="auto">
              <a:xfrm>
                <a:off x="890" y="796"/>
                <a:ext cx="105" cy="246"/>
                <a:chOff x="890" y="1481"/>
                <a:chExt cx="105" cy="246"/>
              </a:xfrm>
            </p:grpSpPr>
            <p:sp>
              <p:nvSpPr>
                <p:cNvPr id="132259" name="Oval 163"/>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60" name="Oval 164"/>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5" name="Group 165"/>
              <p:cNvGrpSpPr>
                <a:grpSpLocks/>
              </p:cNvGrpSpPr>
              <p:nvPr/>
            </p:nvGrpSpPr>
            <p:grpSpPr bwMode="auto">
              <a:xfrm>
                <a:off x="1511" y="796"/>
                <a:ext cx="105" cy="246"/>
                <a:chOff x="4179" y="876"/>
                <a:chExt cx="105" cy="246"/>
              </a:xfrm>
            </p:grpSpPr>
            <p:sp>
              <p:nvSpPr>
                <p:cNvPr id="132262" name="Oval 166"/>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63" name="Oval 167"/>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6" name="Group 168"/>
              <p:cNvGrpSpPr>
                <a:grpSpLocks/>
              </p:cNvGrpSpPr>
              <p:nvPr/>
            </p:nvGrpSpPr>
            <p:grpSpPr bwMode="auto">
              <a:xfrm>
                <a:off x="1135" y="562"/>
                <a:ext cx="253" cy="105"/>
                <a:chOff x="3845" y="688"/>
                <a:chExt cx="253" cy="105"/>
              </a:xfrm>
            </p:grpSpPr>
            <p:sp>
              <p:nvSpPr>
                <p:cNvPr id="132265" name="Oval 169"/>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66" name="Oval 170"/>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17" name="Group 181"/>
            <p:cNvGrpSpPr>
              <a:grpSpLocks/>
            </p:cNvGrpSpPr>
            <p:nvPr/>
          </p:nvGrpSpPr>
          <p:grpSpPr bwMode="auto">
            <a:xfrm rot="17280000">
              <a:off x="824" y="2032"/>
              <a:ext cx="251" cy="108"/>
              <a:chOff x="1107" y="1853"/>
              <a:chExt cx="251" cy="108"/>
            </a:xfrm>
          </p:grpSpPr>
          <p:sp>
            <p:nvSpPr>
              <p:cNvPr id="132278" name="Oval 182"/>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79" name="Oval 183"/>
              <p:cNvSpPr>
                <a:spLocks noChangeArrowheads="1"/>
              </p:cNvSpPr>
              <p:nvPr/>
            </p:nvSpPr>
            <p:spPr bwMode="auto">
              <a:xfrm>
                <a:off x="1107" y="1853"/>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280" name="WordArt 184"/>
            <p:cNvSpPr>
              <a:spLocks noChangeArrowheads="1" noChangeShapeType="1" noTextEdit="1"/>
            </p:cNvSpPr>
            <p:nvPr/>
          </p:nvSpPr>
          <p:spPr bwMode="auto">
            <a:xfrm>
              <a:off x="499" y="1865"/>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grpSp>
        <p:nvGrpSpPr>
          <p:cNvPr id="18" name="Group 188"/>
          <p:cNvGrpSpPr>
            <a:grpSpLocks/>
          </p:cNvGrpSpPr>
          <p:nvPr/>
        </p:nvGrpSpPr>
        <p:grpSpPr bwMode="auto">
          <a:xfrm>
            <a:off x="2722563" y="3465847"/>
            <a:ext cx="1054100" cy="1152525"/>
            <a:chOff x="1525" y="1645"/>
            <a:chExt cx="664" cy="726"/>
          </a:xfrm>
        </p:grpSpPr>
        <p:grpSp>
          <p:nvGrpSpPr>
            <p:cNvPr id="19" name="Group 111"/>
            <p:cNvGrpSpPr>
              <a:grpSpLocks/>
            </p:cNvGrpSpPr>
            <p:nvPr/>
          </p:nvGrpSpPr>
          <p:grpSpPr bwMode="auto">
            <a:xfrm rot="4320000">
              <a:off x="1586" y="1768"/>
              <a:ext cx="726" cy="480"/>
              <a:chOff x="890" y="562"/>
              <a:chExt cx="726" cy="480"/>
            </a:xfrm>
          </p:grpSpPr>
          <p:grpSp>
            <p:nvGrpSpPr>
              <p:cNvPr id="20" name="Group 112"/>
              <p:cNvGrpSpPr>
                <a:grpSpLocks/>
              </p:cNvGrpSpPr>
              <p:nvPr/>
            </p:nvGrpSpPr>
            <p:grpSpPr bwMode="auto">
              <a:xfrm>
                <a:off x="890" y="796"/>
                <a:ext cx="105" cy="246"/>
                <a:chOff x="890" y="1481"/>
                <a:chExt cx="105" cy="246"/>
              </a:xfrm>
            </p:grpSpPr>
            <p:sp>
              <p:nvSpPr>
                <p:cNvPr id="132209" name="Oval 113"/>
                <p:cNvSpPr>
                  <a:spLocks noChangeArrowheads="1"/>
                </p:cNvSpPr>
                <p:nvPr/>
              </p:nvSpPr>
              <p:spPr bwMode="auto">
                <a:xfrm>
                  <a:off x="890" y="1481"/>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210" name="Oval 114"/>
                <p:cNvSpPr>
                  <a:spLocks noChangeArrowheads="1"/>
                </p:cNvSpPr>
                <p:nvPr/>
              </p:nvSpPr>
              <p:spPr bwMode="auto">
                <a:xfrm>
                  <a:off x="890" y="1622"/>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21" name="Group 115"/>
              <p:cNvGrpSpPr>
                <a:grpSpLocks/>
              </p:cNvGrpSpPr>
              <p:nvPr/>
            </p:nvGrpSpPr>
            <p:grpSpPr bwMode="auto">
              <a:xfrm>
                <a:off x="1511" y="796"/>
                <a:ext cx="105" cy="246"/>
                <a:chOff x="4179" y="876"/>
                <a:chExt cx="105" cy="246"/>
              </a:xfrm>
            </p:grpSpPr>
            <p:sp>
              <p:nvSpPr>
                <p:cNvPr id="132212" name="Oval 116"/>
                <p:cNvSpPr>
                  <a:spLocks noChangeArrowheads="1"/>
                </p:cNvSpPr>
                <p:nvPr/>
              </p:nvSpPr>
              <p:spPr bwMode="auto">
                <a:xfrm>
                  <a:off x="4179" y="876"/>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213" name="Oval 117"/>
                <p:cNvSpPr>
                  <a:spLocks noChangeArrowheads="1"/>
                </p:cNvSpPr>
                <p:nvPr/>
              </p:nvSpPr>
              <p:spPr bwMode="auto">
                <a:xfrm>
                  <a:off x="4179" y="1017"/>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22" name="Group 118"/>
              <p:cNvGrpSpPr>
                <a:grpSpLocks/>
              </p:cNvGrpSpPr>
              <p:nvPr/>
            </p:nvGrpSpPr>
            <p:grpSpPr bwMode="auto">
              <a:xfrm>
                <a:off x="1135" y="562"/>
                <a:ext cx="253" cy="105"/>
                <a:chOff x="3845" y="688"/>
                <a:chExt cx="253" cy="105"/>
              </a:xfrm>
            </p:grpSpPr>
            <p:sp>
              <p:nvSpPr>
                <p:cNvPr id="132215" name="Oval 119"/>
                <p:cNvSpPr>
                  <a:spLocks noChangeArrowheads="1"/>
                </p:cNvSpPr>
                <p:nvPr/>
              </p:nvSpPr>
              <p:spPr bwMode="auto">
                <a:xfrm>
                  <a:off x="3845" y="688"/>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216" name="Oval 120"/>
                <p:cNvSpPr>
                  <a:spLocks noChangeArrowheads="1"/>
                </p:cNvSpPr>
                <p:nvPr/>
              </p:nvSpPr>
              <p:spPr bwMode="auto">
                <a:xfrm>
                  <a:off x="3993" y="688"/>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23" name="Group 172"/>
            <p:cNvGrpSpPr>
              <a:grpSpLocks/>
            </p:cNvGrpSpPr>
            <p:nvPr/>
          </p:nvGrpSpPr>
          <p:grpSpPr bwMode="auto">
            <a:xfrm rot="4320000">
              <a:off x="1453" y="2032"/>
              <a:ext cx="251" cy="108"/>
              <a:chOff x="1107" y="1853"/>
              <a:chExt cx="251" cy="108"/>
            </a:xfrm>
          </p:grpSpPr>
          <p:sp>
            <p:nvSpPr>
              <p:cNvPr id="132269" name="Oval 173"/>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70" name="Oval 174"/>
              <p:cNvSpPr>
                <a:spLocks noChangeArrowheads="1"/>
              </p:cNvSpPr>
              <p:nvPr/>
            </p:nvSpPr>
            <p:spPr bwMode="auto">
              <a:xfrm>
                <a:off x="1107" y="1853"/>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281" name="WordArt 185"/>
            <p:cNvSpPr>
              <a:spLocks noChangeArrowheads="1" noChangeShapeType="1" noTextEdit="1"/>
            </p:cNvSpPr>
            <p:nvPr/>
          </p:nvSpPr>
          <p:spPr bwMode="auto">
            <a:xfrm>
              <a:off x="1686" y="1848"/>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grpSp>
        <p:nvGrpSpPr>
          <p:cNvPr id="24" name="Group 189"/>
          <p:cNvGrpSpPr>
            <a:grpSpLocks/>
          </p:cNvGrpSpPr>
          <p:nvPr/>
        </p:nvGrpSpPr>
        <p:grpSpPr bwMode="auto">
          <a:xfrm>
            <a:off x="2336800" y="4688222"/>
            <a:ext cx="1203325" cy="1012825"/>
            <a:chOff x="1282" y="2415"/>
            <a:chExt cx="758" cy="638"/>
          </a:xfrm>
        </p:grpSpPr>
        <p:grpSp>
          <p:nvGrpSpPr>
            <p:cNvPr id="25" name="Group 141"/>
            <p:cNvGrpSpPr>
              <a:grpSpLocks/>
            </p:cNvGrpSpPr>
            <p:nvPr/>
          </p:nvGrpSpPr>
          <p:grpSpPr bwMode="auto">
            <a:xfrm rot="8640000">
              <a:off x="1314" y="2573"/>
              <a:ext cx="726" cy="480"/>
              <a:chOff x="890" y="562"/>
              <a:chExt cx="726" cy="480"/>
            </a:xfrm>
          </p:grpSpPr>
          <p:grpSp>
            <p:nvGrpSpPr>
              <p:cNvPr id="26" name="Group 142"/>
              <p:cNvGrpSpPr>
                <a:grpSpLocks/>
              </p:cNvGrpSpPr>
              <p:nvPr/>
            </p:nvGrpSpPr>
            <p:grpSpPr bwMode="auto">
              <a:xfrm>
                <a:off x="890" y="796"/>
                <a:ext cx="105" cy="246"/>
                <a:chOff x="890" y="1481"/>
                <a:chExt cx="105" cy="246"/>
              </a:xfrm>
            </p:grpSpPr>
            <p:sp>
              <p:nvSpPr>
                <p:cNvPr id="132239" name="Oval 143"/>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40" name="Oval 144"/>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27" name="Group 145"/>
              <p:cNvGrpSpPr>
                <a:grpSpLocks/>
              </p:cNvGrpSpPr>
              <p:nvPr/>
            </p:nvGrpSpPr>
            <p:grpSpPr bwMode="auto">
              <a:xfrm>
                <a:off x="1511" y="796"/>
                <a:ext cx="105" cy="246"/>
                <a:chOff x="4179" y="876"/>
                <a:chExt cx="105" cy="246"/>
              </a:xfrm>
            </p:grpSpPr>
            <p:sp>
              <p:nvSpPr>
                <p:cNvPr id="132242" name="Oval 146"/>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43" name="Oval 147"/>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28" name="Group 148"/>
              <p:cNvGrpSpPr>
                <a:grpSpLocks/>
              </p:cNvGrpSpPr>
              <p:nvPr/>
            </p:nvGrpSpPr>
            <p:grpSpPr bwMode="auto">
              <a:xfrm>
                <a:off x="1135" y="562"/>
                <a:ext cx="253" cy="105"/>
                <a:chOff x="3845" y="688"/>
                <a:chExt cx="253" cy="105"/>
              </a:xfrm>
            </p:grpSpPr>
            <p:sp>
              <p:nvSpPr>
                <p:cNvPr id="132245" name="Oval 149"/>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46" name="Oval 150"/>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29" name="Group 175"/>
            <p:cNvGrpSpPr>
              <a:grpSpLocks/>
            </p:cNvGrpSpPr>
            <p:nvPr/>
          </p:nvGrpSpPr>
          <p:grpSpPr bwMode="auto">
            <a:xfrm rot="8640000">
              <a:off x="1282" y="2415"/>
              <a:ext cx="251" cy="108"/>
              <a:chOff x="1107" y="1853"/>
              <a:chExt cx="251" cy="108"/>
            </a:xfrm>
          </p:grpSpPr>
          <p:sp>
            <p:nvSpPr>
              <p:cNvPr id="132272" name="Oval 176"/>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73" name="Oval 177"/>
              <p:cNvSpPr>
                <a:spLocks noChangeArrowheads="1"/>
              </p:cNvSpPr>
              <p:nvPr/>
            </p:nvSpPr>
            <p:spPr bwMode="auto">
              <a:xfrm>
                <a:off x="1107" y="1853"/>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282" name="WordArt 186"/>
            <p:cNvSpPr>
              <a:spLocks noChangeArrowheads="1" noChangeShapeType="1" noTextEdit="1"/>
            </p:cNvSpPr>
            <p:nvPr/>
          </p:nvSpPr>
          <p:spPr bwMode="auto">
            <a:xfrm>
              <a:off x="1414" y="2523"/>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grpSp>
        <p:nvGrpSpPr>
          <p:cNvPr id="30" name="Group 190"/>
          <p:cNvGrpSpPr>
            <a:grpSpLocks/>
          </p:cNvGrpSpPr>
          <p:nvPr/>
        </p:nvGrpSpPr>
        <p:grpSpPr bwMode="auto">
          <a:xfrm>
            <a:off x="993775" y="4688222"/>
            <a:ext cx="1152525" cy="1046162"/>
            <a:chOff x="436" y="2415"/>
            <a:chExt cx="726" cy="659"/>
          </a:xfrm>
        </p:grpSpPr>
        <p:grpSp>
          <p:nvGrpSpPr>
            <p:cNvPr id="31" name="Group 151"/>
            <p:cNvGrpSpPr>
              <a:grpSpLocks/>
            </p:cNvGrpSpPr>
            <p:nvPr/>
          </p:nvGrpSpPr>
          <p:grpSpPr bwMode="auto">
            <a:xfrm rot="12960000">
              <a:off x="436" y="2594"/>
              <a:ext cx="726" cy="480"/>
              <a:chOff x="890" y="562"/>
              <a:chExt cx="726" cy="480"/>
            </a:xfrm>
          </p:grpSpPr>
          <p:grpSp>
            <p:nvGrpSpPr>
              <p:cNvPr id="132096" name="Group 152"/>
              <p:cNvGrpSpPr>
                <a:grpSpLocks/>
              </p:cNvGrpSpPr>
              <p:nvPr/>
            </p:nvGrpSpPr>
            <p:grpSpPr bwMode="auto">
              <a:xfrm>
                <a:off x="890" y="796"/>
                <a:ext cx="105" cy="246"/>
                <a:chOff x="890" y="1481"/>
                <a:chExt cx="105" cy="246"/>
              </a:xfrm>
            </p:grpSpPr>
            <p:sp>
              <p:nvSpPr>
                <p:cNvPr id="132249" name="Oval 153"/>
                <p:cNvSpPr>
                  <a:spLocks noChangeArrowheads="1"/>
                </p:cNvSpPr>
                <p:nvPr/>
              </p:nvSpPr>
              <p:spPr bwMode="auto">
                <a:xfrm>
                  <a:off x="890" y="1481"/>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50" name="Oval 154"/>
                <p:cNvSpPr>
                  <a:spLocks noChangeArrowheads="1"/>
                </p:cNvSpPr>
                <p:nvPr/>
              </p:nvSpPr>
              <p:spPr bwMode="auto">
                <a:xfrm>
                  <a:off x="890" y="1622"/>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097" name="Group 155"/>
              <p:cNvGrpSpPr>
                <a:grpSpLocks/>
              </p:cNvGrpSpPr>
              <p:nvPr/>
            </p:nvGrpSpPr>
            <p:grpSpPr bwMode="auto">
              <a:xfrm>
                <a:off x="1511" y="796"/>
                <a:ext cx="105" cy="246"/>
                <a:chOff x="4179" y="876"/>
                <a:chExt cx="105" cy="246"/>
              </a:xfrm>
            </p:grpSpPr>
            <p:sp>
              <p:nvSpPr>
                <p:cNvPr id="132252" name="Oval 156"/>
                <p:cNvSpPr>
                  <a:spLocks noChangeArrowheads="1"/>
                </p:cNvSpPr>
                <p:nvPr/>
              </p:nvSpPr>
              <p:spPr bwMode="auto">
                <a:xfrm>
                  <a:off x="4179" y="876"/>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53" name="Oval 157"/>
                <p:cNvSpPr>
                  <a:spLocks noChangeArrowheads="1"/>
                </p:cNvSpPr>
                <p:nvPr/>
              </p:nvSpPr>
              <p:spPr bwMode="auto">
                <a:xfrm>
                  <a:off x="4179" y="1017"/>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099" name="Group 158"/>
              <p:cNvGrpSpPr>
                <a:grpSpLocks/>
              </p:cNvGrpSpPr>
              <p:nvPr/>
            </p:nvGrpSpPr>
            <p:grpSpPr bwMode="auto">
              <a:xfrm>
                <a:off x="1135" y="562"/>
                <a:ext cx="253" cy="105"/>
                <a:chOff x="3845" y="688"/>
                <a:chExt cx="253" cy="105"/>
              </a:xfrm>
            </p:grpSpPr>
            <p:sp>
              <p:nvSpPr>
                <p:cNvPr id="132255" name="Oval 159"/>
                <p:cNvSpPr>
                  <a:spLocks noChangeArrowheads="1"/>
                </p:cNvSpPr>
                <p:nvPr/>
              </p:nvSpPr>
              <p:spPr bwMode="auto">
                <a:xfrm>
                  <a:off x="3845" y="688"/>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56" name="Oval 160"/>
                <p:cNvSpPr>
                  <a:spLocks noChangeArrowheads="1"/>
                </p:cNvSpPr>
                <p:nvPr/>
              </p:nvSpPr>
              <p:spPr bwMode="auto">
                <a:xfrm>
                  <a:off x="3993" y="688"/>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132101" name="Group 178"/>
            <p:cNvGrpSpPr>
              <a:grpSpLocks/>
            </p:cNvGrpSpPr>
            <p:nvPr/>
          </p:nvGrpSpPr>
          <p:grpSpPr bwMode="auto">
            <a:xfrm rot="12960000">
              <a:off x="910" y="2415"/>
              <a:ext cx="251" cy="108"/>
              <a:chOff x="1107" y="1853"/>
              <a:chExt cx="251" cy="108"/>
            </a:xfrm>
          </p:grpSpPr>
          <p:sp>
            <p:nvSpPr>
              <p:cNvPr id="132275" name="Oval 179"/>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76" name="Oval 180"/>
              <p:cNvSpPr>
                <a:spLocks noChangeArrowheads="1"/>
              </p:cNvSpPr>
              <p:nvPr/>
            </p:nvSpPr>
            <p:spPr bwMode="auto">
              <a:xfrm>
                <a:off x="1107" y="1853"/>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283" name="WordArt 187"/>
            <p:cNvSpPr>
              <a:spLocks noChangeArrowheads="1" noChangeShapeType="1" noTextEdit="1"/>
            </p:cNvSpPr>
            <p:nvPr/>
          </p:nvSpPr>
          <p:spPr bwMode="auto">
            <a:xfrm>
              <a:off x="669" y="2567"/>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sp>
        <p:nvSpPr>
          <p:cNvPr id="132291" name="WordArt 195"/>
          <p:cNvSpPr>
            <a:spLocks noChangeArrowheads="1" noChangeShapeType="1" noTextEdit="1"/>
          </p:cNvSpPr>
          <p:nvPr/>
        </p:nvSpPr>
        <p:spPr bwMode="auto">
          <a:xfrm>
            <a:off x="6359525" y="3116597"/>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132102" name="Group 196"/>
          <p:cNvGrpSpPr>
            <a:grpSpLocks/>
          </p:cNvGrpSpPr>
          <p:nvPr/>
        </p:nvGrpSpPr>
        <p:grpSpPr bwMode="auto">
          <a:xfrm>
            <a:off x="6059488" y="2802272"/>
            <a:ext cx="1152525" cy="762000"/>
            <a:chOff x="890" y="562"/>
            <a:chExt cx="726" cy="480"/>
          </a:xfrm>
        </p:grpSpPr>
        <p:grpSp>
          <p:nvGrpSpPr>
            <p:cNvPr id="132105" name="Group 197"/>
            <p:cNvGrpSpPr>
              <a:grpSpLocks/>
            </p:cNvGrpSpPr>
            <p:nvPr/>
          </p:nvGrpSpPr>
          <p:grpSpPr bwMode="auto">
            <a:xfrm>
              <a:off x="890" y="796"/>
              <a:ext cx="105" cy="246"/>
              <a:chOff x="890" y="1481"/>
              <a:chExt cx="105" cy="246"/>
            </a:xfrm>
          </p:grpSpPr>
          <p:sp>
            <p:nvSpPr>
              <p:cNvPr id="132294" name="Oval 198"/>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95" name="Oval 199"/>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13" name="Group 200"/>
            <p:cNvGrpSpPr>
              <a:grpSpLocks/>
            </p:cNvGrpSpPr>
            <p:nvPr/>
          </p:nvGrpSpPr>
          <p:grpSpPr bwMode="auto">
            <a:xfrm>
              <a:off x="1511" y="796"/>
              <a:ext cx="105" cy="246"/>
              <a:chOff x="4179" y="876"/>
              <a:chExt cx="105" cy="246"/>
            </a:xfrm>
          </p:grpSpPr>
          <p:sp>
            <p:nvSpPr>
              <p:cNvPr id="132297" name="Oval 201"/>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98" name="Oval 202"/>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14" name="Group 203"/>
            <p:cNvGrpSpPr>
              <a:grpSpLocks/>
            </p:cNvGrpSpPr>
            <p:nvPr/>
          </p:nvGrpSpPr>
          <p:grpSpPr bwMode="auto">
            <a:xfrm>
              <a:off x="1135" y="562"/>
              <a:ext cx="253" cy="105"/>
              <a:chOff x="3845" y="688"/>
              <a:chExt cx="253" cy="105"/>
            </a:xfrm>
          </p:grpSpPr>
          <p:sp>
            <p:nvSpPr>
              <p:cNvPr id="132300" name="Oval 204"/>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01" name="Oval 205"/>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03" name="WordArt 207"/>
          <p:cNvSpPr>
            <a:spLocks noChangeArrowheads="1" noChangeShapeType="1" noTextEdit="1"/>
          </p:cNvSpPr>
          <p:nvPr/>
        </p:nvSpPr>
        <p:spPr bwMode="auto">
          <a:xfrm>
            <a:off x="6429375" y="4091322"/>
            <a:ext cx="514350" cy="647700"/>
          </a:xfrm>
          <a:prstGeom prst="rect">
            <a:avLst/>
          </a:prstGeom>
        </p:spPr>
        <p:txBody>
          <a:bodyPr wrap="none" fromWordArt="1">
            <a:prstTxWarp prst="textPlain">
              <a:avLst>
                <a:gd name="adj" fmla="val 50000"/>
              </a:avLst>
            </a:prstTxWarp>
          </a:bodyPr>
          <a:lstStyle/>
          <a:p>
            <a:pPr algn="ctr"/>
            <a:r>
              <a:rPr lang="en-US" sz="3600" kern="10">
                <a:ln w="25400">
                  <a:solidFill>
                    <a:srgbClr val="800080"/>
                  </a:solidFill>
                  <a:round/>
                  <a:headEnd/>
                  <a:tailEnd/>
                </a:ln>
                <a:solidFill>
                  <a:srgbClr val="33CCCC"/>
                </a:solidFill>
                <a:latin typeface="Arial Black"/>
              </a:rPr>
              <a:t>P</a:t>
            </a:r>
          </a:p>
        </p:txBody>
      </p:sp>
      <p:grpSp>
        <p:nvGrpSpPr>
          <p:cNvPr id="132115" name="Group 212"/>
          <p:cNvGrpSpPr>
            <a:grpSpLocks/>
          </p:cNvGrpSpPr>
          <p:nvPr/>
        </p:nvGrpSpPr>
        <p:grpSpPr bwMode="auto">
          <a:xfrm rot="17280000">
            <a:off x="4973637" y="3691272"/>
            <a:ext cx="1152525" cy="762000"/>
            <a:chOff x="890" y="562"/>
            <a:chExt cx="726" cy="480"/>
          </a:xfrm>
        </p:grpSpPr>
        <p:grpSp>
          <p:nvGrpSpPr>
            <p:cNvPr id="132117" name="Group 213"/>
            <p:cNvGrpSpPr>
              <a:grpSpLocks/>
            </p:cNvGrpSpPr>
            <p:nvPr/>
          </p:nvGrpSpPr>
          <p:grpSpPr bwMode="auto">
            <a:xfrm>
              <a:off x="890" y="796"/>
              <a:ext cx="105" cy="246"/>
              <a:chOff x="890" y="1481"/>
              <a:chExt cx="105" cy="246"/>
            </a:xfrm>
          </p:grpSpPr>
          <p:sp>
            <p:nvSpPr>
              <p:cNvPr id="132310" name="Oval 214"/>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11" name="Oval 215"/>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0" name="Group 216"/>
            <p:cNvGrpSpPr>
              <a:grpSpLocks/>
            </p:cNvGrpSpPr>
            <p:nvPr/>
          </p:nvGrpSpPr>
          <p:grpSpPr bwMode="auto">
            <a:xfrm>
              <a:off x="1511" y="796"/>
              <a:ext cx="105" cy="246"/>
              <a:chOff x="4179" y="876"/>
              <a:chExt cx="105" cy="246"/>
            </a:xfrm>
          </p:grpSpPr>
          <p:sp>
            <p:nvSpPr>
              <p:cNvPr id="132313" name="Oval 217"/>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14" name="Oval 218"/>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1" name="Group 219"/>
            <p:cNvGrpSpPr>
              <a:grpSpLocks/>
            </p:cNvGrpSpPr>
            <p:nvPr/>
          </p:nvGrpSpPr>
          <p:grpSpPr bwMode="auto">
            <a:xfrm>
              <a:off x="1135" y="562"/>
              <a:ext cx="253" cy="105"/>
              <a:chOff x="3845" y="688"/>
              <a:chExt cx="253" cy="105"/>
            </a:xfrm>
          </p:grpSpPr>
          <p:sp>
            <p:nvSpPr>
              <p:cNvPr id="132316" name="Oval 220"/>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17" name="Oval 221"/>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21" name="WordArt 225"/>
          <p:cNvSpPr>
            <a:spLocks noChangeArrowheads="1" noChangeShapeType="1" noTextEdit="1"/>
          </p:cNvSpPr>
          <p:nvPr/>
        </p:nvSpPr>
        <p:spPr bwMode="auto">
          <a:xfrm>
            <a:off x="5438775" y="3829384"/>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132122" name="Group 227"/>
          <p:cNvGrpSpPr>
            <a:grpSpLocks/>
          </p:cNvGrpSpPr>
          <p:nvPr/>
        </p:nvGrpSpPr>
        <p:grpSpPr bwMode="auto">
          <a:xfrm rot="4320000">
            <a:off x="7164387" y="3675397"/>
            <a:ext cx="1152525" cy="762000"/>
            <a:chOff x="890" y="562"/>
            <a:chExt cx="726" cy="480"/>
          </a:xfrm>
        </p:grpSpPr>
        <p:grpSp>
          <p:nvGrpSpPr>
            <p:cNvPr id="132123" name="Group 228"/>
            <p:cNvGrpSpPr>
              <a:grpSpLocks/>
            </p:cNvGrpSpPr>
            <p:nvPr/>
          </p:nvGrpSpPr>
          <p:grpSpPr bwMode="auto">
            <a:xfrm>
              <a:off x="890" y="796"/>
              <a:ext cx="105" cy="246"/>
              <a:chOff x="890" y="1481"/>
              <a:chExt cx="105" cy="246"/>
            </a:xfrm>
          </p:grpSpPr>
          <p:sp>
            <p:nvSpPr>
              <p:cNvPr id="132325" name="Oval 229"/>
              <p:cNvSpPr>
                <a:spLocks noChangeArrowheads="1"/>
              </p:cNvSpPr>
              <p:nvPr/>
            </p:nvSpPr>
            <p:spPr bwMode="auto">
              <a:xfrm>
                <a:off x="890" y="1481"/>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326" name="Oval 230"/>
              <p:cNvSpPr>
                <a:spLocks noChangeArrowheads="1"/>
              </p:cNvSpPr>
              <p:nvPr/>
            </p:nvSpPr>
            <p:spPr bwMode="auto">
              <a:xfrm>
                <a:off x="890" y="1622"/>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4" name="Group 231"/>
            <p:cNvGrpSpPr>
              <a:grpSpLocks/>
            </p:cNvGrpSpPr>
            <p:nvPr/>
          </p:nvGrpSpPr>
          <p:grpSpPr bwMode="auto">
            <a:xfrm>
              <a:off x="1511" y="796"/>
              <a:ext cx="105" cy="246"/>
              <a:chOff x="4179" y="876"/>
              <a:chExt cx="105" cy="246"/>
            </a:xfrm>
          </p:grpSpPr>
          <p:sp>
            <p:nvSpPr>
              <p:cNvPr id="132328" name="Oval 232"/>
              <p:cNvSpPr>
                <a:spLocks noChangeArrowheads="1"/>
              </p:cNvSpPr>
              <p:nvPr/>
            </p:nvSpPr>
            <p:spPr bwMode="auto">
              <a:xfrm>
                <a:off x="4179" y="876"/>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329" name="Oval 233"/>
              <p:cNvSpPr>
                <a:spLocks noChangeArrowheads="1"/>
              </p:cNvSpPr>
              <p:nvPr/>
            </p:nvSpPr>
            <p:spPr bwMode="auto">
              <a:xfrm>
                <a:off x="4179" y="1017"/>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5" name="Group 234"/>
            <p:cNvGrpSpPr>
              <a:grpSpLocks/>
            </p:cNvGrpSpPr>
            <p:nvPr/>
          </p:nvGrpSpPr>
          <p:grpSpPr bwMode="auto">
            <a:xfrm>
              <a:off x="1135" y="562"/>
              <a:ext cx="253" cy="105"/>
              <a:chOff x="3845" y="688"/>
              <a:chExt cx="253" cy="105"/>
            </a:xfrm>
          </p:grpSpPr>
          <p:sp>
            <p:nvSpPr>
              <p:cNvPr id="132331" name="Oval 235"/>
              <p:cNvSpPr>
                <a:spLocks noChangeArrowheads="1"/>
              </p:cNvSpPr>
              <p:nvPr/>
            </p:nvSpPr>
            <p:spPr bwMode="auto">
              <a:xfrm>
                <a:off x="3845" y="688"/>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332" name="Oval 236"/>
              <p:cNvSpPr>
                <a:spLocks noChangeArrowheads="1"/>
              </p:cNvSpPr>
              <p:nvPr/>
            </p:nvSpPr>
            <p:spPr bwMode="auto">
              <a:xfrm>
                <a:off x="3993" y="688"/>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36" name="WordArt 240"/>
          <p:cNvSpPr>
            <a:spLocks noChangeArrowheads="1" noChangeShapeType="1" noTextEdit="1"/>
          </p:cNvSpPr>
          <p:nvPr/>
        </p:nvSpPr>
        <p:spPr bwMode="auto">
          <a:xfrm>
            <a:off x="7323138" y="3802397"/>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132126" name="Group 242"/>
          <p:cNvGrpSpPr>
            <a:grpSpLocks/>
          </p:cNvGrpSpPr>
          <p:nvPr/>
        </p:nvGrpSpPr>
        <p:grpSpPr bwMode="auto">
          <a:xfrm rot="8640000">
            <a:off x="6732588" y="4953334"/>
            <a:ext cx="1152525" cy="762000"/>
            <a:chOff x="890" y="562"/>
            <a:chExt cx="726" cy="480"/>
          </a:xfrm>
        </p:grpSpPr>
        <p:grpSp>
          <p:nvGrpSpPr>
            <p:cNvPr id="132127" name="Group 243"/>
            <p:cNvGrpSpPr>
              <a:grpSpLocks/>
            </p:cNvGrpSpPr>
            <p:nvPr/>
          </p:nvGrpSpPr>
          <p:grpSpPr bwMode="auto">
            <a:xfrm>
              <a:off x="890" y="796"/>
              <a:ext cx="105" cy="246"/>
              <a:chOff x="890" y="1481"/>
              <a:chExt cx="105" cy="246"/>
            </a:xfrm>
          </p:grpSpPr>
          <p:sp>
            <p:nvSpPr>
              <p:cNvPr id="132340" name="Oval 244"/>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41" name="Oval 245"/>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8" name="Group 246"/>
            <p:cNvGrpSpPr>
              <a:grpSpLocks/>
            </p:cNvGrpSpPr>
            <p:nvPr/>
          </p:nvGrpSpPr>
          <p:grpSpPr bwMode="auto">
            <a:xfrm>
              <a:off x="1511" y="796"/>
              <a:ext cx="105" cy="246"/>
              <a:chOff x="4179" y="876"/>
              <a:chExt cx="105" cy="246"/>
            </a:xfrm>
          </p:grpSpPr>
          <p:sp>
            <p:nvSpPr>
              <p:cNvPr id="132343" name="Oval 247"/>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44" name="Oval 248"/>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9" name="Group 249"/>
            <p:cNvGrpSpPr>
              <a:grpSpLocks/>
            </p:cNvGrpSpPr>
            <p:nvPr/>
          </p:nvGrpSpPr>
          <p:grpSpPr bwMode="auto">
            <a:xfrm>
              <a:off x="1135" y="562"/>
              <a:ext cx="253" cy="105"/>
              <a:chOff x="3845" y="688"/>
              <a:chExt cx="253" cy="105"/>
            </a:xfrm>
          </p:grpSpPr>
          <p:sp>
            <p:nvSpPr>
              <p:cNvPr id="132346" name="Oval 250"/>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47" name="Oval 251"/>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51" name="WordArt 255"/>
          <p:cNvSpPr>
            <a:spLocks noChangeArrowheads="1" noChangeShapeType="1" noTextEdit="1"/>
          </p:cNvSpPr>
          <p:nvPr/>
        </p:nvSpPr>
        <p:spPr bwMode="auto">
          <a:xfrm>
            <a:off x="6891338" y="4873959"/>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132130" name="Group 257"/>
          <p:cNvGrpSpPr>
            <a:grpSpLocks/>
          </p:cNvGrpSpPr>
          <p:nvPr/>
        </p:nvGrpSpPr>
        <p:grpSpPr bwMode="auto">
          <a:xfrm rot="12960000">
            <a:off x="5338763" y="4986672"/>
            <a:ext cx="1152525" cy="762000"/>
            <a:chOff x="890" y="562"/>
            <a:chExt cx="726" cy="480"/>
          </a:xfrm>
        </p:grpSpPr>
        <p:grpSp>
          <p:nvGrpSpPr>
            <p:cNvPr id="132131" name="Group 258"/>
            <p:cNvGrpSpPr>
              <a:grpSpLocks/>
            </p:cNvGrpSpPr>
            <p:nvPr/>
          </p:nvGrpSpPr>
          <p:grpSpPr bwMode="auto">
            <a:xfrm>
              <a:off x="890" y="796"/>
              <a:ext cx="105" cy="246"/>
              <a:chOff x="890" y="1481"/>
              <a:chExt cx="105" cy="246"/>
            </a:xfrm>
          </p:grpSpPr>
          <p:sp>
            <p:nvSpPr>
              <p:cNvPr id="132355" name="Oval 259"/>
              <p:cNvSpPr>
                <a:spLocks noChangeArrowheads="1"/>
              </p:cNvSpPr>
              <p:nvPr/>
            </p:nvSpPr>
            <p:spPr bwMode="auto">
              <a:xfrm>
                <a:off x="890" y="1481"/>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56" name="Oval 260"/>
              <p:cNvSpPr>
                <a:spLocks noChangeArrowheads="1"/>
              </p:cNvSpPr>
              <p:nvPr/>
            </p:nvSpPr>
            <p:spPr bwMode="auto">
              <a:xfrm>
                <a:off x="890" y="1622"/>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32" name="Group 261"/>
            <p:cNvGrpSpPr>
              <a:grpSpLocks/>
            </p:cNvGrpSpPr>
            <p:nvPr/>
          </p:nvGrpSpPr>
          <p:grpSpPr bwMode="auto">
            <a:xfrm>
              <a:off x="1511" y="796"/>
              <a:ext cx="105" cy="246"/>
              <a:chOff x="4179" y="876"/>
              <a:chExt cx="105" cy="246"/>
            </a:xfrm>
          </p:grpSpPr>
          <p:sp>
            <p:nvSpPr>
              <p:cNvPr id="132358" name="Oval 262"/>
              <p:cNvSpPr>
                <a:spLocks noChangeArrowheads="1"/>
              </p:cNvSpPr>
              <p:nvPr/>
            </p:nvSpPr>
            <p:spPr bwMode="auto">
              <a:xfrm>
                <a:off x="4179" y="876"/>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59" name="Oval 263"/>
              <p:cNvSpPr>
                <a:spLocks noChangeArrowheads="1"/>
              </p:cNvSpPr>
              <p:nvPr/>
            </p:nvSpPr>
            <p:spPr bwMode="auto">
              <a:xfrm>
                <a:off x="4179" y="1017"/>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33" name="Group 264"/>
            <p:cNvGrpSpPr>
              <a:grpSpLocks/>
            </p:cNvGrpSpPr>
            <p:nvPr/>
          </p:nvGrpSpPr>
          <p:grpSpPr bwMode="auto">
            <a:xfrm>
              <a:off x="1135" y="562"/>
              <a:ext cx="253" cy="105"/>
              <a:chOff x="3845" y="688"/>
              <a:chExt cx="253" cy="105"/>
            </a:xfrm>
          </p:grpSpPr>
          <p:sp>
            <p:nvSpPr>
              <p:cNvPr id="132361" name="Oval 265"/>
              <p:cNvSpPr>
                <a:spLocks noChangeArrowheads="1"/>
              </p:cNvSpPr>
              <p:nvPr/>
            </p:nvSpPr>
            <p:spPr bwMode="auto">
              <a:xfrm>
                <a:off x="3845" y="688"/>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62" name="Oval 266"/>
              <p:cNvSpPr>
                <a:spLocks noChangeArrowheads="1"/>
              </p:cNvSpPr>
              <p:nvPr/>
            </p:nvSpPr>
            <p:spPr bwMode="auto">
              <a:xfrm>
                <a:off x="3993" y="688"/>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66" name="WordArt 270"/>
          <p:cNvSpPr>
            <a:spLocks noChangeArrowheads="1" noChangeShapeType="1" noTextEdit="1"/>
          </p:cNvSpPr>
          <p:nvPr/>
        </p:nvSpPr>
        <p:spPr bwMode="auto">
          <a:xfrm>
            <a:off x="5708650" y="4943809"/>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132380" name="Rectangle 284"/>
          <p:cNvSpPr>
            <a:spLocks noChangeArrowheads="1"/>
          </p:cNvSpPr>
          <p:nvPr/>
        </p:nvSpPr>
        <p:spPr bwMode="auto">
          <a:xfrm>
            <a:off x="6583363" y="3776997"/>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2381" name="Rectangle 285"/>
          <p:cNvSpPr>
            <a:spLocks noChangeArrowheads="1"/>
          </p:cNvSpPr>
          <p:nvPr/>
        </p:nvSpPr>
        <p:spPr bwMode="auto">
          <a:xfrm rot="4320000">
            <a:off x="7074694" y="4111166"/>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2382" name="Rectangle 286"/>
          <p:cNvSpPr>
            <a:spLocks noChangeArrowheads="1"/>
          </p:cNvSpPr>
          <p:nvPr/>
        </p:nvSpPr>
        <p:spPr bwMode="auto">
          <a:xfrm rot="8640000">
            <a:off x="6873875" y="4610434"/>
            <a:ext cx="114300" cy="265113"/>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2383" name="Rectangle 287"/>
          <p:cNvSpPr>
            <a:spLocks noChangeArrowheads="1"/>
          </p:cNvSpPr>
          <p:nvPr/>
        </p:nvSpPr>
        <p:spPr bwMode="auto">
          <a:xfrm rot="12960000">
            <a:off x="6186488" y="4548522"/>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2384" name="Rectangle 288"/>
          <p:cNvSpPr>
            <a:spLocks noChangeArrowheads="1"/>
          </p:cNvSpPr>
          <p:nvPr/>
        </p:nvSpPr>
        <p:spPr bwMode="auto">
          <a:xfrm rot="17280000">
            <a:off x="6134894" y="4093703"/>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119"/>
          <p:cNvGrpSpPr>
            <a:grpSpLocks/>
          </p:cNvGrpSpPr>
          <p:nvPr/>
        </p:nvGrpSpPr>
        <p:grpSpPr bwMode="auto">
          <a:xfrm>
            <a:off x="5397500" y="1400175"/>
            <a:ext cx="3692525" cy="649288"/>
            <a:chOff x="3400" y="924"/>
            <a:chExt cx="2326" cy="409"/>
          </a:xfrm>
        </p:grpSpPr>
        <p:sp>
          <p:nvSpPr>
            <p:cNvPr id="130162" name="Rectangle 114"/>
            <p:cNvSpPr>
              <a:spLocks noChangeArrowheads="1"/>
            </p:cNvSpPr>
            <p:nvPr/>
          </p:nvSpPr>
          <p:spPr bwMode="auto">
            <a:xfrm>
              <a:off x="3400" y="924"/>
              <a:ext cx="464" cy="409"/>
            </a:xfrm>
            <a:prstGeom prst="rect">
              <a:avLst/>
            </a:prstGeom>
            <a:solidFill>
              <a:schemeClr val="tx1"/>
            </a:solidFill>
            <a:ln w="9525" algn="ctr">
              <a:solidFill>
                <a:srgbClr val="00FFFF"/>
              </a:solidFill>
              <a:miter lim="800000"/>
              <a:headEnd/>
              <a:tailEnd/>
            </a:ln>
            <a:effectLst/>
          </p:spPr>
          <p:txBody>
            <a:bodyPr wrap="none" anchor="ctr"/>
            <a:lstStyle/>
            <a:p>
              <a:endParaRPr lang="en-US">
                <a:solidFill>
                  <a:srgbClr val="000000"/>
                </a:solidFill>
                <a:latin typeface="Arial" pitchFamily="34" charset="0"/>
              </a:endParaRPr>
            </a:p>
          </p:txBody>
        </p:sp>
        <p:sp>
          <p:nvSpPr>
            <p:cNvPr id="130163" name="Rectangle 115"/>
            <p:cNvSpPr>
              <a:spLocks noChangeArrowheads="1"/>
            </p:cNvSpPr>
            <p:nvPr/>
          </p:nvSpPr>
          <p:spPr bwMode="auto">
            <a:xfrm>
              <a:off x="4329" y="924"/>
              <a:ext cx="464" cy="409"/>
            </a:xfrm>
            <a:prstGeom prst="rect">
              <a:avLst/>
            </a:prstGeom>
            <a:solidFill>
              <a:schemeClr val="tx1"/>
            </a:solidFill>
            <a:ln w="9525" algn="ctr">
              <a:solidFill>
                <a:srgbClr val="00FFFF"/>
              </a:solidFill>
              <a:miter lim="800000"/>
              <a:headEnd/>
              <a:tailEnd/>
            </a:ln>
            <a:effectLst/>
          </p:spPr>
          <p:txBody>
            <a:bodyPr wrap="none" anchor="ctr"/>
            <a:lstStyle/>
            <a:p>
              <a:endParaRPr lang="en-US">
                <a:solidFill>
                  <a:srgbClr val="000000"/>
                </a:solidFill>
                <a:latin typeface="Arial" pitchFamily="34" charset="0"/>
              </a:endParaRPr>
            </a:p>
          </p:txBody>
        </p:sp>
        <p:sp>
          <p:nvSpPr>
            <p:cNvPr id="130164" name="Rectangle 116"/>
            <p:cNvSpPr>
              <a:spLocks noChangeArrowheads="1"/>
            </p:cNvSpPr>
            <p:nvPr/>
          </p:nvSpPr>
          <p:spPr bwMode="auto">
            <a:xfrm>
              <a:off x="3863" y="924"/>
              <a:ext cx="464" cy="409"/>
            </a:xfrm>
            <a:prstGeom prst="rect">
              <a:avLst/>
            </a:prstGeom>
            <a:solidFill>
              <a:schemeClr val="tx1"/>
            </a:solidFill>
            <a:ln w="9525" algn="ctr">
              <a:solidFill>
                <a:srgbClr val="00FFFF"/>
              </a:solidFill>
              <a:miter lim="800000"/>
              <a:headEnd/>
              <a:tailEnd/>
            </a:ln>
            <a:effectLst/>
          </p:spPr>
          <p:txBody>
            <a:bodyPr wrap="none" anchor="ctr"/>
            <a:lstStyle/>
            <a:p>
              <a:endParaRPr lang="en-US">
                <a:solidFill>
                  <a:srgbClr val="000000"/>
                </a:solidFill>
                <a:latin typeface="Arial" pitchFamily="34" charset="0"/>
              </a:endParaRPr>
            </a:p>
          </p:txBody>
        </p:sp>
        <p:sp>
          <p:nvSpPr>
            <p:cNvPr id="130165" name="Rectangle 117"/>
            <p:cNvSpPr>
              <a:spLocks noChangeArrowheads="1"/>
            </p:cNvSpPr>
            <p:nvPr/>
          </p:nvSpPr>
          <p:spPr bwMode="auto">
            <a:xfrm>
              <a:off x="4790" y="924"/>
              <a:ext cx="464" cy="409"/>
            </a:xfrm>
            <a:prstGeom prst="rect">
              <a:avLst/>
            </a:prstGeom>
            <a:solidFill>
              <a:schemeClr val="tx1"/>
            </a:solidFill>
            <a:ln w="9525" algn="ctr">
              <a:solidFill>
                <a:srgbClr val="00FFFF"/>
              </a:solidFill>
              <a:miter lim="800000"/>
              <a:headEnd/>
              <a:tailEnd/>
            </a:ln>
            <a:effectLst/>
          </p:spPr>
          <p:txBody>
            <a:bodyPr wrap="none" anchor="ctr"/>
            <a:lstStyle/>
            <a:p>
              <a:endParaRPr lang="en-US">
                <a:solidFill>
                  <a:srgbClr val="000000"/>
                </a:solidFill>
                <a:latin typeface="Arial" pitchFamily="34" charset="0"/>
              </a:endParaRPr>
            </a:p>
          </p:txBody>
        </p:sp>
        <p:sp>
          <p:nvSpPr>
            <p:cNvPr id="130166" name="Rectangle 118"/>
            <p:cNvSpPr>
              <a:spLocks noChangeArrowheads="1"/>
            </p:cNvSpPr>
            <p:nvPr/>
          </p:nvSpPr>
          <p:spPr bwMode="auto">
            <a:xfrm>
              <a:off x="5262" y="924"/>
              <a:ext cx="464" cy="409"/>
            </a:xfrm>
            <a:prstGeom prst="rect">
              <a:avLst/>
            </a:prstGeom>
            <a:solidFill>
              <a:schemeClr val="tx1"/>
            </a:solidFill>
            <a:ln w="9525" algn="ctr">
              <a:solidFill>
                <a:srgbClr val="00FFFF"/>
              </a:solidFill>
              <a:miter lim="800000"/>
              <a:headEnd/>
              <a:tailEnd/>
            </a:ln>
            <a:effectLst/>
          </p:spPr>
          <p:txBody>
            <a:bodyPr wrap="none" anchor="ctr"/>
            <a:lstStyle/>
            <a:p>
              <a:endParaRPr lang="en-US">
                <a:solidFill>
                  <a:srgbClr val="000000"/>
                </a:solidFill>
                <a:latin typeface="Arial" pitchFamily="34" charset="0"/>
              </a:endParaRPr>
            </a:p>
          </p:txBody>
        </p:sp>
      </p:grpSp>
      <p:grpSp>
        <p:nvGrpSpPr>
          <p:cNvPr id="3" name="Group 120"/>
          <p:cNvGrpSpPr>
            <a:grpSpLocks/>
          </p:cNvGrpSpPr>
          <p:nvPr/>
        </p:nvGrpSpPr>
        <p:grpSpPr bwMode="auto">
          <a:xfrm>
            <a:off x="5399088" y="690563"/>
            <a:ext cx="3692525" cy="649287"/>
            <a:chOff x="3401" y="435"/>
            <a:chExt cx="2326" cy="409"/>
          </a:xfrm>
        </p:grpSpPr>
        <p:sp>
          <p:nvSpPr>
            <p:cNvPr id="130156" name="Rectangle 108"/>
            <p:cNvSpPr>
              <a:spLocks noChangeArrowheads="1"/>
            </p:cNvSpPr>
            <p:nvPr/>
          </p:nvSpPr>
          <p:spPr bwMode="auto">
            <a:xfrm>
              <a:off x="3401" y="43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sp>
          <p:nvSpPr>
            <p:cNvPr id="130157" name="Rectangle 109"/>
            <p:cNvSpPr>
              <a:spLocks noChangeArrowheads="1"/>
            </p:cNvSpPr>
            <p:nvPr/>
          </p:nvSpPr>
          <p:spPr bwMode="auto">
            <a:xfrm>
              <a:off x="4330" y="43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sp>
          <p:nvSpPr>
            <p:cNvPr id="130158" name="Rectangle 110"/>
            <p:cNvSpPr>
              <a:spLocks noChangeArrowheads="1"/>
            </p:cNvSpPr>
            <p:nvPr/>
          </p:nvSpPr>
          <p:spPr bwMode="auto">
            <a:xfrm>
              <a:off x="3864" y="43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sp>
          <p:nvSpPr>
            <p:cNvPr id="130159" name="Rectangle 111"/>
            <p:cNvSpPr>
              <a:spLocks noChangeArrowheads="1"/>
            </p:cNvSpPr>
            <p:nvPr/>
          </p:nvSpPr>
          <p:spPr bwMode="auto">
            <a:xfrm>
              <a:off x="4791" y="43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sp>
          <p:nvSpPr>
            <p:cNvPr id="130160" name="Rectangle 112"/>
            <p:cNvSpPr>
              <a:spLocks noChangeArrowheads="1"/>
            </p:cNvSpPr>
            <p:nvPr/>
          </p:nvSpPr>
          <p:spPr bwMode="auto">
            <a:xfrm>
              <a:off x="5263" y="435"/>
              <a:ext cx="464" cy="409"/>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grpSp>
      <p:sp>
        <p:nvSpPr>
          <p:cNvPr id="130052" name="Rectangle 4"/>
          <p:cNvSpPr>
            <a:spLocks noChangeArrowheads="1"/>
          </p:cNvSpPr>
          <p:nvPr/>
        </p:nvSpPr>
        <p:spPr bwMode="auto">
          <a:xfrm>
            <a:off x="1612900" y="985838"/>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a:solidFill>
                  <a:srgbClr val="F1A60F"/>
                </a:solidFill>
                <a:latin typeface="Arial" pitchFamily="34" charset="0"/>
              </a:rPr>
              <a:t>3s</a:t>
            </a:r>
          </a:p>
        </p:txBody>
      </p:sp>
      <p:sp>
        <p:nvSpPr>
          <p:cNvPr id="130053" name="Rectangle 5"/>
          <p:cNvSpPr>
            <a:spLocks noChangeArrowheads="1"/>
          </p:cNvSpPr>
          <p:nvPr/>
        </p:nvSpPr>
        <p:spPr bwMode="auto">
          <a:xfrm>
            <a:off x="2717800" y="985838"/>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a:solidFill>
                  <a:srgbClr val="FF6699"/>
                </a:solidFill>
                <a:latin typeface="Arial" pitchFamily="34" charset="0"/>
              </a:rPr>
              <a:t>3p</a:t>
            </a:r>
            <a:r>
              <a:rPr lang="en-US" sz="2800" baseline="-25000">
                <a:solidFill>
                  <a:srgbClr val="FF6699"/>
                </a:solidFill>
                <a:latin typeface="Arial" pitchFamily="34" charset="0"/>
              </a:rPr>
              <a:t>x</a:t>
            </a:r>
          </a:p>
        </p:txBody>
      </p:sp>
      <p:sp>
        <p:nvSpPr>
          <p:cNvPr id="130054" name="Rectangle 6"/>
          <p:cNvSpPr>
            <a:spLocks noChangeArrowheads="1"/>
          </p:cNvSpPr>
          <p:nvPr/>
        </p:nvSpPr>
        <p:spPr bwMode="auto">
          <a:xfrm>
            <a:off x="4192588" y="985838"/>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a:solidFill>
                  <a:srgbClr val="99CC00"/>
                </a:solidFill>
                <a:latin typeface="Arial" pitchFamily="34" charset="0"/>
              </a:rPr>
              <a:t>3p</a:t>
            </a:r>
            <a:r>
              <a:rPr lang="en-US" sz="2800" baseline="-25000">
                <a:solidFill>
                  <a:srgbClr val="99CC00"/>
                </a:solidFill>
                <a:latin typeface="Arial" pitchFamily="34" charset="0"/>
              </a:rPr>
              <a:t>z</a:t>
            </a:r>
          </a:p>
        </p:txBody>
      </p:sp>
      <p:sp>
        <p:nvSpPr>
          <p:cNvPr id="130055" name="Rectangle 7"/>
          <p:cNvSpPr>
            <a:spLocks noChangeArrowheads="1"/>
          </p:cNvSpPr>
          <p:nvPr/>
        </p:nvSpPr>
        <p:spPr bwMode="auto">
          <a:xfrm>
            <a:off x="3452813" y="985838"/>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a:solidFill>
                  <a:srgbClr val="FFFF00"/>
                </a:solidFill>
                <a:latin typeface="Arial" pitchFamily="34" charset="0"/>
              </a:rPr>
              <a:t>3p</a:t>
            </a:r>
            <a:r>
              <a:rPr lang="en-US" sz="2800" baseline="-25000">
                <a:solidFill>
                  <a:srgbClr val="FFFF00"/>
                </a:solidFill>
                <a:latin typeface="Arial" pitchFamily="34" charset="0"/>
              </a:rPr>
              <a:t>y</a:t>
            </a:r>
          </a:p>
        </p:txBody>
      </p:sp>
      <p:sp>
        <p:nvSpPr>
          <p:cNvPr id="130056" name="Rectangle 8"/>
          <p:cNvSpPr>
            <a:spLocks noChangeArrowheads="1"/>
          </p:cNvSpPr>
          <p:nvPr/>
        </p:nvSpPr>
        <p:spPr bwMode="auto">
          <a:xfrm>
            <a:off x="520700" y="982663"/>
            <a:ext cx="736600" cy="649287"/>
          </a:xfrm>
          <a:prstGeom prst="rect">
            <a:avLst/>
          </a:prstGeom>
          <a:solidFill>
            <a:schemeClr val="tx1"/>
          </a:solidFill>
          <a:ln w="9525" algn="ctr">
            <a:noFill/>
            <a:miter lim="800000"/>
            <a:headEnd/>
            <a:tailEnd/>
          </a:ln>
          <a:effectLst/>
        </p:spPr>
        <p:txBody>
          <a:bodyPr wrap="none" lIns="0" rIns="0" anchor="ctr"/>
          <a:lstStyle/>
          <a:p>
            <a:pPr algn="ctr"/>
            <a:r>
              <a:rPr lang="en-US" sz="2800">
                <a:solidFill>
                  <a:srgbClr val="3399FF"/>
                </a:solidFill>
                <a:latin typeface="Arial" pitchFamily="34" charset="0"/>
              </a:rPr>
              <a:t>2</a:t>
            </a:r>
          </a:p>
        </p:txBody>
      </p:sp>
      <p:sp>
        <p:nvSpPr>
          <p:cNvPr id="130061" name="Oval 13"/>
          <p:cNvSpPr>
            <a:spLocks noChangeArrowheads="1"/>
          </p:cNvSpPr>
          <p:nvPr/>
        </p:nvSpPr>
        <p:spPr bwMode="auto">
          <a:xfrm rot="24300000">
            <a:off x="4439444" y="2450306"/>
            <a:ext cx="1068388" cy="1108075"/>
          </a:xfrm>
          <a:prstGeom prst="ellipse">
            <a:avLst/>
          </a:prstGeom>
          <a:gradFill rotWithShape="1">
            <a:gsLst>
              <a:gs pos="0">
                <a:srgbClr val="8BFD93"/>
              </a:gs>
              <a:gs pos="100000">
                <a:srgbClr val="8BFD93">
                  <a:gamma/>
                  <a:shade val="46275"/>
                  <a:invGamma/>
                  <a:alpha val="0"/>
                </a:srgbClr>
              </a:gs>
            </a:gsLst>
            <a:path path="shape">
              <a:fillToRect l="50000" t="50000" r="50000" b="50000"/>
            </a:path>
          </a:gradFill>
          <a:ln w="9525">
            <a:noFill/>
            <a:round/>
            <a:headEnd/>
            <a:tailEnd/>
          </a:ln>
          <a:effectLst/>
        </p:spPr>
        <p:txBody>
          <a:bodyPr wrap="none" anchor="ctr"/>
          <a:lstStyle/>
          <a:p>
            <a:endParaRPr lang="en-US">
              <a:solidFill>
                <a:srgbClr val="000000"/>
              </a:solidFill>
              <a:latin typeface="Arial" pitchFamily="34" charset="0"/>
            </a:endParaRPr>
          </a:p>
        </p:txBody>
      </p:sp>
      <p:sp>
        <p:nvSpPr>
          <p:cNvPr id="130062" name="Freeform 14"/>
          <p:cNvSpPr>
            <a:spLocks/>
          </p:cNvSpPr>
          <p:nvPr/>
        </p:nvSpPr>
        <p:spPr bwMode="auto">
          <a:xfrm rot="18900000">
            <a:off x="4443413" y="2643188"/>
            <a:ext cx="1089025" cy="68580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a:tailEnd/>
          </a:ln>
          <a:effectLst/>
        </p:spPr>
        <p:txBody>
          <a:bodyPr wrap="none" anchor="ctr"/>
          <a:lstStyle/>
          <a:p>
            <a:endParaRPr lang="en-US">
              <a:solidFill>
                <a:srgbClr val="000000"/>
              </a:solidFill>
              <a:latin typeface="Arial" pitchFamily="34" charset="0"/>
            </a:endParaRPr>
          </a:p>
        </p:txBody>
      </p:sp>
      <p:sp>
        <p:nvSpPr>
          <p:cNvPr id="130063" name="Line 15"/>
          <p:cNvSpPr>
            <a:spLocks noChangeShapeType="1"/>
          </p:cNvSpPr>
          <p:nvPr/>
        </p:nvSpPr>
        <p:spPr bwMode="auto">
          <a:xfrm rot="18900000">
            <a:off x="2836863" y="3495675"/>
            <a:ext cx="3354387" cy="0"/>
          </a:xfrm>
          <a:prstGeom prst="line">
            <a:avLst/>
          </a:prstGeom>
          <a:noFill/>
          <a:ln w="28575">
            <a:solidFill>
              <a:srgbClr val="DDDDDD">
                <a:alpha val="50000"/>
              </a:srgbClr>
            </a:solidFill>
            <a:round/>
            <a:headEnd/>
            <a:tailEnd/>
          </a:ln>
          <a:effectLst/>
        </p:spPr>
        <p:txBody>
          <a:bodyPr>
            <a:spAutoFit/>
          </a:bodyPr>
          <a:lstStyle/>
          <a:p>
            <a:endParaRPr lang="en-US">
              <a:solidFill>
                <a:srgbClr val="000000"/>
              </a:solidFill>
              <a:latin typeface="Arial" pitchFamily="34" charset="0"/>
            </a:endParaRPr>
          </a:p>
        </p:txBody>
      </p:sp>
      <p:sp>
        <p:nvSpPr>
          <p:cNvPr id="130064" name="Line 16"/>
          <p:cNvSpPr>
            <a:spLocks noChangeShapeType="1"/>
          </p:cNvSpPr>
          <p:nvPr/>
        </p:nvSpPr>
        <p:spPr bwMode="auto">
          <a:xfrm>
            <a:off x="2424113" y="3429000"/>
            <a:ext cx="4379912" cy="0"/>
          </a:xfrm>
          <a:prstGeom prst="line">
            <a:avLst/>
          </a:prstGeom>
          <a:noFill/>
          <a:ln w="28575">
            <a:solidFill>
              <a:srgbClr val="DDDDDD">
                <a:alpha val="50000"/>
              </a:srgbClr>
            </a:solidFill>
            <a:round/>
            <a:headEnd/>
            <a:tailEnd/>
          </a:ln>
          <a:effectLst/>
        </p:spPr>
        <p:txBody>
          <a:bodyPr>
            <a:spAutoFit/>
          </a:bodyPr>
          <a:lstStyle/>
          <a:p>
            <a:endParaRPr lang="en-US">
              <a:solidFill>
                <a:srgbClr val="000000"/>
              </a:solidFill>
              <a:latin typeface="Arial" pitchFamily="34" charset="0"/>
            </a:endParaRPr>
          </a:p>
        </p:txBody>
      </p:sp>
      <p:sp>
        <p:nvSpPr>
          <p:cNvPr id="130065" name="Line 17"/>
          <p:cNvSpPr>
            <a:spLocks noChangeShapeType="1"/>
          </p:cNvSpPr>
          <p:nvPr/>
        </p:nvSpPr>
        <p:spPr bwMode="auto">
          <a:xfrm rot="-5400000">
            <a:off x="2913856" y="3486944"/>
            <a:ext cx="3354388" cy="0"/>
          </a:xfrm>
          <a:prstGeom prst="line">
            <a:avLst/>
          </a:prstGeom>
          <a:noFill/>
          <a:ln w="28575">
            <a:solidFill>
              <a:srgbClr val="DDDDDD">
                <a:alpha val="50000"/>
              </a:srgbClr>
            </a:solidFill>
            <a:round/>
            <a:headEnd/>
            <a:tailEnd/>
          </a:ln>
          <a:effectLst/>
        </p:spPr>
        <p:txBody>
          <a:bodyPr>
            <a:spAutoFit/>
          </a:bodyPr>
          <a:lstStyle/>
          <a:p>
            <a:endParaRPr lang="en-US">
              <a:solidFill>
                <a:srgbClr val="000000"/>
              </a:solidFill>
              <a:latin typeface="Arial" pitchFamily="34" charset="0"/>
            </a:endParaRPr>
          </a:p>
        </p:txBody>
      </p:sp>
      <p:grpSp>
        <p:nvGrpSpPr>
          <p:cNvPr id="4" name="Group 122"/>
          <p:cNvGrpSpPr>
            <a:grpSpLocks/>
          </p:cNvGrpSpPr>
          <p:nvPr/>
        </p:nvGrpSpPr>
        <p:grpSpPr bwMode="auto">
          <a:xfrm>
            <a:off x="4302125" y="3100388"/>
            <a:ext cx="565150" cy="606425"/>
            <a:chOff x="2710" y="1953"/>
            <a:chExt cx="356" cy="382"/>
          </a:xfrm>
        </p:grpSpPr>
        <p:sp>
          <p:nvSpPr>
            <p:cNvPr id="130066" name="Oval 18"/>
            <p:cNvSpPr>
              <a:spLocks noChangeArrowheads="1"/>
            </p:cNvSpPr>
            <p:nvPr/>
          </p:nvSpPr>
          <p:spPr bwMode="auto">
            <a:xfrm>
              <a:off x="2746" y="1976"/>
              <a:ext cx="158" cy="158"/>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067" name="Oval 19"/>
            <p:cNvSpPr>
              <a:spLocks noChangeArrowheads="1"/>
            </p:cNvSpPr>
            <p:nvPr/>
          </p:nvSpPr>
          <p:spPr bwMode="auto">
            <a:xfrm>
              <a:off x="2768" y="2177"/>
              <a:ext cx="159" cy="158"/>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068" name="Oval 20"/>
            <p:cNvSpPr>
              <a:spLocks noChangeArrowheads="1"/>
            </p:cNvSpPr>
            <p:nvPr/>
          </p:nvSpPr>
          <p:spPr bwMode="auto">
            <a:xfrm>
              <a:off x="2899" y="2122"/>
              <a:ext cx="159" cy="159"/>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069" name="Oval 21"/>
            <p:cNvSpPr>
              <a:spLocks noChangeArrowheads="1"/>
            </p:cNvSpPr>
            <p:nvPr/>
          </p:nvSpPr>
          <p:spPr bwMode="auto">
            <a:xfrm>
              <a:off x="2805" y="1985"/>
              <a:ext cx="158" cy="158"/>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grpSp>
          <p:nvGrpSpPr>
            <p:cNvPr id="5" name="Group 22"/>
            <p:cNvGrpSpPr>
              <a:grpSpLocks/>
            </p:cNvGrpSpPr>
            <p:nvPr/>
          </p:nvGrpSpPr>
          <p:grpSpPr bwMode="auto">
            <a:xfrm>
              <a:off x="2710" y="2047"/>
              <a:ext cx="152" cy="152"/>
              <a:chOff x="1951" y="2530"/>
              <a:chExt cx="384" cy="384"/>
            </a:xfrm>
          </p:grpSpPr>
          <p:sp>
            <p:nvSpPr>
              <p:cNvPr id="130071" name="Oval 23"/>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072" name="AutoShape 2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a:solidFill>
                    <a:srgbClr val="000000"/>
                  </a:solidFill>
                  <a:latin typeface="Arial" pitchFamily="34" charset="0"/>
                </a:endParaRPr>
              </a:p>
            </p:txBody>
          </p:sp>
        </p:grpSp>
        <p:grpSp>
          <p:nvGrpSpPr>
            <p:cNvPr id="6" name="Group 25"/>
            <p:cNvGrpSpPr>
              <a:grpSpLocks/>
            </p:cNvGrpSpPr>
            <p:nvPr/>
          </p:nvGrpSpPr>
          <p:grpSpPr bwMode="auto">
            <a:xfrm>
              <a:off x="2914" y="2045"/>
              <a:ext cx="152" cy="152"/>
              <a:chOff x="1951" y="2530"/>
              <a:chExt cx="384" cy="384"/>
            </a:xfrm>
          </p:grpSpPr>
          <p:sp>
            <p:nvSpPr>
              <p:cNvPr id="130074" name="Oval 26"/>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075" name="AutoShape 27"/>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a:solidFill>
                    <a:srgbClr val="000000"/>
                  </a:solidFill>
                  <a:latin typeface="Arial" pitchFamily="34" charset="0"/>
                </a:endParaRPr>
              </a:p>
            </p:txBody>
          </p:sp>
        </p:grpSp>
        <p:sp>
          <p:nvSpPr>
            <p:cNvPr id="130076" name="Oval 28"/>
            <p:cNvSpPr>
              <a:spLocks noChangeArrowheads="1"/>
            </p:cNvSpPr>
            <p:nvPr/>
          </p:nvSpPr>
          <p:spPr bwMode="auto">
            <a:xfrm>
              <a:off x="2807" y="2134"/>
              <a:ext cx="158" cy="159"/>
            </a:xfrm>
            <a:prstGeom prst="ellipse">
              <a:avLst/>
            </a:prstGeom>
            <a:gradFill rotWithShape="1">
              <a:gsLst>
                <a:gs pos="0">
                  <a:srgbClr val="A1AEE7"/>
                </a:gs>
                <a:gs pos="100000">
                  <a:srgbClr val="A1AEE7">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grpSp>
          <p:nvGrpSpPr>
            <p:cNvPr id="7" name="Group 36"/>
            <p:cNvGrpSpPr>
              <a:grpSpLocks/>
            </p:cNvGrpSpPr>
            <p:nvPr/>
          </p:nvGrpSpPr>
          <p:grpSpPr bwMode="auto">
            <a:xfrm>
              <a:off x="2810" y="2069"/>
              <a:ext cx="152" cy="152"/>
              <a:chOff x="1951" y="2530"/>
              <a:chExt cx="384" cy="384"/>
            </a:xfrm>
          </p:grpSpPr>
          <p:sp>
            <p:nvSpPr>
              <p:cNvPr id="130085" name="Oval 37"/>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086" name="AutoShape 38"/>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a:solidFill>
                    <a:srgbClr val="000000"/>
                  </a:solidFill>
                  <a:latin typeface="Arial" pitchFamily="34" charset="0"/>
                </a:endParaRPr>
              </a:p>
            </p:txBody>
          </p:sp>
        </p:grpSp>
        <p:grpSp>
          <p:nvGrpSpPr>
            <p:cNvPr id="8" name="Group 46"/>
            <p:cNvGrpSpPr>
              <a:grpSpLocks/>
            </p:cNvGrpSpPr>
            <p:nvPr/>
          </p:nvGrpSpPr>
          <p:grpSpPr bwMode="auto">
            <a:xfrm>
              <a:off x="2894" y="2163"/>
              <a:ext cx="152" cy="152"/>
              <a:chOff x="1951" y="2530"/>
              <a:chExt cx="384" cy="384"/>
            </a:xfrm>
          </p:grpSpPr>
          <p:sp>
            <p:nvSpPr>
              <p:cNvPr id="130095" name="Oval 47"/>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096" name="AutoShape 48"/>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a:solidFill>
                    <a:srgbClr val="000000"/>
                  </a:solidFill>
                  <a:latin typeface="Arial" pitchFamily="34" charset="0"/>
                </a:endParaRPr>
              </a:p>
            </p:txBody>
          </p:sp>
        </p:grpSp>
        <p:grpSp>
          <p:nvGrpSpPr>
            <p:cNvPr id="9" name="Group 56"/>
            <p:cNvGrpSpPr>
              <a:grpSpLocks/>
            </p:cNvGrpSpPr>
            <p:nvPr/>
          </p:nvGrpSpPr>
          <p:grpSpPr bwMode="auto">
            <a:xfrm>
              <a:off x="2816" y="1953"/>
              <a:ext cx="152" cy="152"/>
              <a:chOff x="1951" y="2530"/>
              <a:chExt cx="384" cy="384"/>
            </a:xfrm>
          </p:grpSpPr>
          <p:sp>
            <p:nvSpPr>
              <p:cNvPr id="130105" name="Oval 57"/>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106" name="AutoShape 58"/>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a:solidFill>
                    <a:srgbClr val="000000"/>
                  </a:solidFill>
                  <a:latin typeface="Arial" pitchFamily="34" charset="0"/>
                </a:endParaRPr>
              </a:p>
            </p:txBody>
          </p:sp>
        </p:grpSp>
        <p:grpSp>
          <p:nvGrpSpPr>
            <p:cNvPr id="10" name="Group 59"/>
            <p:cNvGrpSpPr>
              <a:grpSpLocks/>
            </p:cNvGrpSpPr>
            <p:nvPr/>
          </p:nvGrpSpPr>
          <p:grpSpPr bwMode="auto">
            <a:xfrm>
              <a:off x="2738" y="2175"/>
              <a:ext cx="152" cy="152"/>
              <a:chOff x="1951" y="2530"/>
              <a:chExt cx="384" cy="384"/>
            </a:xfrm>
          </p:grpSpPr>
          <p:sp>
            <p:nvSpPr>
              <p:cNvPr id="130108" name="Oval 60"/>
              <p:cNvSpPr>
                <a:spLocks noChangeArrowheads="1"/>
              </p:cNvSpPr>
              <p:nvPr/>
            </p:nvSpPr>
            <p:spPr bwMode="auto">
              <a:xfrm>
                <a:off x="1951" y="2530"/>
                <a:ext cx="384" cy="384"/>
              </a:xfrm>
              <a:prstGeom prst="ellipse">
                <a:avLst/>
              </a:prstGeom>
              <a:gradFill rotWithShape="1">
                <a:gsLst>
                  <a:gs pos="0">
                    <a:srgbClr val="E35353"/>
                  </a:gs>
                  <a:gs pos="100000">
                    <a:srgbClr val="E3535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solidFill>
                    <a:srgbClr val="000000"/>
                  </a:solidFill>
                  <a:latin typeface="Arial" pitchFamily="34" charset="0"/>
                </a:endParaRPr>
              </a:p>
            </p:txBody>
          </p:sp>
          <p:sp>
            <p:nvSpPr>
              <p:cNvPr id="130109" name="AutoShape 61"/>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a:effectLst/>
            </p:spPr>
            <p:txBody>
              <a:bodyPr wrap="none" anchor="ctr"/>
              <a:lstStyle/>
              <a:p>
                <a:endParaRPr lang="en-US">
                  <a:solidFill>
                    <a:srgbClr val="000000"/>
                  </a:solidFill>
                  <a:latin typeface="Arial" pitchFamily="34" charset="0"/>
                </a:endParaRPr>
              </a:p>
            </p:txBody>
          </p:sp>
        </p:grpSp>
      </p:grpSp>
      <p:sp>
        <p:nvSpPr>
          <p:cNvPr id="130111" name="Oval 63"/>
          <p:cNvSpPr>
            <a:spLocks noChangeArrowheads="1"/>
          </p:cNvSpPr>
          <p:nvPr/>
        </p:nvSpPr>
        <p:spPr bwMode="auto">
          <a:xfrm>
            <a:off x="3944938" y="2755900"/>
            <a:ext cx="1252537" cy="1346200"/>
          </a:xfrm>
          <a:prstGeom prst="ellipse">
            <a:avLst/>
          </a:prstGeom>
          <a:gradFill rotWithShape="1">
            <a:gsLst>
              <a:gs pos="0">
                <a:srgbClr val="FF6600">
                  <a:alpha val="83000"/>
                </a:srgbClr>
              </a:gs>
              <a:gs pos="100000">
                <a:srgbClr val="FF6600">
                  <a:gamma/>
                  <a:shade val="46275"/>
                  <a:invGamma/>
                  <a:alpha val="25999"/>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nvGrpSpPr>
          <p:cNvPr id="11" name="Group 64"/>
          <p:cNvGrpSpPr>
            <a:grpSpLocks/>
          </p:cNvGrpSpPr>
          <p:nvPr/>
        </p:nvGrpSpPr>
        <p:grpSpPr bwMode="auto">
          <a:xfrm>
            <a:off x="3908425" y="1782763"/>
            <a:ext cx="1289050" cy="3086100"/>
            <a:chOff x="2141" y="827"/>
            <a:chExt cx="1218" cy="2917"/>
          </a:xfrm>
        </p:grpSpPr>
        <p:sp>
          <p:nvSpPr>
            <p:cNvPr id="130113" name="Oval 65"/>
            <p:cNvSpPr>
              <a:spLocks noChangeArrowheads="1"/>
            </p:cNvSpPr>
            <p:nvPr/>
          </p:nvSpPr>
          <p:spPr bwMode="auto">
            <a:xfrm>
              <a:off x="2150" y="2564"/>
              <a:ext cx="1209" cy="1180"/>
            </a:xfrm>
            <a:prstGeom prst="ellipse">
              <a:avLst/>
            </a:prstGeom>
            <a:gradFill rotWithShape="1">
              <a:gsLst>
                <a:gs pos="0">
                  <a:srgbClr val="FFFF00"/>
                </a:gs>
                <a:gs pos="100000">
                  <a:srgbClr val="FFFF00">
                    <a:gamma/>
                    <a:shade val="46275"/>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sp>
          <p:nvSpPr>
            <p:cNvPr id="130114" name="Oval 66"/>
            <p:cNvSpPr>
              <a:spLocks noChangeArrowheads="1"/>
            </p:cNvSpPr>
            <p:nvPr/>
          </p:nvSpPr>
          <p:spPr bwMode="auto">
            <a:xfrm>
              <a:off x="2141" y="827"/>
              <a:ext cx="1209" cy="1180"/>
            </a:xfrm>
            <a:prstGeom prst="ellipse">
              <a:avLst/>
            </a:prstGeom>
            <a:gradFill rotWithShape="1">
              <a:gsLst>
                <a:gs pos="0">
                  <a:srgbClr val="FFFF00"/>
                </a:gs>
                <a:gs pos="100000">
                  <a:srgbClr val="FFFF00">
                    <a:gamma/>
                    <a:shade val="46275"/>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grpSp>
        <p:nvGrpSpPr>
          <p:cNvPr id="12" name="Group 67"/>
          <p:cNvGrpSpPr>
            <a:grpSpLocks/>
          </p:cNvGrpSpPr>
          <p:nvPr/>
        </p:nvGrpSpPr>
        <p:grpSpPr bwMode="auto">
          <a:xfrm rot="5400000">
            <a:off x="3904457" y="1870869"/>
            <a:ext cx="1287462" cy="3086100"/>
            <a:chOff x="2141" y="827"/>
            <a:chExt cx="1218" cy="2917"/>
          </a:xfrm>
        </p:grpSpPr>
        <p:sp>
          <p:nvSpPr>
            <p:cNvPr id="130116" name="Oval 68"/>
            <p:cNvSpPr>
              <a:spLocks noChangeArrowheads="1"/>
            </p:cNvSpPr>
            <p:nvPr/>
          </p:nvSpPr>
          <p:spPr bwMode="auto">
            <a:xfrm>
              <a:off x="2150" y="2564"/>
              <a:ext cx="1209" cy="1180"/>
            </a:xfrm>
            <a:prstGeom prst="ellipse">
              <a:avLst/>
            </a:prstGeom>
            <a:gradFill rotWithShape="1">
              <a:gsLst>
                <a:gs pos="0">
                  <a:srgbClr val="FF66CC"/>
                </a:gs>
                <a:gs pos="100000">
                  <a:srgbClr val="FF66CC">
                    <a:gamma/>
                    <a:shade val="46275"/>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sp>
          <p:nvSpPr>
            <p:cNvPr id="130117" name="Oval 69"/>
            <p:cNvSpPr>
              <a:spLocks noChangeArrowheads="1"/>
            </p:cNvSpPr>
            <p:nvPr/>
          </p:nvSpPr>
          <p:spPr bwMode="auto">
            <a:xfrm>
              <a:off x="2141" y="827"/>
              <a:ext cx="1209" cy="1180"/>
            </a:xfrm>
            <a:prstGeom prst="ellipse">
              <a:avLst/>
            </a:prstGeom>
            <a:gradFill rotWithShape="1">
              <a:gsLst>
                <a:gs pos="0">
                  <a:srgbClr val="FF66CC"/>
                </a:gs>
                <a:gs pos="100000">
                  <a:srgbClr val="FF66CC">
                    <a:gamma/>
                    <a:shade val="46275"/>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sp>
        <p:nvSpPr>
          <p:cNvPr id="130118" name="Oval 70"/>
          <p:cNvSpPr>
            <a:spLocks noChangeArrowheads="1"/>
          </p:cNvSpPr>
          <p:nvPr/>
        </p:nvSpPr>
        <p:spPr bwMode="auto">
          <a:xfrm rot="24300000">
            <a:off x="3559969" y="3309144"/>
            <a:ext cx="1068387" cy="1108075"/>
          </a:xfrm>
          <a:prstGeom prst="ellipse">
            <a:avLst/>
          </a:prstGeom>
          <a:gradFill rotWithShape="1">
            <a:gsLst>
              <a:gs pos="0">
                <a:srgbClr val="8BFD93"/>
              </a:gs>
              <a:gs pos="100000">
                <a:srgbClr val="8BFD93">
                  <a:gamma/>
                  <a:shade val="46275"/>
                  <a:invGamma/>
                  <a:alpha val="0"/>
                </a:srgbClr>
              </a:gs>
            </a:gsLst>
            <a:path path="shape">
              <a:fillToRect l="50000" t="50000" r="50000" b="50000"/>
            </a:path>
          </a:gradFill>
          <a:ln w="9525">
            <a:noFill/>
            <a:round/>
            <a:headEnd/>
            <a:tailEnd/>
          </a:ln>
          <a:effectLst/>
        </p:spPr>
        <p:txBody>
          <a:bodyPr wrap="none" anchor="ctr"/>
          <a:lstStyle/>
          <a:p>
            <a:endParaRPr lang="en-US">
              <a:solidFill>
                <a:srgbClr val="000000"/>
              </a:solidFill>
              <a:latin typeface="Arial" pitchFamily="34" charset="0"/>
            </a:endParaRPr>
          </a:p>
        </p:txBody>
      </p:sp>
      <p:grpSp>
        <p:nvGrpSpPr>
          <p:cNvPr id="13" name="Group 71"/>
          <p:cNvGrpSpPr>
            <a:grpSpLocks/>
          </p:cNvGrpSpPr>
          <p:nvPr/>
        </p:nvGrpSpPr>
        <p:grpSpPr bwMode="auto">
          <a:xfrm>
            <a:off x="4262438" y="1974850"/>
            <a:ext cx="641350" cy="2906713"/>
            <a:chOff x="2087" y="1742"/>
            <a:chExt cx="311" cy="1673"/>
          </a:xfrm>
        </p:grpSpPr>
        <p:sp>
          <p:nvSpPr>
            <p:cNvPr id="130120" name="Freeform 72"/>
            <p:cNvSpPr>
              <a:spLocks/>
            </p:cNvSpPr>
            <p:nvPr/>
          </p:nvSpPr>
          <p:spPr bwMode="auto">
            <a:xfrm rot="5400000">
              <a:off x="1833" y="2851"/>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alpha val="50999"/>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sp>
          <p:nvSpPr>
            <p:cNvPr id="130121" name="Freeform 73"/>
            <p:cNvSpPr>
              <a:spLocks/>
            </p:cNvSpPr>
            <p:nvPr/>
          </p:nvSpPr>
          <p:spPr bwMode="auto">
            <a:xfrm rot="16200000">
              <a:off x="1832" y="1997"/>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alpha val="50999"/>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grpSp>
      <p:grpSp>
        <p:nvGrpSpPr>
          <p:cNvPr id="14" name="Group 74"/>
          <p:cNvGrpSpPr>
            <a:grpSpLocks/>
          </p:cNvGrpSpPr>
          <p:nvPr/>
        </p:nvGrpSpPr>
        <p:grpSpPr bwMode="auto">
          <a:xfrm>
            <a:off x="3222625" y="3138488"/>
            <a:ext cx="2670175" cy="581025"/>
            <a:chOff x="1122" y="1287"/>
            <a:chExt cx="2233" cy="501"/>
          </a:xfrm>
        </p:grpSpPr>
        <p:sp>
          <p:nvSpPr>
            <p:cNvPr id="130123" name="Freeform 75"/>
            <p:cNvSpPr>
              <a:spLocks/>
            </p:cNvSpPr>
            <p:nvPr/>
          </p:nvSpPr>
          <p:spPr bwMode="auto">
            <a:xfrm>
              <a:off x="2262" y="1295"/>
              <a:ext cx="1093" cy="49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49001"/>
                  </a:srgbClr>
                </a:gs>
                <a:gs pos="100000">
                  <a:srgbClr val="FF66CC"/>
                </a:gs>
              </a:gsLst>
              <a:lin ang="5400000" scaled="1"/>
            </a:gradFill>
            <a:ln w="9525" cap="flat" cmpd="sng">
              <a:no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sp>
          <p:nvSpPr>
            <p:cNvPr id="130124" name="Freeform 76"/>
            <p:cNvSpPr>
              <a:spLocks/>
            </p:cNvSpPr>
            <p:nvPr/>
          </p:nvSpPr>
          <p:spPr bwMode="auto">
            <a:xfrm flipH="1">
              <a:off x="1122" y="1287"/>
              <a:ext cx="1093" cy="49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49001"/>
                  </a:srgbClr>
                </a:gs>
                <a:gs pos="100000">
                  <a:srgbClr val="FF66CC"/>
                </a:gs>
              </a:gsLst>
              <a:lin ang="5400000" scaled="1"/>
            </a:gradFill>
            <a:ln w="9525" cap="flat" cmpd="sng">
              <a:noFill/>
              <a:prstDash val="solid"/>
              <a:round/>
              <a:headEnd/>
              <a:tailEnd/>
            </a:ln>
            <a:effectLst/>
          </p:spPr>
          <p:txBody>
            <a:bodyPr wrap="none" anchor="ctr"/>
            <a:lstStyle/>
            <a:p>
              <a:endParaRPr lang="en-US">
                <a:solidFill>
                  <a:srgbClr val="000000"/>
                </a:solidFill>
                <a:latin typeface="Arial" pitchFamily="34" charset="0"/>
              </a:endParaRPr>
            </a:p>
          </p:txBody>
        </p:sp>
      </p:grpSp>
      <p:sp>
        <p:nvSpPr>
          <p:cNvPr id="130128" name="Rectangle 80"/>
          <p:cNvSpPr>
            <a:spLocks noChangeArrowheads="1"/>
          </p:cNvSpPr>
          <p:nvPr/>
        </p:nvSpPr>
        <p:spPr bwMode="auto">
          <a:xfrm>
            <a:off x="1614488" y="450850"/>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sp>
        <p:nvSpPr>
          <p:cNvPr id="130129" name="Rectangle 81"/>
          <p:cNvSpPr>
            <a:spLocks noChangeArrowheads="1"/>
          </p:cNvSpPr>
          <p:nvPr/>
        </p:nvSpPr>
        <p:spPr bwMode="auto">
          <a:xfrm>
            <a:off x="2719388" y="450850"/>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sp>
        <p:nvSpPr>
          <p:cNvPr id="130130" name="Rectangle 82"/>
          <p:cNvSpPr>
            <a:spLocks noChangeArrowheads="1"/>
          </p:cNvSpPr>
          <p:nvPr/>
        </p:nvSpPr>
        <p:spPr bwMode="auto">
          <a:xfrm>
            <a:off x="4179888" y="450850"/>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sp>
        <p:nvSpPr>
          <p:cNvPr id="130131" name="Rectangle 83"/>
          <p:cNvSpPr>
            <a:spLocks noChangeArrowheads="1"/>
          </p:cNvSpPr>
          <p:nvPr/>
        </p:nvSpPr>
        <p:spPr bwMode="auto">
          <a:xfrm>
            <a:off x="3454400" y="450850"/>
            <a:ext cx="736600" cy="649288"/>
          </a:xfrm>
          <a:prstGeom prst="rect">
            <a:avLst/>
          </a:prstGeom>
          <a:solidFill>
            <a:schemeClr val="tx1"/>
          </a:solidFill>
          <a:ln w="9525" algn="ctr">
            <a:solidFill>
              <a:srgbClr val="DDDDDD"/>
            </a:solidFill>
            <a:miter lim="800000"/>
            <a:headEnd/>
            <a:tailEnd/>
          </a:ln>
          <a:effectLst/>
        </p:spPr>
        <p:txBody>
          <a:bodyPr wrap="none" anchor="ctr"/>
          <a:lstStyle/>
          <a:p>
            <a:endParaRPr lang="en-US">
              <a:solidFill>
                <a:srgbClr val="000000"/>
              </a:solidFill>
              <a:latin typeface="Arial" pitchFamily="34" charset="0"/>
            </a:endParaRPr>
          </a:p>
        </p:txBody>
      </p:sp>
      <p:sp>
        <p:nvSpPr>
          <p:cNvPr id="130132" name="Line 84"/>
          <p:cNvSpPr>
            <a:spLocks noChangeShapeType="1"/>
          </p:cNvSpPr>
          <p:nvPr/>
        </p:nvSpPr>
        <p:spPr bwMode="auto">
          <a:xfrm flipV="1">
            <a:off x="1822450" y="541338"/>
            <a:ext cx="0" cy="457200"/>
          </a:xfrm>
          <a:prstGeom prst="line">
            <a:avLst/>
          </a:prstGeom>
          <a:noFill/>
          <a:ln w="38100">
            <a:solidFill>
              <a:srgbClr val="F1A60F"/>
            </a:solidFill>
            <a:round/>
            <a:headEnd/>
            <a:tailEnd type="triangle" w="med" len="med"/>
          </a:ln>
          <a:effectLst/>
        </p:spPr>
        <p:txBody>
          <a:bodyPr wrap="none" anchor="ctr"/>
          <a:lstStyle/>
          <a:p>
            <a:endParaRPr lang="en-US">
              <a:solidFill>
                <a:srgbClr val="000000"/>
              </a:solidFill>
              <a:latin typeface="Arial" pitchFamily="34" charset="0"/>
            </a:endParaRPr>
          </a:p>
        </p:txBody>
      </p:sp>
      <p:sp>
        <p:nvSpPr>
          <p:cNvPr id="130133" name="Line 85"/>
          <p:cNvSpPr>
            <a:spLocks noChangeShapeType="1"/>
          </p:cNvSpPr>
          <p:nvPr/>
        </p:nvSpPr>
        <p:spPr bwMode="auto">
          <a:xfrm flipV="1">
            <a:off x="3001963" y="541338"/>
            <a:ext cx="0" cy="457200"/>
          </a:xfrm>
          <a:prstGeom prst="line">
            <a:avLst/>
          </a:prstGeom>
          <a:noFill/>
          <a:ln w="38100">
            <a:solidFill>
              <a:srgbClr val="FF6699"/>
            </a:solidFill>
            <a:round/>
            <a:headEnd/>
            <a:tailEnd type="triangle" w="med" len="med"/>
          </a:ln>
          <a:effectLst/>
        </p:spPr>
        <p:txBody>
          <a:bodyPr wrap="none" anchor="ctr"/>
          <a:lstStyle/>
          <a:p>
            <a:endParaRPr lang="en-US">
              <a:solidFill>
                <a:srgbClr val="000000"/>
              </a:solidFill>
              <a:latin typeface="Arial" pitchFamily="34" charset="0"/>
            </a:endParaRPr>
          </a:p>
        </p:txBody>
      </p:sp>
      <p:sp>
        <p:nvSpPr>
          <p:cNvPr id="130134" name="Line 86"/>
          <p:cNvSpPr>
            <a:spLocks noChangeShapeType="1"/>
          </p:cNvSpPr>
          <p:nvPr/>
        </p:nvSpPr>
        <p:spPr bwMode="auto">
          <a:xfrm flipV="1">
            <a:off x="3692525" y="541338"/>
            <a:ext cx="0" cy="457200"/>
          </a:xfrm>
          <a:prstGeom prst="line">
            <a:avLst/>
          </a:prstGeom>
          <a:noFill/>
          <a:ln w="38100">
            <a:solidFill>
              <a:srgbClr val="FFFF00"/>
            </a:solidFill>
            <a:round/>
            <a:headEnd/>
            <a:tailEnd type="triangle" w="med" len="med"/>
          </a:ln>
          <a:effectLst/>
        </p:spPr>
        <p:txBody>
          <a:bodyPr wrap="none" anchor="ctr"/>
          <a:lstStyle/>
          <a:p>
            <a:endParaRPr lang="en-US">
              <a:solidFill>
                <a:srgbClr val="000000"/>
              </a:solidFill>
              <a:latin typeface="Arial" pitchFamily="34" charset="0"/>
            </a:endParaRPr>
          </a:p>
        </p:txBody>
      </p:sp>
      <p:sp>
        <p:nvSpPr>
          <p:cNvPr id="130136" name="Rectangle 88"/>
          <p:cNvSpPr>
            <a:spLocks noChangeArrowheads="1"/>
          </p:cNvSpPr>
          <p:nvPr/>
        </p:nvSpPr>
        <p:spPr bwMode="auto">
          <a:xfrm>
            <a:off x="522288" y="447675"/>
            <a:ext cx="736600" cy="649288"/>
          </a:xfrm>
          <a:prstGeom prst="rect">
            <a:avLst/>
          </a:prstGeom>
          <a:solidFill>
            <a:schemeClr val="tx1"/>
          </a:solidFill>
          <a:ln w="9525" algn="ctr">
            <a:solidFill>
              <a:srgbClr val="DDDDDD"/>
            </a:solidFill>
            <a:miter lim="800000"/>
            <a:headEnd/>
            <a:tailEnd/>
          </a:ln>
          <a:effectLst/>
        </p:spPr>
        <p:txBody>
          <a:bodyPr wrap="none" anchor="ctr"/>
          <a:lstStyle/>
          <a:p>
            <a:pPr algn="ctr"/>
            <a:r>
              <a:rPr lang="en-US">
                <a:solidFill>
                  <a:srgbClr val="FFFF00"/>
                </a:solidFill>
                <a:latin typeface="Arial" pitchFamily="34" charset="0"/>
              </a:rPr>
              <a:t>Neon</a:t>
            </a:r>
          </a:p>
        </p:txBody>
      </p:sp>
      <p:grpSp>
        <p:nvGrpSpPr>
          <p:cNvPr id="15" name="Group 153"/>
          <p:cNvGrpSpPr>
            <a:grpSpLocks/>
          </p:cNvGrpSpPr>
          <p:nvPr/>
        </p:nvGrpSpPr>
        <p:grpSpPr bwMode="auto">
          <a:xfrm>
            <a:off x="7426325" y="3041650"/>
            <a:ext cx="1052513" cy="587375"/>
            <a:chOff x="4678" y="1916"/>
            <a:chExt cx="663" cy="370"/>
          </a:xfrm>
        </p:grpSpPr>
        <p:sp>
          <p:nvSpPr>
            <p:cNvPr id="130141" name="WordArt 93"/>
            <p:cNvSpPr>
              <a:spLocks noChangeArrowheads="1" noChangeShapeType="1" noTextEdit="1"/>
            </p:cNvSpPr>
            <p:nvPr/>
          </p:nvSpPr>
          <p:spPr bwMode="auto">
            <a:xfrm>
              <a:off x="4678" y="2007"/>
              <a:ext cx="663" cy="279"/>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sp d</a:t>
              </a:r>
            </a:p>
          </p:txBody>
        </p:sp>
        <p:sp>
          <p:nvSpPr>
            <p:cNvPr id="130142" name="WordArt 94"/>
            <p:cNvSpPr>
              <a:spLocks noChangeArrowheads="1" noChangeShapeType="1" noTextEdit="1"/>
            </p:cNvSpPr>
            <p:nvPr/>
          </p:nvSpPr>
          <p:spPr bwMode="auto">
            <a:xfrm>
              <a:off x="5021" y="1916"/>
              <a:ext cx="124" cy="15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FF00"/>
                  </a:solidFill>
                  <a:effectLst>
                    <a:outerShdw dist="45791" dir="2021404" algn="ctr" rotWithShape="0">
                      <a:srgbClr val="B2B2B2">
                        <a:alpha val="80000"/>
                      </a:srgbClr>
                    </a:outerShdw>
                  </a:effectLst>
                  <a:latin typeface="Times New Roman"/>
                  <a:cs typeface="Times New Roman"/>
                </a:rPr>
                <a:t>3</a:t>
              </a:r>
            </a:p>
          </p:txBody>
        </p:sp>
      </p:grpSp>
      <p:sp>
        <p:nvSpPr>
          <p:cNvPr id="130144" name="Text Box 96"/>
          <p:cNvSpPr txBox="1">
            <a:spLocks noChangeArrowheads="1"/>
          </p:cNvSpPr>
          <p:nvPr/>
        </p:nvSpPr>
        <p:spPr bwMode="auto">
          <a:xfrm>
            <a:off x="5160963" y="4276725"/>
            <a:ext cx="736600" cy="304800"/>
          </a:xfrm>
          <a:prstGeom prst="rect">
            <a:avLst/>
          </a:prstGeom>
          <a:noFill/>
          <a:ln w="9525" algn="ctr">
            <a:noFill/>
            <a:miter lim="800000"/>
            <a:headEnd/>
            <a:tailEnd/>
          </a:ln>
          <a:effectLst/>
        </p:spPr>
        <p:txBody>
          <a:bodyPr lIns="0" tIns="0" rIns="0" bIns="0">
            <a:spAutoFit/>
          </a:bodyPr>
          <a:lstStyle/>
          <a:p>
            <a:pPr>
              <a:spcBef>
                <a:spcPct val="50000"/>
              </a:spcBef>
            </a:pPr>
            <a:r>
              <a:rPr lang="en-US" sz="2000">
                <a:solidFill>
                  <a:srgbClr val="FFFFFF"/>
                </a:solidFill>
                <a:latin typeface="Arial" pitchFamily="34" charset="0"/>
              </a:rPr>
              <a:t>120</a:t>
            </a:r>
            <a:r>
              <a:rPr lang="en-US" sz="2000" baseline="30000">
                <a:solidFill>
                  <a:srgbClr val="FFFFFF"/>
                </a:solidFill>
                <a:latin typeface="Arial" pitchFamily="34" charset="0"/>
              </a:rPr>
              <a:t>o</a:t>
            </a:r>
          </a:p>
        </p:txBody>
      </p:sp>
      <p:sp>
        <p:nvSpPr>
          <p:cNvPr id="130145" name="Text Box 97"/>
          <p:cNvSpPr txBox="1">
            <a:spLocks noChangeArrowheads="1"/>
          </p:cNvSpPr>
          <p:nvPr/>
        </p:nvSpPr>
        <p:spPr bwMode="auto">
          <a:xfrm>
            <a:off x="6627813" y="2454275"/>
            <a:ext cx="2197100" cy="506413"/>
          </a:xfrm>
          <a:prstGeom prst="rect">
            <a:avLst/>
          </a:prstGeom>
          <a:noFill/>
          <a:ln w="9525" algn="ctr">
            <a:noFill/>
            <a:miter lim="800000"/>
            <a:headEnd/>
            <a:tailEnd/>
          </a:ln>
          <a:effectLst/>
        </p:spPr>
        <p:txBody>
          <a:bodyPr tIns="0" bIns="0"/>
          <a:lstStyle/>
          <a:p>
            <a:pPr algn="ctr">
              <a:spcBef>
                <a:spcPct val="50000"/>
              </a:spcBef>
            </a:pPr>
            <a:r>
              <a:rPr lang="en-US" sz="2800">
                <a:solidFill>
                  <a:srgbClr val="FFFF00"/>
                </a:solidFill>
                <a:latin typeface="Arial" pitchFamily="34" charset="0"/>
              </a:rPr>
              <a:t>Hybridized</a:t>
            </a:r>
          </a:p>
        </p:txBody>
      </p:sp>
      <p:sp>
        <p:nvSpPr>
          <p:cNvPr id="130146" name="Text Box 98"/>
          <p:cNvSpPr txBox="1">
            <a:spLocks noChangeArrowheads="1"/>
          </p:cNvSpPr>
          <p:nvPr/>
        </p:nvSpPr>
        <p:spPr bwMode="auto">
          <a:xfrm>
            <a:off x="293688" y="6152101"/>
            <a:ext cx="7551737" cy="579438"/>
          </a:xfrm>
          <a:prstGeom prst="rect">
            <a:avLst/>
          </a:prstGeom>
          <a:noFill/>
          <a:ln w="9525" algn="ctr">
            <a:noFill/>
            <a:miter lim="800000"/>
            <a:headEnd/>
            <a:tailEnd/>
          </a:ln>
          <a:effectLst/>
        </p:spPr>
        <p:txBody>
          <a:bodyPr>
            <a:spAutoFit/>
          </a:bodyPr>
          <a:lstStyle/>
          <a:p>
            <a:pPr>
              <a:spcBef>
                <a:spcPct val="50000"/>
              </a:spcBef>
            </a:pPr>
            <a:r>
              <a:rPr lang="en-US" sz="3200">
                <a:solidFill>
                  <a:srgbClr val="FFFFFF"/>
                </a:solidFill>
                <a:latin typeface="Arial" pitchFamily="34" charset="0"/>
              </a:rPr>
              <a:t>Phosphorus Pentachloride:  </a:t>
            </a:r>
            <a:r>
              <a:rPr lang="en-US" sz="3200">
                <a:solidFill>
                  <a:srgbClr val="FFFF00"/>
                </a:solidFill>
                <a:latin typeface="Arial" pitchFamily="34" charset="0"/>
              </a:rPr>
              <a:t>Phosphorus</a:t>
            </a:r>
          </a:p>
        </p:txBody>
      </p:sp>
      <p:sp>
        <p:nvSpPr>
          <p:cNvPr id="130150" name="Text Box 102"/>
          <p:cNvSpPr txBox="1">
            <a:spLocks noChangeArrowheads="1"/>
          </p:cNvSpPr>
          <p:nvPr/>
        </p:nvSpPr>
        <p:spPr bwMode="auto">
          <a:xfrm>
            <a:off x="6473825" y="3643313"/>
            <a:ext cx="2670175" cy="1190625"/>
          </a:xfrm>
          <a:prstGeom prst="rect">
            <a:avLst/>
          </a:prstGeom>
          <a:noFill/>
          <a:ln w="9525" algn="ctr">
            <a:noFill/>
            <a:miter lim="800000"/>
            <a:headEnd/>
            <a:tailEnd/>
          </a:ln>
          <a:effectLst/>
        </p:spPr>
        <p:txBody>
          <a:bodyPr>
            <a:spAutoFit/>
          </a:bodyPr>
          <a:lstStyle/>
          <a:p>
            <a:pPr algn="ctr">
              <a:spcBef>
                <a:spcPct val="50000"/>
              </a:spcBef>
            </a:pPr>
            <a:r>
              <a:rPr lang="en-US" sz="3600" dirty="0" err="1">
                <a:solidFill>
                  <a:srgbClr val="FF99CC"/>
                </a:solidFill>
                <a:latin typeface="Arial" pitchFamily="34" charset="0"/>
              </a:rPr>
              <a:t>Trigonal</a:t>
            </a:r>
            <a:r>
              <a:rPr lang="en-US" sz="3600" dirty="0">
                <a:solidFill>
                  <a:srgbClr val="FF99CC"/>
                </a:solidFill>
                <a:latin typeface="Arial" pitchFamily="34" charset="0"/>
              </a:rPr>
              <a:t/>
            </a:r>
            <a:br>
              <a:rPr lang="en-US" sz="3600" dirty="0">
                <a:solidFill>
                  <a:srgbClr val="FF99CC"/>
                </a:solidFill>
                <a:latin typeface="Arial" pitchFamily="34" charset="0"/>
              </a:rPr>
            </a:br>
            <a:r>
              <a:rPr lang="en-US" sz="3600" dirty="0" err="1" smtClean="0">
                <a:solidFill>
                  <a:srgbClr val="FF99CC"/>
                </a:solidFill>
                <a:latin typeface="Arial" pitchFamily="34" charset="0"/>
              </a:rPr>
              <a:t>Bipyramidal</a:t>
            </a:r>
            <a:endParaRPr lang="en-US" sz="3600" dirty="0">
              <a:solidFill>
                <a:srgbClr val="FF99CC"/>
              </a:solidFill>
              <a:latin typeface="Arial" pitchFamily="34" charset="0"/>
            </a:endParaRPr>
          </a:p>
        </p:txBody>
      </p:sp>
      <p:sp>
        <p:nvSpPr>
          <p:cNvPr id="130151" name="Oval 103"/>
          <p:cNvSpPr>
            <a:spLocks noChangeArrowheads="1"/>
          </p:cNvSpPr>
          <p:nvPr/>
        </p:nvSpPr>
        <p:spPr bwMode="auto">
          <a:xfrm>
            <a:off x="4959350" y="555625"/>
            <a:ext cx="395288" cy="395288"/>
          </a:xfrm>
          <a:prstGeom prst="ellipse">
            <a:avLst/>
          </a:prstGeom>
          <a:noFill/>
          <a:ln w="19050" algn="ctr">
            <a:solidFill>
              <a:schemeClr val="bg2"/>
            </a:solidFill>
            <a:round/>
            <a:headEnd/>
            <a:tailEnd/>
          </a:ln>
          <a:effectLst/>
        </p:spPr>
        <p:txBody>
          <a:bodyPr wrap="none" anchor="ctr"/>
          <a:lstStyle/>
          <a:p>
            <a:endParaRPr lang="en-US">
              <a:solidFill>
                <a:srgbClr val="000000"/>
              </a:solidFill>
              <a:latin typeface="Arial" pitchFamily="34" charset="0"/>
            </a:endParaRPr>
          </a:p>
        </p:txBody>
      </p:sp>
      <p:sp>
        <p:nvSpPr>
          <p:cNvPr id="130152" name="Oval 104"/>
          <p:cNvSpPr>
            <a:spLocks noChangeArrowheads="1"/>
          </p:cNvSpPr>
          <p:nvPr/>
        </p:nvSpPr>
        <p:spPr bwMode="auto">
          <a:xfrm>
            <a:off x="4960938" y="555625"/>
            <a:ext cx="395287" cy="395288"/>
          </a:xfrm>
          <a:prstGeom prst="ellipse">
            <a:avLst/>
          </a:prstGeom>
          <a:noFill/>
          <a:ln w="19050" algn="ctr">
            <a:solidFill>
              <a:schemeClr val="bg2"/>
            </a:solidFill>
            <a:round/>
            <a:headEnd/>
            <a:tailEnd/>
          </a:ln>
          <a:effectLst/>
        </p:spPr>
        <p:txBody>
          <a:bodyPr wrap="none" anchor="ctr"/>
          <a:lstStyle/>
          <a:p>
            <a:endParaRPr lang="en-US">
              <a:solidFill>
                <a:srgbClr val="000000"/>
              </a:solidFill>
              <a:latin typeface="Arial" pitchFamily="34" charset="0"/>
            </a:endParaRPr>
          </a:p>
        </p:txBody>
      </p:sp>
      <p:sp>
        <p:nvSpPr>
          <p:cNvPr id="130153" name="Line 105"/>
          <p:cNvSpPr>
            <a:spLocks noChangeShapeType="1"/>
          </p:cNvSpPr>
          <p:nvPr/>
        </p:nvSpPr>
        <p:spPr bwMode="auto">
          <a:xfrm flipV="1">
            <a:off x="4429125" y="536575"/>
            <a:ext cx="0" cy="457200"/>
          </a:xfrm>
          <a:prstGeom prst="line">
            <a:avLst/>
          </a:prstGeom>
          <a:noFill/>
          <a:ln w="38100">
            <a:solidFill>
              <a:schemeClr val="folHlink"/>
            </a:solidFill>
            <a:round/>
            <a:headEnd/>
            <a:tailEnd type="triangle" w="med" len="med"/>
          </a:ln>
          <a:effectLst/>
        </p:spPr>
        <p:txBody>
          <a:bodyPr wrap="none" anchor="ctr"/>
          <a:lstStyle/>
          <a:p>
            <a:endParaRPr lang="en-US">
              <a:solidFill>
                <a:srgbClr val="000000"/>
              </a:solidFill>
              <a:latin typeface="Arial" pitchFamily="34" charset="0"/>
            </a:endParaRPr>
          </a:p>
        </p:txBody>
      </p:sp>
      <p:sp>
        <p:nvSpPr>
          <p:cNvPr id="130154" name="Text Box 106"/>
          <p:cNvSpPr txBox="1">
            <a:spLocks noChangeArrowheads="1"/>
          </p:cNvSpPr>
          <p:nvPr/>
        </p:nvSpPr>
        <p:spPr bwMode="auto">
          <a:xfrm>
            <a:off x="5492750" y="247650"/>
            <a:ext cx="3617913" cy="457200"/>
          </a:xfrm>
          <a:prstGeom prst="rect">
            <a:avLst/>
          </a:prstGeom>
          <a:noFill/>
          <a:ln w="9525" algn="ctr">
            <a:noFill/>
            <a:miter lim="800000"/>
            <a:headEnd/>
            <a:tailEnd/>
          </a:ln>
          <a:effectLst/>
        </p:spPr>
        <p:txBody>
          <a:bodyPr>
            <a:spAutoFit/>
          </a:bodyPr>
          <a:lstStyle/>
          <a:p>
            <a:pPr>
              <a:spcBef>
                <a:spcPct val="50000"/>
              </a:spcBef>
            </a:pPr>
            <a:r>
              <a:rPr lang="en-US" sz="2400">
                <a:solidFill>
                  <a:srgbClr val="FFFFFF"/>
                </a:solidFill>
                <a:latin typeface="Arial Narrow" pitchFamily="34" charset="0"/>
              </a:rPr>
              <a:t>sp</a:t>
            </a:r>
            <a:r>
              <a:rPr lang="en-US" sz="2400" baseline="30000">
                <a:solidFill>
                  <a:srgbClr val="FFFFFF"/>
                </a:solidFill>
                <a:latin typeface="Arial Narrow" pitchFamily="34" charset="0"/>
              </a:rPr>
              <a:t>3</a:t>
            </a:r>
            <a:r>
              <a:rPr lang="en-US" sz="2400">
                <a:solidFill>
                  <a:srgbClr val="FFFFFF"/>
                </a:solidFill>
                <a:latin typeface="Arial Narrow" pitchFamily="34" charset="0"/>
              </a:rPr>
              <a:t>d   sp</a:t>
            </a:r>
            <a:r>
              <a:rPr lang="en-US" sz="2400" baseline="30000">
                <a:solidFill>
                  <a:srgbClr val="FFFFFF"/>
                </a:solidFill>
                <a:latin typeface="Arial Narrow" pitchFamily="34" charset="0"/>
              </a:rPr>
              <a:t>3</a:t>
            </a:r>
            <a:r>
              <a:rPr lang="en-US" sz="2400">
                <a:solidFill>
                  <a:srgbClr val="FFFFFF"/>
                </a:solidFill>
                <a:latin typeface="Arial Narrow" pitchFamily="34" charset="0"/>
              </a:rPr>
              <a:t>d   sp</a:t>
            </a:r>
            <a:r>
              <a:rPr lang="en-US" sz="2400" baseline="30000">
                <a:solidFill>
                  <a:srgbClr val="FFFFFF"/>
                </a:solidFill>
                <a:latin typeface="Arial Narrow" pitchFamily="34" charset="0"/>
              </a:rPr>
              <a:t>3</a:t>
            </a:r>
            <a:r>
              <a:rPr lang="en-US" sz="2400">
                <a:solidFill>
                  <a:srgbClr val="FFFFFF"/>
                </a:solidFill>
                <a:latin typeface="Arial Narrow" pitchFamily="34" charset="0"/>
              </a:rPr>
              <a:t>d    sp</a:t>
            </a:r>
            <a:r>
              <a:rPr lang="en-US" sz="2400" baseline="30000">
                <a:solidFill>
                  <a:srgbClr val="FFFFFF"/>
                </a:solidFill>
                <a:latin typeface="Arial Narrow" pitchFamily="34" charset="0"/>
              </a:rPr>
              <a:t>3</a:t>
            </a:r>
            <a:r>
              <a:rPr lang="en-US" sz="2400">
                <a:solidFill>
                  <a:srgbClr val="FFFFFF"/>
                </a:solidFill>
                <a:latin typeface="Arial Narrow" pitchFamily="34" charset="0"/>
              </a:rPr>
              <a:t>d   sp</a:t>
            </a:r>
            <a:r>
              <a:rPr lang="en-US" sz="2400" baseline="30000">
                <a:solidFill>
                  <a:srgbClr val="FFFFFF"/>
                </a:solidFill>
                <a:latin typeface="Arial Narrow" pitchFamily="34" charset="0"/>
              </a:rPr>
              <a:t>3</a:t>
            </a:r>
            <a:r>
              <a:rPr lang="en-US" sz="2400">
                <a:solidFill>
                  <a:srgbClr val="FFFFFF"/>
                </a:solidFill>
                <a:latin typeface="Arial Narrow" pitchFamily="34" charset="0"/>
              </a:rPr>
              <a:t>d </a:t>
            </a:r>
          </a:p>
        </p:txBody>
      </p:sp>
      <p:sp>
        <p:nvSpPr>
          <p:cNvPr id="130169" name="Text Box 121"/>
          <p:cNvSpPr txBox="1">
            <a:spLocks noChangeArrowheads="1"/>
          </p:cNvSpPr>
          <p:nvPr/>
        </p:nvSpPr>
        <p:spPr bwMode="auto">
          <a:xfrm>
            <a:off x="5526088" y="1974850"/>
            <a:ext cx="3617912" cy="457200"/>
          </a:xfrm>
          <a:prstGeom prst="rect">
            <a:avLst/>
          </a:prstGeom>
          <a:noFill/>
          <a:ln w="9525" algn="ctr">
            <a:noFill/>
            <a:miter lim="800000"/>
            <a:headEnd/>
            <a:tailEnd/>
          </a:ln>
          <a:effectLst/>
        </p:spPr>
        <p:txBody>
          <a:bodyPr>
            <a:spAutoFit/>
          </a:bodyPr>
          <a:lstStyle/>
          <a:p>
            <a:pPr>
              <a:spcBef>
                <a:spcPct val="50000"/>
              </a:spcBef>
            </a:pPr>
            <a:r>
              <a:rPr lang="en-US" sz="2400">
                <a:solidFill>
                  <a:srgbClr val="00FFFF"/>
                </a:solidFill>
                <a:latin typeface="Arial Narrow" pitchFamily="34" charset="0"/>
              </a:rPr>
              <a:t>d</a:t>
            </a:r>
            <a:r>
              <a:rPr lang="en-US" sz="2400" baseline="-25000">
                <a:solidFill>
                  <a:srgbClr val="00FFFF"/>
                </a:solidFill>
                <a:latin typeface="Arial Narrow" pitchFamily="34" charset="0"/>
              </a:rPr>
              <a:t>xz</a:t>
            </a:r>
            <a:r>
              <a:rPr lang="en-US" sz="2400">
                <a:solidFill>
                  <a:srgbClr val="00FFFF"/>
                </a:solidFill>
                <a:latin typeface="Arial Narrow" pitchFamily="34" charset="0"/>
              </a:rPr>
              <a:t>       d</a:t>
            </a:r>
            <a:r>
              <a:rPr lang="en-US" sz="2400" baseline="-25000">
                <a:solidFill>
                  <a:srgbClr val="00FFFF"/>
                </a:solidFill>
                <a:latin typeface="Arial Narrow" pitchFamily="34" charset="0"/>
              </a:rPr>
              <a:t>yz    </a:t>
            </a:r>
            <a:r>
              <a:rPr lang="en-US" sz="2400">
                <a:solidFill>
                  <a:srgbClr val="00FFFF"/>
                </a:solidFill>
                <a:latin typeface="Arial Narrow" pitchFamily="34" charset="0"/>
              </a:rPr>
              <a:t>   d</a:t>
            </a:r>
            <a:r>
              <a:rPr lang="en-US" sz="2400" baseline="-25000">
                <a:solidFill>
                  <a:srgbClr val="00FFFF"/>
                </a:solidFill>
                <a:latin typeface="Arial Narrow" pitchFamily="34" charset="0"/>
              </a:rPr>
              <a:t>xy</a:t>
            </a:r>
            <a:r>
              <a:rPr lang="en-US" sz="2400">
                <a:solidFill>
                  <a:srgbClr val="00FFFF"/>
                </a:solidFill>
                <a:latin typeface="Arial Narrow" pitchFamily="34" charset="0"/>
              </a:rPr>
              <a:t>     d</a:t>
            </a:r>
            <a:r>
              <a:rPr lang="en-US" sz="2400" baseline="-25000">
                <a:solidFill>
                  <a:srgbClr val="00FFFF"/>
                </a:solidFill>
                <a:latin typeface="Arial Narrow" pitchFamily="34" charset="0"/>
              </a:rPr>
              <a:t>x</a:t>
            </a:r>
            <a:r>
              <a:rPr lang="en-US" sz="1200">
                <a:solidFill>
                  <a:srgbClr val="00FFFF"/>
                </a:solidFill>
                <a:latin typeface="Arial Narrow" pitchFamily="34" charset="0"/>
              </a:rPr>
              <a:t>2</a:t>
            </a:r>
            <a:r>
              <a:rPr lang="en-US" sz="2400" baseline="-25000">
                <a:solidFill>
                  <a:srgbClr val="00FFFF"/>
                </a:solidFill>
                <a:latin typeface="Arial Narrow" pitchFamily="34" charset="0"/>
              </a:rPr>
              <a:t>-y</a:t>
            </a:r>
            <a:r>
              <a:rPr lang="en-US" sz="1200">
                <a:solidFill>
                  <a:srgbClr val="00FFFF"/>
                </a:solidFill>
                <a:latin typeface="Arial Narrow" pitchFamily="34" charset="0"/>
              </a:rPr>
              <a:t>2</a:t>
            </a:r>
            <a:r>
              <a:rPr lang="en-US" sz="2400">
                <a:solidFill>
                  <a:srgbClr val="00FFFF"/>
                </a:solidFill>
                <a:latin typeface="Arial Narrow" pitchFamily="34" charset="0"/>
              </a:rPr>
              <a:t>    d</a:t>
            </a:r>
            <a:r>
              <a:rPr lang="en-US" sz="2400" baseline="-25000">
                <a:solidFill>
                  <a:srgbClr val="00FFFF"/>
                </a:solidFill>
                <a:latin typeface="Arial Narrow" pitchFamily="34" charset="0"/>
              </a:rPr>
              <a:t>z</a:t>
            </a:r>
            <a:r>
              <a:rPr lang="en-US" sz="1200">
                <a:solidFill>
                  <a:srgbClr val="00FFFF"/>
                </a:solidFill>
                <a:latin typeface="Arial Narrow" pitchFamily="34" charset="0"/>
              </a:rPr>
              <a:t>2</a:t>
            </a:r>
            <a:r>
              <a:rPr lang="en-US" sz="2400" baseline="-25000">
                <a:solidFill>
                  <a:srgbClr val="00FFFF"/>
                </a:solidFill>
                <a:latin typeface="Arial Narrow" pitchFamily="34" charset="0"/>
              </a:rPr>
              <a:t> </a:t>
            </a:r>
          </a:p>
        </p:txBody>
      </p:sp>
      <p:sp>
        <p:nvSpPr>
          <p:cNvPr id="130135" name="Line 87"/>
          <p:cNvSpPr>
            <a:spLocks noChangeShapeType="1"/>
          </p:cNvSpPr>
          <p:nvPr/>
        </p:nvSpPr>
        <p:spPr bwMode="auto">
          <a:xfrm>
            <a:off x="2082800" y="544513"/>
            <a:ext cx="0" cy="457200"/>
          </a:xfrm>
          <a:prstGeom prst="line">
            <a:avLst/>
          </a:prstGeom>
          <a:noFill/>
          <a:ln w="38100">
            <a:solidFill>
              <a:srgbClr val="F1A60F"/>
            </a:solidFill>
            <a:round/>
            <a:headEnd/>
            <a:tailEnd type="triangle" w="med" len="med"/>
          </a:ln>
          <a:effectLst/>
        </p:spPr>
        <p:txBody>
          <a:bodyPr wrap="none" anchor="ctr"/>
          <a:lstStyle/>
          <a:p>
            <a:endParaRPr lang="en-US">
              <a:solidFill>
                <a:srgbClr val="000000"/>
              </a:solidFill>
              <a:latin typeface="Arial" pitchFamily="34" charset="0"/>
            </a:endParaRPr>
          </a:p>
        </p:txBody>
      </p:sp>
      <p:grpSp>
        <p:nvGrpSpPr>
          <p:cNvPr id="16" name="Group 130"/>
          <p:cNvGrpSpPr>
            <a:grpSpLocks/>
          </p:cNvGrpSpPr>
          <p:nvPr/>
        </p:nvGrpSpPr>
        <p:grpSpPr bwMode="auto">
          <a:xfrm>
            <a:off x="3387725" y="2279650"/>
            <a:ext cx="2185988" cy="2246313"/>
            <a:chOff x="2134" y="1436"/>
            <a:chExt cx="1377" cy="1415"/>
          </a:xfrm>
        </p:grpSpPr>
        <p:grpSp>
          <p:nvGrpSpPr>
            <p:cNvPr id="17" name="Group 126"/>
            <p:cNvGrpSpPr>
              <a:grpSpLocks/>
            </p:cNvGrpSpPr>
            <p:nvPr/>
          </p:nvGrpSpPr>
          <p:grpSpPr bwMode="auto">
            <a:xfrm>
              <a:off x="2134" y="2333"/>
              <a:ext cx="1377" cy="518"/>
              <a:chOff x="2117" y="2333"/>
              <a:chExt cx="1377" cy="518"/>
            </a:xfrm>
          </p:grpSpPr>
          <p:sp>
            <p:nvSpPr>
              <p:cNvPr id="130172" name="Oval 124"/>
              <p:cNvSpPr>
                <a:spLocks noChangeArrowheads="1"/>
              </p:cNvSpPr>
              <p:nvPr/>
            </p:nvSpPr>
            <p:spPr bwMode="auto">
              <a:xfrm rot="8100000">
                <a:off x="3110" y="2333"/>
                <a:ext cx="384" cy="518"/>
              </a:xfrm>
              <a:prstGeom prst="ellipse">
                <a:avLst/>
              </a:prstGeom>
              <a:gradFill rotWithShape="1">
                <a:gsLst>
                  <a:gs pos="0">
                    <a:srgbClr val="00FFFF"/>
                  </a:gs>
                  <a:gs pos="100000">
                    <a:srgbClr val="00FFFF">
                      <a:gamma/>
                      <a:shade val="34902"/>
                      <a:invGamma/>
                      <a:alpha val="49001"/>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sp>
            <p:nvSpPr>
              <p:cNvPr id="130173" name="Oval 125"/>
              <p:cNvSpPr>
                <a:spLocks noChangeArrowheads="1"/>
              </p:cNvSpPr>
              <p:nvPr/>
            </p:nvSpPr>
            <p:spPr bwMode="auto">
              <a:xfrm rot="2700000">
                <a:off x="2184" y="2333"/>
                <a:ext cx="384" cy="518"/>
              </a:xfrm>
              <a:prstGeom prst="ellipse">
                <a:avLst/>
              </a:prstGeom>
              <a:gradFill rotWithShape="1">
                <a:gsLst>
                  <a:gs pos="0">
                    <a:srgbClr val="00FFFF"/>
                  </a:gs>
                  <a:gs pos="100000">
                    <a:srgbClr val="00FFFF">
                      <a:gamma/>
                      <a:shade val="34902"/>
                      <a:invGamma/>
                      <a:alpha val="49001"/>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grpSp>
          <p:nvGrpSpPr>
            <p:cNvPr id="18" name="Group 127"/>
            <p:cNvGrpSpPr>
              <a:grpSpLocks/>
            </p:cNvGrpSpPr>
            <p:nvPr/>
          </p:nvGrpSpPr>
          <p:grpSpPr bwMode="auto">
            <a:xfrm flipV="1">
              <a:off x="2134" y="1436"/>
              <a:ext cx="1377" cy="518"/>
              <a:chOff x="2117" y="2333"/>
              <a:chExt cx="1377" cy="518"/>
            </a:xfrm>
          </p:grpSpPr>
          <p:sp>
            <p:nvSpPr>
              <p:cNvPr id="130176" name="Oval 128"/>
              <p:cNvSpPr>
                <a:spLocks noChangeArrowheads="1"/>
              </p:cNvSpPr>
              <p:nvPr/>
            </p:nvSpPr>
            <p:spPr bwMode="auto">
              <a:xfrm rot="8100000">
                <a:off x="3110" y="2333"/>
                <a:ext cx="384" cy="518"/>
              </a:xfrm>
              <a:prstGeom prst="ellipse">
                <a:avLst/>
              </a:prstGeom>
              <a:gradFill rotWithShape="1">
                <a:gsLst>
                  <a:gs pos="0">
                    <a:srgbClr val="00FFFF"/>
                  </a:gs>
                  <a:gs pos="100000">
                    <a:srgbClr val="00FFFF">
                      <a:gamma/>
                      <a:shade val="34902"/>
                      <a:invGamma/>
                      <a:alpha val="49001"/>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sp>
            <p:nvSpPr>
              <p:cNvPr id="130177" name="Oval 129"/>
              <p:cNvSpPr>
                <a:spLocks noChangeArrowheads="1"/>
              </p:cNvSpPr>
              <p:nvPr/>
            </p:nvSpPr>
            <p:spPr bwMode="auto">
              <a:xfrm rot="2700000">
                <a:off x="2184" y="2333"/>
                <a:ext cx="384" cy="518"/>
              </a:xfrm>
              <a:prstGeom prst="ellipse">
                <a:avLst/>
              </a:prstGeom>
              <a:gradFill rotWithShape="1">
                <a:gsLst>
                  <a:gs pos="0">
                    <a:srgbClr val="00FFFF"/>
                  </a:gs>
                  <a:gs pos="100000">
                    <a:srgbClr val="00FFFF">
                      <a:gamma/>
                      <a:shade val="34902"/>
                      <a:invGamma/>
                      <a:alpha val="49001"/>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grpSp>
      <p:sp>
        <p:nvSpPr>
          <p:cNvPr id="130125" name="Freeform 77"/>
          <p:cNvSpPr>
            <a:spLocks/>
          </p:cNvSpPr>
          <p:nvPr/>
        </p:nvSpPr>
        <p:spPr bwMode="auto">
          <a:xfrm rot="8100000">
            <a:off x="3497263" y="3490913"/>
            <a:ext cx="1089025" cy="706437"/>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grpSp>
        <p:nvGrpSpPr>
          <p:cNvPr id="19" name="Group 142"/>
          <p:cNvGrpSpPr>
            <a:grpSpLocks/>
          </p:cNvGrpSpPr>
          <p:nvPr/>
        </p:nvGrpSpPr>
        <p:grpSpPr bwMode="auto">
          <a:xfrm>
            <a:off x="4637088" y="3105150"/>
            <a:ext cx="1422400" cy="639763"/>
            <a:chOff x="2921" y="1956"/>
            <a:chExt cx="896" cy="403"/>
          </a:xfrm>
        </p:grpSpPr>
        <p:sp>
          <p:nvSpPr>
            <p:cNvPr id="130127" name="Freeform 79"/>
            <p:cNvSpPr>
              <a:spLocks/>
            </p:cNvSpPr>
            <p:nvPr/>
          </p:nvSpPr>
          <p:spPr bwMode="auto">
            <a:xfrm>
              <a:off x="2921" y="1956"/>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00">
                    <a:alpha val="73000"/>
                  </a:srgbClr>
                </a:gs>
                <a:gs pos="100000">
                  <a:srgbClr val="FF66CC"/>
                </a:gs>
              </a:gsLst>
              <a:lin ang="5400000" scaled="1"/>
            </a:gradFill>
            <a:ln w="28575" cap="flat" cmpd="sng">
              <a:solidFill>
                <a:schemeClr val="bg1"/>
              </a:solid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sp>
          <p:nvSpPr>
            <p:cNvPr id="130181" name="Oval 133"/>
            <p:cNvSpPr>
              <a:spLocks noChangeArrowheads="1"/>
            </p:cNvSpPr>
            <p:nvPr/>
          </p:nvSpPr>
          <p:spPr bwMode="auto">
            <a:xfrm rot="5400000">
              <a:off x="3331" y="1951"/>
              <a:ext cx="336" cy="421"/>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grpSp>
        <p:nvGrpSpPr>
          <p:cNvPr id="20" name="Group 144"/>
          <p:cNvGrpSpPr>
            <a:grpSpLocks/>
          </p:cNvGrpSpPr>
          <p:nvPr/>
        </p:nvGrpSpPr>
        <p:grpSpPr bwMode="auto">
          <a:xfrm>
            <a:off x="3287713" y="3551238"/>
            <a:ext cx="1422400" cy="815975"/>
            <a:chOff x="2071" y="2237"/>
            <a:chExt cx="896" cy="514"/>
          </a:xfrm>
        </p:grpSpPr>
        <p:sp>
          <p:nvSpPr>
            <p:cNvPr id="130126" name="Freeform 78"/>
            <p:cNvSpPr>
              <a:spLocks/>
            </p:cNvSpPr>
            <p:nvPr/>
          </p:nvSpPr>
          <p:spPr bwMode="auto">
            <a:xfrm rot="8724194">
              <a:off x="2071" y="2237"/>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FF6600">
                    <a:alpha val="75000"/>
                  </a:srgbClr>
                </a:gs>
                <a:gs pos="100000">
                  <a:srgbClr val="00AC00"/>
                </a:gs>
              </a:gsLst>
              <a:lin ang="5400000" scaled="1"/>
            </a:gradFill>
            <a:ln w="28575" cap="flat" cmpd="sng">
              <a:solidFill>
                <a:schemeClr val="bg1"/>
              </a:solid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sp>
          <p:nvSpPr>
            <p:cNvPr id="130185" name="Oval 137"/>
            <p:cNvSpPr>
              <a:spLocks noChangeArrowheads="1"/>
            </p:cNvSpPr>
            <p:nvPr/>
          </p:nvSpPr>
          <p:spPr bwMode="auto">
            <a:xfrm flipV="1">
              <a:off x="2187" y="2379"/>
              <a:ext cx="384" cy="372"/>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grpSp>
        <p:nvGrpSpPr>
          <p:cNvPr id="21" name="Group 143"/>
          <p:cNvGrpSpPr>
            <a:grpSpLocks/>
          </p:cNvGrpSpPr>
          <p:nvPr/>
        </p:nvGrpSpPr>
        <p:grpSpPr bwMode="auto">
          <a:xfrm>
            <a:off x="3546475" y="2779713"/>
            <a:ext cx="1049338" cy="655637"/>
            <a:chOff x="2234" y="1751"/>
            <a:chExt cx="661" cy="413"/>
          </a:xfrm>
        </p:grpSpPr>
        <p:sp>
          <p:nvSpPr>
            <p:cNvPr id="130051" name="Freeform 3"/>
            <p:cNvSpPr>
              <a:spLocks/>
            </p:cNvSpPr>
            <p:nvPr/>
          </p:nvSpPr>
          <p:spPr bwMode="auto">
            <a:xfrm rot="34045657">
              <a:off x="2234" y="1751"/>
              <a:ext cx="661" cy="41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1A60F"/>
                </a:gs>
                <a:gs pos="50000">
                  <a:srgbClr val="FF6600">
                    <a:alpha val="75000"/>
                  </a:srgbClr>
                </a:gs>
                <a:gs pos="100000">
                  <a:srgbClr val="F1A60F"/>
                </a:gs>
              </a:gsLst>
              <a:lin ang="5400000" scaled="1"/>
            </a:gradFill>
            <a:ln w="28575" cap="flat" cmpd="sng">
              <a:solidFill>
                <a:schemeClr val="bg1"/>
              </a:solid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sp>
          <p:nvSpPr>
            <p:cNvPr id="130186" name="Oval 138"/>
            <p:cNvSpPr>
              <a:spLocks noChangeArrowheads="1"/>
            </p:cNvSpPr>
            <p:nvPr/>
          </p:nvSpPr>
          <p:spPr bwMode="auto">
            <a:xfrm rot="6781153">
              <a:off x="2347" y="1746"/>
              <a:ext cx="336" cy="421"/>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grpSp>
        <p:nvGrpSpPr>
          <p:cNvPr id="22" name="Group 148"/>
          <p:cNvGrpSpPr>
            <a:grpSpLocks/>
          </p:cNvGrpSpPr>
          <p:nvPr/>
        </p:nvGrpSpPr>
        <p:grpSpPr bwMode="auto">
          <a:xfrm>
            <a:off x="4241800" y="1946275"/>
            <a:ext cx="676275" cy="2946400"/>
            <a:chOff x="992" y="2464"/>
            <a:chExt cx="426" cy="1856"/>
          </a:xfrm>
        </p:grpSpPr>
        <p:grpSp>
          <p:nvGrpSpPr>
            <p:cNvPr id="23" name="Group 141"/>
            <p:cNvGrpSpPr>
              <a:grpSpLocks/>
            </p:cNvGrpSpPr>
            <p:nvPr/>
          </p:nvGrpSpPr>
          <p:grpSpPr bwMode="auto">
            <a:xfrm>
              <a:off x="992" y="2464"/>
              <a:ext cx="426" cy="896"/>
              <a:chOff x="1460" y="2887"/>
              <a:chExt cx="426" cy="896"/>
            </a:xfrm>
          </p:grpSpPr>
          <p:sp>
            <p:nvSpPr>
              <p:cNvPr id="130187" name="Freeform 139"/>
              <p:cNvSpPr>
                <a:spLocks/>
              </p:cNvSpPr>
              <p:nvPr/>
            </p:nvSpPr>
            <p:spPr bwMode="auto">
              <a:xfrm rot="-5400000">
                <a:off x="1237" y="3133"/>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7873B">
                      <a:alpha val="50999"/>
                    </a:srgbClr>
                  </a:gs>
                  <a:gs pos="100000">
                    <a:srgbClr val="FFFF00"/>
                  </a:gs>
                </a:gsLst>
                <a:lin ang="5400000" scaled="1"/>
              </a:gradFill>
              <a:ln w="28575" cap="flat" cmpd="sng">
                <a:solidFill>
                  <a:schemeClr val="bg1"/>
                </a:solid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sp>
            <p:nvSpPr>
              <p:cNvPr id="130188" name="Oval 140"/>
              <p:cNvSpPr>
                <a:spLocks noChangeArrowheads="1"/>
              </p:cNvSpPr>
              <p:nvPr/>
            </p:nvSpPr>
            <p:spPr bwMode="auto">
              <a:xfrm rot="5400000">
                <a:off x="1503" y="2869"/>
                <a:ext cx="336" cy="421"/>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grpSp>
          <p:nvGrpSpPr>
            <p:cNvPr id="24" name="Group 145"/>
            <p:cNvGrpSpPr>
              <a:grpSpLocks/>
            </p:cNvGrpSpPr>
            <p:nvPr/>
          </p:nvGrpSpPr>
          <p:grpSpPr bwMode="auto">
            <a:xfrm flipV="1">
              <a:off x="992" y="3424"/>
              <a:ext cx="426" cy="896"/>
              <a:chOff x="1460" y="2887"/>
              <a:chExt cx="426" cy="896"/>
            </a:xfrm>
          </p:grpSpPr>
          <p:sp>
            <p:nvSpPr>
              <p:cNvPr id="130194" name="Freeform 146"/>
              <p:cNvSpPr>
                <a:spLocks/>
              </p:cNvSpPr>
              <p:nvPr/>
            </p:nvSpPr>
            <p:spPr bwMode="auto">
              <a:xfrm rot="-5400000">
                <a:off x="1237" y="3133"/>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7873B">
                      <a:alpha val="50999"/>
                    </a:srgbClr>
                  </a:gs>
                  <a:gs pos="100000">
                    <a:srgbClr val="FFFF00"/>
                  </a:gs>
                </a:gsLst>
                <a:lin ang="5400000" scaled="1"/>
              </a:gradFill>
              <a:ln w="28575" cap="flat" cmpd="sng">
                <a:solidFill>
                  <a:schemeClr val="bg1"/>
                </a:solid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sp>
            <p:nvSpPr>
              <p:cNvPr id="130195" name="Oval 147"/>
              <p:cNvSpPr>
                <a:spLocks noChangeArrowheads="1"/>
              </p:cNvSpPr>
              <p:nvPr/>
            </p:nvSpPr>
            <p:spPr bwMode="auto">
              <a:xfrm rot="5400000">
                <a:off x="1503" y="2869"/>
                <a:ext cx="336" cy="421"/>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000000"/>
                  </a:solidFill>
                  <a:latin typeface="Arial" pitchFamily="34" charset="0"/>
                </a:endParaRPr>
              </a:p>
            </p:txBody>
          </p:sp>
        </p:grpSp>
      </p:grpSp>
      <p:sp>
        <p:nvSpPr>
          <p:cNvPr id="130197" name="Freeform 149"/>
          <p:cNvSpPr>
            <a:spLocks/>
          </p:cNvSpPr>
          <p:nvPr/>
        </p:nvSpPr>
        <p:spPr bwMode="auto">
          <a:xfrm>
            <a:off x="3143250" y="3048000"/>
            <a:ext cx="407988" cy="868363"/>
          </a:xfrm>
          <a:custGeom>
            <a:avLst/>
            <a:gdLst/>
            <a:ahLst/>
            <a:cxnLst>
              <a:cxn ang="0">
                <a:pos x="151" y="547"/>
              </a:cxn>
              <a:cxn ang="0">
                <a:pos x="12" y="252"/>
              </a:cxn>
              <a:cxn ang="0">
                <a:pos x="257" y="0"/>
              </a:cxn>
            </a:cxnLst>
            <a:rect l="0" t="0" r="r" b="b"/>
            <a:pathLst>
              <a:path w="257" h="547">
                <a:moveTo>
                  <a:pt x="151" y="547"/>
                </a:moveTo>
                <a:cubicBezTo>
                  <a:pt x="128" y="498"/>
                  <a:pt x="24" y="420"/>
                  <a:pt x="12" y="252"/>
                </a:cubicBezTo>
                <a:cubicBezTo>
                  <a:pt x="0" y="84"/>
                  <a:pt x="206" y="52"/>
                  <a:pt x="257" y="0"/>
                </a:cubicBezTo>
              </a:path>
            </a:pathLst>
          </a:custGeom>
          <a:noFill/>
          <a:ln w="38100" cap="flat" cmpd="sng">
            <a:solidFill>
              <a:srgbClr val="FFFF66"/>
            </a:solidFill>
            <a:prstDash val="solid"/>
            <a:round/>
            <a:headEnd type="triangle" w="med" len="med"/>
            <a:tailEnd type="triangle" w="med" len="med"/>
          </a:ln>
          <a:effectLst>
            <a:outerShdw dist="35921" dir="2700000" algn="ctr" rotWithShape="0">
              <a:schemeClr val="tx1"/>
            </a:outerShdw>
          </a:effectLst>
        </p:spPr>
        <p:txBody>
          <a:bodyPr>
            <a:spAutoFit/>
          </a:bodyPr>
          <a:lstStyle/>
          <a:p>
            <a:endParaRPr lang="en-US">
              <a:solidFill>
                <a:srgbClr val="000000"/>
              </a:solidFill>
              <a:latin typeface="Arial" pitchFamily="34" charset="0"/>
            </a:endParaRPr>
          </a:p>
        </p:txBody>
      </p:sp>
      <p:sp>
        <p:nvSpPr>
          <p:cNvPr id="130198" name="Text Box 150"/>
          <p:cNvSpPr txBox="1">
            <a:spLocks noChangeArrowheads="1"/>
          </p:cNvSpPr>
          <p:nvPr/>
        </p:nvSpPr>
        <p:spPr bwMode="auto">
          <a:xfrm>
            <a:off x="2332038" y="3244850"/>
            <a:ext cx="736600" cy="304800"/>
          </a:xfrm>
          <a:prstGeom prst="rect">
            <a:avLst/>
          </a:prstGeom>
          <a:noFill/>
          <a:ln w="9525" algn="ctr">
            <a:noFill/>
            <a:miter lim="800000"/>
            <a:headEnd/>
            <a:tailEnd/>
          </a:ln>
          <a:effectLst/>
        </p:spPr>
        <p:txBody>
          <a:bodyPr lIns="0" tIns="0" rIns="0" bIns="0">
            <a:spAutoFit/>
          </a:bodyPr>
          <a:lstStyle/>
          <a:p>
            <a:pPr algn="r">
              <a:spcBef>
                <a:spcPct val="50000"/>
              </a:spcBef>
            </a:pPr>
            <a:r>
              <a:rPr lang="en-US" sz="2000">
                <a:solidFill>
                  <a:srgbClr val="FFFFFF"/>
                </a:solidFill>
                <a:latin typeface="Arial" pitchFamily="34" charset="0"/>
              </a:rPr>
              <a:t>120</a:t>
            </a:r>
            <a:r>
              <a:rPr lang="en-US" sz="2000" baseline="30000">
                <a:solidFill>
                  <a:srgbClr val="FFFFFF"/>
                </a:solidFill>
                <a:latin typeface="Arial" pitchFamily="34" charset="0"/>
              </a:rPr>
              <a:t>o</a:t>
            </a:r>
          </a:p>
        </p:txBody>
      </p:sp>
      <p:sp>
        <p:nvSpPr>
          <p:cNvPr id="130199" name="Freeform 151"/>
          <p:cNvSpPr>
            <a:spLocks/>
          </p:cNvSpPr>
          <p:nvPr/>
        </p:nvSpPr>
        <p:spPr bwMode="auto">
          <a:xfrm>
            <a:off x="4981575" y="2238375"/>
            <a:ext cx="898525" cy="857250"/>
          </a:xfrm>
          <a:custGeom>
            <a:avLst/>
            <a:gdLst/>
            <a:ahLst/>
            <a:cxnLst>
              <a:cxn ang="0">
                <a:pos x="660" y="612"/>
              </a:cxn>
              <a:cxn ang="0">
                <a:pos x="558" y="192"/>
              </a:cxn>
              <a:cxn ang="0">
                <a:pos x="0" y="0"/>
              </a:cxn>
            </a:cxnLst>
            <a:rect l="0" t="0" r="r" b="b"/>
            <a:pathLst>
              <a:path w="668" h="612">
                <a:moveTo>
                  <a:pt x="660" y="612"/>
                </a:moveTo>
                <a:cubicBezTo>
                  <a:pt x="643" y="543"/>
                  <a:pt x="668" y="294"/>
                  <a:pt x="558" y="192"/>
                </a:cubicBezTo>
                <a:cubicBezTo>
                  <a:pt x="420" y="6"/>
                  <a:pt x="116" y="40"/>
                  <a:pt x="0" y="0"/>
                </a:cubicBezTo>
              </a:path>
            </a:pathLst>
          </a:custGeom>
          <a:noFill/>
          <a:ln w="38100" cap="flat" cmpd="sng">
            <a:solidFill>
              <a:srgbClr val="FFFF66"/>
            </a:solidFill>
            <a:prstDash val="solid"/>
            <a:round/>
            <a:headEnd type="triangle" w="med" len="med"/>
            <a:tailEnd type="triangle" w="med" len="med"/>
          </a:ln>
          <a:effectLst>
            <a:outerShdw dist="35921" dir="2700000" algn="ctr" rotWithShape="0">
              <a:schemeClr val="tx1"/>
            </a:outerShdw>
          </a:effectLst>
        </p:spPr>
        <p:txBody>
          <a:bodyPr>
            <a:spAutoFit/>
          </a:bodyPr>
          <a:lstStyle/>
          <a:p>
            <a:endParaRPr lang="en-US">
              <a:solidFill>
                <a:srgbClr val="000000"/>
              </a:solidFill>
              <a:latin typeface="Arial" pitchFamily="34" charset="0"/>
            </a:endParaRPr>
          </a:p>
        </p:txBody>
      </p:sp>
      <p:sp>
        <p:nvSpPr>
          <p:cNvPr id="130200" name="Text Box 152"/>
          <p:cNvSpPr txBox="1">
            <a:spLocks noChangeArrowheads="1"/>
          </p:cNvSpPr>
          <p:nvPr/>
        </p:nvSpPr>
        <p:spPr bwMode="auto">
          <a:xfrm>
            <a:off x="5926138" y="2514600"/>
            <a:ext cx="460375" cy="304800"/>
          </a:xfrm>
          <a:prstGeom prst="rect">
            <a:avLst/>
          </a:prstGeom>
          <a:noFill/>
          <a:ln w="9525" algn="ctr">
            <a:noFill/>
            <a:miter lim="800000"/>
            <a:headEnd/>
            <a:tailEnd/>
          </a:ln>
          <a:effectLst/>
        </p:spPr>
        <p:txBody>
          <a:bodyPr lIns="0" tIns="0" rIns="0" bIns="0">
            <a:spAutoFit/>
          </a:bodyPr>
          <a:lstStyle/>
          <a:p>
            <a:pPr>
              <a:spcBef>
                <a:spcPct val="50000"/>
              </a:spcBef>
            </a:pPr>
            <a:r>
              <a:rPr lang="en-US" sz="2000">
                <a:solidFill>
                  <a:srgbClr val="FFFFFF"/>
                </a:solidFill>
                <a:latin typeface="Arial" pitchFamily="34" charset="0"/>
              </a:rPr>
              <a:t>90</a:t>
            </a:r>
            <a:r>
              <a:rPr lang="en-US" sz="2000" baseline="30000">
                <a:solidFill>
                  <a:srgbClr val="FFFFFF"/>
                </a:solidFill>
                <a:latin typeface="Arial" pitchFamily="34" charset="0"/>
              </a:rPr>
              <a:t>o</a:t>
            </a:r>
          </a:p>
        </p:txBody>
      </p:sp>
      <p:sp>
        <p:nvSpPr>
          <p:cNvPr id="130143" name="Freeform 95"/>
          <p:cNvSpPr>
            <a:spLocks/>
          </p:cNvSpPr>
          <p:nvPr/>
        </p:nvSpPr>
        <p:spPr bwMode="auto">
          <a:xfrm>
            <a:off x="3876675" y="3771900"/>
            <a:ext cx="1466850" cy="817563"/>
          </a:xfrm>
          <a:custGeom>
            <a:avLst/>
            <a:gdLst/>
            <a:ahLst/>
            <a:cxnLst>
              <a:cxn ang="0">
                <a:pos x="924" y="0"/>
              </a:cxn>
              <a:cxn ang="0">
                <a:pos x="621" y="367"/>
              </a:cxn>
              <a:cxn ang="0">
                <a:pos x="0" y="383"/>
              </a:cxn>
            </a:cxnLst>
            <a:rect l="0" t="0" r="r" b="b"/>
            <a:pathLst>
              <a:path w="924" h="515">
                <a:moveTo>
                  <a:pt x="924" y="0"/>
                </a:moveTo>
                <a:cubicBezTo>
                  <a:pt x="874" y="62"/>
                  <a:pt x="775" y="303"/>
                  <a:pt x="621" y="367"/>
                </a:cubicBezTo>
                <a:cubicBezTo>
                  <a:pt x="338" y="515"/>
                  <a:pt x="130" y="380"/>
                  <a:pt x="0" y="383"/>
                </a:cubicBezTo>
              </a:path>
            </a:pathLst>
          </a:custGeom>
          <a:noFill/>
          <a:ln w="38100" cap="flat" cmpd="sng">
            <a:solidFill>
              <a:srgbClr val="FFFF66"/>
            </a:solidFill>
            <a:prstDash val="solid"/>
            <a:round/>
            <a:headEnd type="triangle" w="med" len="med"/>
            <a:tailEnd type="triangle" w="med" len="med"/>
          </a:ln>
          <a:effectLst>
            <a:outerShdw dist="35921" dir="2700000" algn="ctr" rotWithShape="0">
              <a:schemeClr val="tx1"/>
            </a:outerShdw>
          </a:effectLst>
        </p:spPr>
        <p:txBody>
          <a:bodyPr>
            <a:spAutoFit/>
          </a:bodyPr>
          <a:lstStyle/>
          <a:p>
            <a:endParaRPr lang="en-US">
              <a:solidFill>
                <a:srgbClr val="000000"/>
              </a:solidFill>
              <a:latin typeface="Arial" pitchFamily="34" charset="0"/>
            </a:endParaRPr>
          </a:p>
        </p:txBody>
      </p:sp>
      <p:sp>
        <p:nvSpPr>
          <p:cNvPr id="130203" name="Freeform 155"/>
          <p:cNvSpPr>
            <a:spLocks/>
          </p:cNvSpPr>
          <p:nvPr/>
        </p:nvSpPr>
        <p:spPr bwMode="auto">
          <a:xfrm rot="18900000">
            <a:off x="1682750" y="4265613"/>
            <a:ext cx="858838" cy="492125"/>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9525" cap="flat" cmpd="sng">
            <a:noFill/>
            <a:prstDash val="solid"/>
            <a:round/>
            <a:headEnd/>
            <a:tailEnd/>
          </a:ln>
          <a:effectLst/>
        </p:spPr>
        <p:txBody>
          <a:bodyPr wrap="none" anchor="ctr"/>
          <a:lstStyle/>
          <a:p>
            <a:endParaRPr lang="en-US">
              <a:solidFill>
                <a:srgbClr val="000000"/>
              </a:solidFill>
              <a:latin typeface="Arial" pitchFamily="34" charset="0"/>
            </a:endParaRPr>
          </a:p>
        </p:txBody>
      </p:sp>
      <p:grpSp>
        <p:nvGrpSpPr>
          <p:cNvPr id="25" name="Group 156"/>
          <p:cNvGrpSpPr>
            <a:grpSpLocks/>
          </p:cNvGrpSpPr>
          <p:nvPr/>
        </p:nvGrpSpPr>
        <p:grpSpPr bwMode="auto">
          <a:xfrm>
            <a:off x="685800" y="4610100"/>
            <a:ext cx="2230438" cy="493713"/>
            <a:chOff x="1400" y="2394"/>
            <a:chExt cx="1673" cy="311"/>
          </a:xfrm>
        </p:grpSpPr>
        <p:sp>
          <p:nvSpPr>
            <p:cNvPr id="130205" name="Freeform 157"/>
            <p:cNvSpPr>
              <a:spLocks/>
            </p:cNvSpPr>
            <p:nvPr/>
          </p:nvSpPr>
          <p:spPr bwMode="auto">
            <a:xfrm>
              <a:off x="2254" y="2394"/>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srgbClr>
                </a:gs>
                <a:gs pos="100000">
                  <a:srgbClr val="FF66CC"/>
                </a:gs>
              </a:gsLst>
              <a:lin ang="5400000" scaled="1"/>
            </a:gradFill>
            <a:ln w="9525" cap="flat" cmpd="sng">
              <a:noFill/>
              <a:prstDash val="solid"/>
              <a:round/>
              <a:headEnd/>
              <a:tailEnd/>
            </a:ln>
            <a:effectLst/>
          </p:spPr>
          <p:txBody>
            <a:bodyPr wrap="none" anchor="ctr"/>
            <a:lstStyle/>
            <a:p>
              <a:endParaRPr lang="en-US">
                <a:solidFill>
                  <a:srgbClr val="000000"/>
                </a:solidFill>
                <a:latin typeface="Arial" pitchFamily="34" charset="0"/>
              </a:endParaRPr>
            </a:p>
          </p:txBody>
        </p:sp>
        <p:sp>
          <p:nvSpPr>
            <p:cNvPr id="130206" name="Freeform 158"/>
            <p:cNvSpPr>
              <a:spLocks/>
            </p:cNvSpPr>
            <p:nvPr/>
          </p:nvSpPr>
          <p:spPr bwMode="auto">
            <a:xfrm rot="10800000">
              <a:off x="1400" y="2395"/>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srgbClr>
                </a:gs>
                <a:gs pos="100000">
                  <a:srgbClr val="FF66CC"/>
                </a:gs>
              </a:gsLst>
              <a:lin ang="5400000" scaled="1"/>
            </a:gradFill>
            <a:ln w="9525" cap="flat" cmpd="sng">
              <a:noFill/>
              <a:prstDash val="solid"/>
              <a:round/>
              <a:headEnd/>
              <a:tailEnd/>
            </a:ln>
            <a:effectLst/>
          </p:spPr>
          <p:txBody>
            <a:bodyPr wrap="none" anchor="ctr"/>
            <a:lstStyle/>
            <a:p>
              <a:endParaRPr lang="en-US">
                <a:solidFill>
                  <a:srgbClr val="000000"/>
                </a:solidFill>
                <a:latin typeface="Arial" pitchFamily="34" charset="0"/>
              </a:endParaRPr>
            </a:p>
          </p:txBody>
        </p:sp>
      </p:grpSp>
      <p:grpSp>
        <p:nvGrpSpPr>
          <p:cNvPr id="26" name="Group 159"/>
          <p:cNvGrpSpPr>
            <a:grpSpLocks/>
          </p:cNvGrpSpPr>
          <p:nvPr/>
        </p:nvGrpSpPr>
        <p:grpSpPr bwMode="auto">
          <a:xfrm>
            <a:off x="1554163" y="3711575"/>
            <a:ext cx="493712" cy="2241550"/>
            <a:chOff x="2087" y="1742"/>
            <a:chExt cx="311" cy="1673"/>
          </a:xfrm>
        </p:grpSpPr>
        <p:sp>
          <p:nvSpPr>
            <p:cNvPr id="130208" name="Freeform 160"/>
            <p:cNvSpPr>
              <a:spLocks/>
            </p:cNvSpPr>
            <p:nvPr/>
          </p:nvSpPr>
          <p:spPr bwMode="auto">
            <a:xfrm rot="5400000">
              <a:off x="1833" y="2851"/>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9525" cap="flat" cmpd="sng">
              <a:noFill/>
              <a:prstDash val="solid"/>
              <a:round/>
              <a:headEnd/>
              <a:tailEnd/>
            </a:ln>
            <a:effectLst/>
          </p:spPr>
          <p:txBody>
            <a:bodyPr wrap="none" anchor="ctr"/>
            <a:lstStyle/>
            <a:p>
              <a:endParaRPr lang="en-US">
                <a:solidFill>
                  <a:srgbClr val="000000"/>
                </a:solidFill>
                <a:latin typeface="Arial" pitchFamily="34" charset="0"/>
              </a:endParaRPr>
            </a:p>
          </p:txBody>
        </p:sp>
        <p:sp>
          <p:nvSpPr>
            <p:cNvPr id="130209" name="Freeform 161"/>
            <p:cNvSpPr>
              <a:spLocks/>
            </p:cNvSpPr>
            <p:nvPr/>
          </p:nvSpPr>
          <p:spPr bwMode="auto">
            <a:xfrm rot="16200000">
              <a:off x="1832" y="1997"/>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grpSp>
      <p:sp>
        <p:nvSpPr>
          <p:cNvPr id="130210" name="Freeform 162"/>
          <p:cNvSpPr>
            <a:spLocks/>
          </p:cNvSpPr>
          <p:nvPr/>
        </p:nvSpPr>
        <p:spPr bwMode="auto">
          <a:xfrm rot="8100000">
            <a:off x="1063625" y="4913313"/>
            <a:ext cx="858838" cy="492125"/>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9525" cap="flat" cmpd="sng">
            <a:noFill/>
            <a:prstDash val="solid"/>
            <a:round/>
            <a:headEnd/>
            <a:tailEnd/>
          </a:ln>
          <a:effectLst/>
        </p:spPr>
        <p:txBody>
          <a:bodyPr wrap="none" anchor="ctr"/>
          <a:lstStyle/>
          <a:p>
            <a:endParaRPr lang="en-US">
              <a:solidFill>
                <a:srgbClr val="000000"/>
              </a:solidFill>
              <a:latin typeface="Arial" pitchFamily="34" charset="0"/>
            </a:endParaRPr>
          </a:p>
        </p:txBody>
      </p:sp>
      <p:sp>
        <p:nvSpPr>
          <p:cNvPr id="130211" name="Text Box 163"/>
          <p:cNvSpPr txBox="1">
            <a:spLocks noChangeArrowheads="1"/>
          </p:cNvSpPr>
          <p:nvPr/>
        </p:nvSpPr>
        <p:spPr bwMode="auto">
          <a:xfrm>
            <a:off x="6530975" y="2884488"/>
            <a:ext cx="2197100" cy="506412"/>
          </a:xfrm>
          <a:prstGeom prst="rect">
            <a:avLst/>
          </a:prstGeom>
          <a:noFill/>
          <a:ln w="9525" algn="ctr">
            <a:noFill/>
            <a:miter lim="800000"/>
            <a:headEnd/>
            <a:tailEnd/>
          </a:ln>
          <a:effectLst/>
        </p:spPr>
        <p:txBody>
          <a:bodyPr tIns="0" bIns="0"/>
          <a:lstStyle/>
          <a:p>
            <a:pPr algn="ctr">
              <a:spcBef>
                <a:spcPct val="50000"/>
              </a:spcBef>
            </a:pPr>
            <a:r>
              <a:rPr lang="en-US" sz="2800">
                <a:solidFill>
                  <a:srgbClr val="FFFF00"/>
                </a:solidFill>
                <a:latin typeface="Arial" pitchFamily="34" charset="0"/>
              </a:rPr>
              <a:t>Promoted</a:t>
            </a:r>
          </a:p>
        </p:txBody>
      </p:sp>
      <p:sp>
        <p:nvSpPr>
          <p:cNvPr id="121" name="TextBox 120"/>
          <p:cNvSpPr txBox="1"/>
          <p:nvPr/>
        </p:nvSpPr>
        <p:spPr>
          <a:xfrm>
            <a:off x="2957329" y="5053724"/>
            <a:ext cx="6042738" cy="1077218"/>
          </a:xfrm>
          <a:prstGeom prst="rect">
            <a:avLst/>
          </a:prstGeom>
          <a:noFill/>
        </p:spPr>
        <p:txBody>
          <a:bodyPr wrap="square" rtlCol="0">
            <a:spAutoFit/>
          </a:bodyPr>
          <a:lstStyle/>
          <a:p>
            <a:pPr algn="ctr"/>
            <a:r>
              <a:rPr lang="en-US" sz="1600" dirty="0" smtClean="0">
                <a:solidFill>
                  <a:srgbClr val="00FFFF"/>
                </a:solidFill>
              </a:rPr>
              <a:t>Again, don’t worry about the details of this electron behavior, just appreciate the amazing ability that electrons have in adjusting their angles and shapes to accommodate bonding different kinds of atoms and different numbers of atoms.</a:t>
            </a:r>
            <a:endParaRPr lang="en-US" sz="1600" dirty="0">
              <a:solidFill>
                <a:srgbClr val="00FFFF"/>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111"/>
                                        </p:tgtEl>
                                        <p:attrNameLst>
                                          <p:attrName>style.visibility</p:attrName>
                                        </p:attrNameLst>
                                      </p:cBhvr>
                                      <p:to>
                                        <p:strVal val="visible"/>
                                      </p:to>
                                    </p:set>
                                    <p:animEffect transition="in" filter="fade">
                                      <p:cBhvr>
                                        <p:cTn id="7" dur="2000"/>
                                        <p:tgtEl>
                                          <p:spTgt spid="130111"/>
                                        </p:tgtEl>
                                      </p:cBhvr>
                                    </p:animEffect>
                                  </p:childTnLst>
                                </p:cTn>
                              </p:par>
                              <p:par>
                                <p:cTn id="8" presetID="8" presetClass="emph" presetSubtype="0" repeatCount="indefinite" fill="hold" grpId="1" nodeType="withEffect">
                                  <p:stCondLst>
                                    <p:cond delay="0"/>
                                  </p:stCondLst>
                                  <p:childTnLst>
                                    <p:animRot by="-21600000">
                                      <p:cBhvr>
                                        <p:cTn id="9" dur="2000" fill="hold"/>
                                        <p:tgtEl>
                                          <p:spTgt spid="130111"/>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0132"/>
                                        </p:tgtEl>
                                        <p:attrNameLst>
                                          <p:attrName>style.visibility</p:attrName>
                                        </p:attrNameLst>
                                      </p:cBhvr>
                                      <p:to>
                                        <p:strVal val="visible"/>
                                      </p:to>
                                    </p:set>
                                    <p:animEffect transition="in" filter="fade">
                                      <p:cBhvr>
                                        <p:cTn id="14" dur="2000"/>
                                        <p:tgtEl>
                                          <p:spTgt spid="130132"/>
                                        </p:tgtEl>
                                      </p:cBhvr>
                                    </p:animEffect>
                                  </p:childTnLst>
                                </p:cTn>
                              </p:par>
                              <p:par>
                                <p:cTn id="15" presetID="0" presetClass="path" presetSubtype="0" accel="50000" decel="50000" fill="hold" grpId="1" nodeType="withEffect">
                                  <p:stCondLst>
                                    <p:cond delay="0"/>
                                  </p:stCondLst>
                                  <p:childTnLst>
                                    <p:animMotion origin="layout" path="M 0.0 0.0 C -0.01319 0.04467 -0.02639 0.08935 0.01771 0.15463 C 0.06181 0.21991 0.1632 0.30555 0.26459 0.3912 " pathEditMode="relative" ptsTypes="aaA">
                                      <p:cBhvr>
                                        <p:cTn id="16" dur="2000" spd="-100000" fill="hold"/>
                                        <p:tgtEl>
                                          <p:spTgt spid="130132"/>
                                        </p:tgtEl>
                                        <p:attrNameLst>
                                          <p:attrName>ppt_x</p:attrName>
                                          <p:attrName>ppt_y</p:attrName>
                                        </p:attrNameLst>
                                      </p:cBhvr>
                                    </p:animMotion>
                                  </p:childTnLst>
                                </p:cTn>
                              </p:par>
                              <p:par>
                                <p:cTn id="17" presetID="10" presetClass="entr" presetSubtype="0" fill="hold" grpId="0" nodeType="withEffect">
                                  <p:stCondLst>
                                    <p:cond delay="0"/>
                                  </p:stCondLst>
                                  <p:childTnLst>
                                    <p:set>
                                      <p:cBhvr>
                                        <p:cTn id="18" dur="1" fill="hold">
                                          <p:stCondLst>
                                            <p:cond delay="0"/>
                                          </p:stCondLst>
                                        </p:cTn>
                                        <p:tgtEl>
                                          <p:spTgt spid="130135"/>
                                        </p:tgtEl>
                                        <p:attrNameLst>
                                          <p:attrName>style.visibility</p:attrName>
                                        </p:attrNameLst>
                                      </p:cBhvr>
                                      <p:to>
                                        <p:strVal val="visible"/>
                                      </p:to>
                                    </p:set>
                                    <p:animEffect transition="in" filter="fade">
                                      <p:cBhvr>
                                        <p:cTn id="19" dur="2000"/>
                                        <p:tgtEl>
                                          <p:spTgt spid="130135"/>
                                        </p:tgtEl>
                                      </p:cBhvr>
                                    </p:animEffect>
                                  </p:childTnLst>
                                </p:cTn>
                              </p:par>
                              <p:par>
                                <p:cTn id="20" presetID="0" presetClass="path" presetSubtype="0" accel="50000" decel="50000" fill="hold" grpId="1" nodeType="withEffect">
                                  <p:stCondLst>
                                    <p:cond delay="0"/>
                                  </p:stCondLst>
                                  <p:childTnLst>
                                    <p:animMotion origin="layout" path="M 0.0 0.0 C -0.01319 0.04467 -0.02639 0.08935 0.01771 0.15463 C 0.06181 0.21991 0.1632 0.30555 0.26459 0.3912 " pathEditMode="relative" rAng="0" ptsTypes="aaA">
                                      <p:cBhvr>
                                        <p:cTn id="21" dur="2000" spd="-100000" fill="hold"/>
                                        <p:tgtEl>
                                          <p:spTgt spid="130135"/>
                                        </p:tgtEl>
                                        <p:attrNameLst>
                                          <p:attrName>ppt_x</p:attrName>
                                          <p:attrName>ppt_y</p:attrName>
                                        </p:attrNameLst>
                                      </p:cBhvr>
                                      <p:rCtr x="0" y="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0133"/>
                                        </p:tgtEl>
                                        <p:attrNameLst>
                                          <p:attrName>style.visibility</p:attrName>
                                        </p:attrNameLst>
                                      </p:cBhvr>
                                      <p:to>
                                        <p:strVal val="visible"/>
                                      </p:to>
                                    </p:set>
                                    <p:animEffect transition="in" filter="fade">
                                      <p:cBhvr>
                                        <p:cTn id="34" dur="500"/>
                                        <p:tgtEl>
                                          <p:spTgt spid="130133"/>
                                        </p:tgtEl>
                                      </p:cBhvr>
                                    </p:animEffect>
                                  </p:childTnLst>
                                </p:cTn>
                              </p:par>
                              <p:par>
                                <p:cTn id="35" presetID="0" presetClass="path" presetSubtype="0" accel="50000" decel="50000" fill="hold" grpId="1" nodeType="withEffect">
                                  <p:stCondLst>
                                    <p:cond delay="0"/>
                                  </p:stCondLst>
                                  <p:childTnLst>
                                    <p:animMotion origin="layout" path="M 0.00034 -0.00139 C -0.00452 0.06412 -0.00938 0.12963 0.00191 0.19652 C 0.01319 0.26342 0.04062 0.33194 0.06805 0.40069 " pathEditMode="relative" rAng="0" ptsTypes="aaA">
                                      <p:cBhvr>
                                        <p:cTn id="36" dur="2000" spd="-100000" fill="hold"/>
                                        <p:tgtEl>
                                          <p:spTgt spid="130133"/>
                                        </p:tgtEl>
                                        <p:attrNameLst>
                                          <p:attrName>ppt_x</p:attrName>
                                          <p:attrName>ppt_y</p:attrName>
                                        </p:attrNameLst>
                                      </p:cBhvr>
                                      <p:rCtr x="29" y="201"/>
                                    </p:animMotion>
                                  </p:childTnLst>
                                </p:cTn>
                              </p:par>
                              <p:par>
                                <p:cTn id="37" presetID="10" presetClass="entr" presetSubtype="0" fill="hold" grpId="0" nodeType="withEffect">
                                  <p:stCondLst>
                                    <p:cond delay="0"/>
                                  </p:stCondLst>
                                  <p:childTnLst>
                                    <p:set>
                                      <p:cBhvr>
                                        <p:cTn id="38" dur="1" fill="hold">
                                          <p:stCondLst>
                                            <p:cond delay="0"/>
                                          </p:stCondLst>
                                        </p:cTn>
                                        <p:tgtEl>
                                          <p:spTgt spid="130134"/>
                                        </p:tgtEl>
                                        <p:attrNameLst>
                                          <p:attrName>style.visibility</p:attrName>
                                        </p:attrNameLst>
                                      </p:cBhvr>
                                      <p:to>
                                        <p:strVal val="visible"/>
                                      </p:to>
                                    </p:set>
                                    <p:animEffect transition="in" filter="fade">
                                      <p:cBhvr>
                                        <p:cTn id="39" dur="500"/>
                                        <p:tgtEl>
                                          <p:spTgt spid="130134"/>
                                        </p:tgtEl>
                                      </p:cBhvr>
                                    </p:animEffect>
                                  </p:childTnLst>
                                </p:cTn>
                              </p:par>
                              <p:par>
                                <p:cTn id="40" presetID="0" presetClass="path" presetSubtype="0" accel="50000" decel="50000" fill="hold" grpId="1" nodeType="withEffect">
                                  <p:stCondLst>
                                    <p:cond delay="0"/>
                                  </p:stCondLst>
                                  <p:childTnLst>
                                    <p:animMotion origin="layout" path="M -0.00104 0.00139 C -0.01007 0.02893 -0.01893 0.05671 -0.00434 0.09814 C 0.01024 0.13958 0.04809 0.19514 0.08611 0.25069 " pathEditMode="relative" rAng="0" ptsTypes="aaA">
                                      <p:cBhvr>
                                        <p:cTn id="41" dur="2000" spd="-100000" fill="hold"/>
                                        <p:tgtEl>
                                          <p:spTgt spid="130134"/>
                                        </p:tgtEl>
                                        <p:attrNameLst>
                                          <p:attrName>ppt_x</p:attrName>
                                          <p:attrName>ppt_y</p:attrName>
                                        </p:attrNameLst>
                                      </p:cBhvr>
                                      <p:rCtr x="35" y="125"/>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0118"/>
                                        </p:tgtEl>
                                        <p:attrNameLst>
                                          <p:attrName>style.visibility</p:attrName>
                                        </p:attrNameLst>
                                      </p:cBhvr>
                                      <p:to>
                                        <p:strVal val="visible"/>
                                      </p:to>
                                    </p:set>
                                    <p:animEffect transition="in" filter="fade">
                                      <p:cBhvr>
                                        <p:cTn id="46" dur="1000"/>
                                        <p:tgtEl>
                                          <p:spTgt spid="1301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0061"/>
                                        </p:tgtEl>
                                        <p:attrNameLst>
                                          <p:attrName>style.visibility</p:attrName>
                                        </p:attrNameLst>
                                      </p:cBhvr>
                                      <p:to>
                                        <p:strVal val="visible"/>
                                      </p:to>
                                    </p:set>
                                    <p:animEffect transition="in" filter="fade">
                                      <p:cBhvr>
                                        <p:cTn id="49" dur="1000"/>
                                        <p:tgtEl>
                                          <p:spTgt spid="130061"/>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30153"/>
                                        </p:tgtEl>
                                        <p:attrNameLst>
                                          <p:attrName>style.visibility</p:attrName>
                                        </p:attrNameLst>
                                      </p:cBhvr>
                                      <p:to>
                                        <p:strVal val="visible"/>
                                      </p:to>
                                    </p:set>
                                    <p:animEffect transition="in" filter="fade">
                                      <p:cBhvr>
                                        <p:cTn id="53" dur="500"/>
                                        <p:tgtEl>
                                          <p:spTgt spid="130153"/>
                                        </p:tgtEl>
                                      </p:cBhvr>
                                    </p:animEffect>
                                  </p:childTnLst>
                                </p:cTn>
                              </p:par>
                              <p:par>
                                <p:cTn id="54" presetID="0" presetClass="path" presetSubtype="0" accel="50000" decel="50000" fill="hold" grpId="1" nodeType="withEffect">
                                  <p:stCondLst>
                                    <p:cond delay="0"/>
                                  </p:stCondLst>
                                  <p:childTnLst>
                                    <p:animMotion origin="layout" path="M -0.00104 0.00139 C -0.01007 0.02896 -0.01389 0.0468 -0.00434 0.09824 C 0.00521 0.14967 0.0441 0.26599 0.05677 0.31024 " pathEditMode="relative" rAng="0" ptsTypes="aaa">
                                      <p:cBhvr>
                                        <p:cTn id="55" dur="2000" spd="-100000" fill="hold"/>
                                        <p:tgtEl>
                                          <p:spTgt spid="130153"/>
                                        </p:tgtEl>
                                        <p:attrNameLst>
                                          <p:attrName>ppt_x</p:attrName>
                                          <p:attrName>ppt_y</p:attrName>
                                        </p:attrNameLst>
                                      </p:cBhvr>
                                      <p:rCtr x="22" y="154"/>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23" presetClass="exit" presetSubtype="32" fill="hold" nodeType="withEffect">
                                  <p:stCondLst>
                                    <p:cond delay="0"/>
                                  </p:stCondLst>
                                  <p:childTnLst>
                                    <p:anim calcmode="lin" valueType="num">
                                      <p:cBhvr>
                                        <p:cTn id="62" dur="1000"/>
                                        <p:tgtEl>
                                          <p:spTgt spid="12"/>
                                        </p:tgtEl>
                                        <p:attrNameLst>
                                          <p:attrName>ppt_w</p:attrName>
                                        </p:attrNameLst>
                                      </p:cBhvr>
                                      <p:tavLst>
                                        <p:tav tm="0">
                                          <p:val>
                                            <p:strVal val="ppt_w"/>
                                          </p:val>
                                        </p:tav>
                                        <p:tav tm="100000">
                                          <p:val>
                                            <p:fltVal val="0"/>
                                          </p:val>
                                        </p:tav>
                                      </p:tavLst>
                                    </p:anim>
                                    <p:anim calcmode="lin" valueType="num">
                                      <p:cBhvr>
                                        <p:cTn id="63" dur="1000"/>
                                        <p:tgtEl>
                                          <p:spTgt spid="12"/>
                                        </p:tgtEl>
                                        <p:attrNameLst>
                                          <p:attrName>ppt_h</p:attrName>
                                        </p:attrNameLst>
                                      </p:cBhvr>
                                      <p:tavLst>
                                        <p:tav tm="0">
                                          <p:val>
                                            <p:strVal val="ppt_h"/>
                                          </p:val>
                                        </p:tav>
                                        <p:tav tm="100000">
                                          <p:val>
                                            <p:fltVal val="0"/>
                                          </p:val>
                                        </p:tav>
                                      </p:tavLst>
                                    </p:anim>
                                    <p:set>
                                      <p:cBhvr>
                                        <p:cTn id="64" dur="1" fill="hold">
                                          <p:stCondLst>
                                            <p:cond delay="999"/>
                                          </p:stCondLst>
                                        </p:cTn>
                                        <p:tgtEl>
                                          <p:spTgt spid="1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xit" presetSubtype="0" fill="hold"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3" presetClass="entr" presetSubtype="528" fill="hold" grpId="0" nodeType="clickEffect">
                                  <p:stCondLst>
                                    <p:cond delay="0"/>
                                  </p:stCondLst>
                                  <p:childTnLst>
                                    <p:set>
                                      <p:cBhvr>
                                        <p:cTn id="76" dur="1" fill="hold">
                                          <p:stCondLst>
                                            <p:cond delay="0"/>
                                          </p:stCondLst>
                                        </p:cTn>
                                        <p:tgtEl>
                                          <p:spTgt spid="130125"/>
                                        </p:tgtEl>
                                        <p:attrNameLst>
                                          <p:attrName>style.visibility</p:attrName>
                                        </p:attrNameLst>
                                      </p:cBhvr>
                                      <p:to>
                                        <p:strVal val="visible"/>
                                      </p:to>
                                    </p:set>
                                    <p:anim calcmode="lin" valueType="num">
                                      <p:cBhvr>
                                        <p:cTn id="77" dur="500" fill="hold"/>
                                        <p:tgtEl>
                                          <p:spTgt spid="130125"/>
                                        </p:tgtEl>
                                        <p:attrNameLst>
                                          <p:attrName>ppt_w</p:attrName>
                                        </p:attrNameLst>
                                      </p:cBhvr>
                                      <p:tavLst>
                                        <p:tav tm="0">
                                          <p:val>
                                            <p:fltVal val="0"/>
                                          </p:val>
                                        </p:tav>
                                        <p:tav tm="100000">
                                          <p:val>
                                            <p:strVal val="#ppt_w"/>
                                          </p:val>
                                        </p:tav>
                                      </p:tavLst>
                                    </p:anim>
                                    <p:anim calcmode="lin" valueType="num">
                                      <p:cBhvr>
                                        <p:cTn id="78" dur="500" fill="hold"/>
                                        <p:tgtEl>
                                          <p:spTgt spid="130125"/>
                                        </p:tgtEl>
                                        <p:attrNameLst>
                                          <p:attrName>ppt_h</p:attrName>
                                        </p:attrNameLst>
                                      </p:cBhvr>
                                      <p:tavLst>
                                        <p:tav tm="0">
                                          <p:val>
                                            <p:fltVal val="0"/>
                                          </p:val>
                                        </p:tav>
                                        <p:tav tm="100000">
                                          <p:val>
                                            <p:strVal val="#ppt_h"/>
                                          </p:val>
                                        </p:tav>
                                      </p:tavLst>
                                    </p:anim>
                                    <p:anim calcmode="lin" valueType="num">
                                      <p:cBhvr>
                                        <p:cTn id="79" dur="500" fill="hold"/>
                                        <p:tgtEl>
                                          <p:spTgt spid="130125"/>
                                        </p:tgtEl>
                                        <p:attrNameLst>
                                          <p:attrName>ppt_x</p:attrName>
                                        </p:attrNameLst>
                                      </p:cBhvr>
                                      <p:tavLst>
                                        <p:tav tm="0">
                                          <p:val>
                                            <p:fltVal val="0.5"/>
                                          </p:val>
                                        </p:tav>
                                        <p:tav tm="100000">
                                          <p:val>
                                            <p:strVal val="#ppt_x"/>
                                          </p:val>
                                        </p:tav>
                                      </p:tavLst>
                                    </p:anim>
                                    <p:anim calcmode="lin" valueType="num">
                                      <p:cBhvr>
                                        <p:cTn id="80" dur="500" fill="hold"/>
                                        <p:tgtEl>
                                          <p:spTgt spid="130125"/>
                                        </p:tgtEl>
                                        <p:attrNameLst>
                                          <p:attrName>ppt_y</p:attrName>
                                        </p:attrNameLst>
                                      </p:cBhvr>
                                      <p:tavLst>
                                        <p:tav tm="0">
                                          <p:val>
                                            <p:fltVal val="0.5"/>
                                          </p:val>
                                        </p:tav>
                                        <p:tav tm="100000">
                                          <p:val>
                                            <p:strVal val="#ppt_y"/>
                                          </p:val>
                                        </p:tav>
                                      </p:tavLst>
                                    </p:anim>
                                  </p:childTnLst>
                                </p:cTn>
                              </p:par>
                              <p:par>
                                <p:cTn id="81" presetID="23" presetClass="entr" presetSubtype="528" fill="hold" grpId="0" nodeType="withEffect">
                                  <p:stCondLst>
                                    <p:cond delay="0"/>
                                  </p:stCondLst>
                                  <p:childTnLst>
                                    <p:set>
                                      <p:cBhvr>
                                        <p:cTn id="82" dur="1" fill="hold">
                                          <p:stCondLst>
                                            <p:cond delay="0"/>
                                          </p:stCondLst>
                                        </p:cTn>
                                        <p:tgtEl>
                                          <p:spTgt spid="130062"/>
                                        </p:tgtEl>
                                        <p:attrNameLst>
                                          <p:attrName>style.visibility</p:attrName>
                                        </p:attrNameLst>
                                      </p:cBhvr>
                                      <p:to>
                                        <p:strVal val="visible"/>
                                      </p:to>
                                    </p:set>
                                    <p:anim calcmode="lin" valueType="num">
                                      <p:cBhvr>
                                        <p:cTn id="83" dur="500" fill="hold"/>
                                        <p:tgtEl>
                                          <p:spTgt spid="130062"/>
                                        </p:tgtEl>
                                        <p:attrNameLst>
                                          <p:attrName>ppt_w</p:attrName>
                                        </p:attrNameLst>
                                      </p:cBhvr>
                                      <p:tavLst>
                                        <p:tav tm="0">
                                          <p:val>
                                            <p:fltVal val="0"/>
                                          </p:val>
                                        </p:tav>
                                        <p:tav tm="100000">
                                          <p:val>
                                            <p:strVal val="#ppt_w"/>
                                          </p:val>
                                        </p:tav>
                                      </p:tavLst>
                                    </p:anim>
                                    <p:anim calcmode="lin" valueType="num">
                                      <p:cBhvr>
                                        <p:cTn id="84" dur="500" fill="hold"/>
                                        <p:tgtEl>
                                          <p:spTgt spid="130062"/>
                                        </p:tgtEl>
                                        <p:attrNameLst>
                                          <p:attrName>ppt_h</p:attrName>
                                        </p:attrNameLst>
                                      </p:cBhvr>
                                      <p:tavLst>
                                        <p:tav tm="0">
                                          <p:val>
                                            <p:fltVal val="0"/>
                                          </p:val>
                                        </p:tav>
                                        <p:tav tm="100000">
                                          <p:val>
                                            <p:strVal val="#ppt_h"/>
                                          </p:val>
                                        </p:tav>
                                      </p:tavLst>
                                    </p:anim>
                                    <p:anim calcmode="lin" valueType="num">
                                      <p:cBhvr>
                                        <p:cTn id="85" dur="500" fill="hold"/>
                                        <p:tgtEl>
                                          <p:spTgt spid="130062"/>
                                        </p:tgtEl>
                                        <p:attrNameLst>
                                          <p:attrName>ppt_x</p:attrName>
                                        </p:attrNameLst>
                                      </p:cBhvr>
                                      <p:tavLst>
                                        <p:tav tm="0">
                                          <p:val>
                                            <p:fltVal val="0.5"/>
                                          </p:val>
                                        </p:tav>
                                        <p:tav tm="100000">
                                          <p:val>
                                            <p:strVal val="#ppt_x"/>
                                          </p:val>
                                        </p:tav>
                                      </p:tavLst>
                                    </p:anim>
                                    <p:anim calcmode="lin" valueType="num">
                                      <p:cBhvr>
                                        <p:cTn id="86" dur="500" fill="hold"/>
                                        <p:tgtEl>
                                          <p:spTgt spid="130062"/>
                                        </p:tgtEl>
                                        <p:attrNameLst>
                                          <p:attrName>ppt_y</p:attrName>
                                        </p:attrNameLst>
                                      </p:cBhvr>
                                      <p:tavLst>
                                        <p:tav tm="0">
                                          <p:val>
                                            <p:fltVal val="0.5"/>
                                          </p:val>
                                        </p:tav>
                                        <p:tav tm="100000">
                                          <p:val>
                                            <p:strVal val="#ppt_y"/>
                                          </p:val>
                                        </p:tav>
                                      </p:tavLst>
                                    </p:anim>
                                  </p:childTnLst>
                                </p:cTn>
                              </p:par>
                              <p:par>
                                <p:cTn id="87" presetID="10" presetClass="exit" presetSubtype="0" fill="hold" grpId="1" nodeType="withEffect">
                                  <p:stCondLst>
                                    <p:cond delay="0"/>
                                  </p:stCondLst>
                                  <p:childTnLst>
                                    <p:animEffect transition="out" filter="fade">
                                      <p:cBhvr>
                                        <p:cTn id="88" dur="500"/>
                                        <p:tgtEl>
                                          <p:spTgt spid="130061"/>
                                        </p:tgtEl>
                                      </p:cBhvr>
                                    </p:animEffect>
                                    <p:set>
                                      <p:cBhvr>
                                        <p:cTn id="89" dur="1" fill="hold">
                                          <p:stCondLst>
                                            <p:cond delay="499"/>
                                          </p:stCondLst>
                                        </p:cTn>
                                        <p:tgtEl>
                                          <p:spTgt spid="130061"/>
                                        </p:tgtEl>
                                        <p:attrNameLst>
                                          <p:attrName>style.visibility</p:attrName>
                                        </p:attrNameLst>
                                      </p:cBhvr>
                                      <p:to>
                                        <p:strVal val="hidden"/>
                                      </p:to>
                                    </p:set>
                                  </p:childTnLst>
                                </p:cTn>
                              </p:par>
                              <p:par>
                                <p:cTn id="90" presetID="23" presetClass="exit" presetSubtype="544" fill="hold" grpId="1" nodeType="withEffect">
                                  <p:stCondLst>
                                    <p:cond delay="0"/>
                                  </p:stCondLst>
                                  <p:childTnLst>
                                    <p:anim calcmode="lin" valueType="num">
                                      <p:cBhvr>
                                        <p:cTn id="91" dur="1000"/>
                                        <p:tgtEl>
                                          <p:spTgt spid="130118"/>
                                        </p:tgtEl>
                                        <p:attrNameLst>
                                          <p:attrName>ppt_w</p:attrName>
                                        </p:attrNameLst>
                                      </p:cBhvr>
                                      <p:tavLst>
                                        <p:tav tm="0">
                                          <p:val>
                                            <p:strVal val="ppt_w"/>
                                          </p:val>
                                        </p:tav>
                                        <p:tav tm="100000">
                                          <p:val>
                                            <p:fltVal val="0"/>
                                          </p:val>
                                        </p:tav>
                                      </p:tavLst>
                                    </p:anim>
                                    <p:anim calcmode="lin" valueType="num">
                                      <p:cBhvr>
                                        <p:cTn id="92" dur="1000"/>
                                        <p:tgtEl>
                                          <p:spTgt spid="130118"/>
                                        </p:tgtEl>
                                        <p:attrNameLst>
                                          <p:attrName>ppt_h</p:attrName>
                                        </p:attrNameLst>
                                      </p:cBhvr>
                                      <p:tavLst>
                                        <p:tav tm="0">
                                          <p:val>
                                            <p:strVal val="ppt_h"/>
                                          </p:val>
                                        </p:tav>
                                        <p:tav tm="100000">
                                          <p:val>
                                            <p:fltVal val="0"/>
                                          </p:val>
                                        </p:tav>
                                      </p:tavLst>
                                    </p:anim>
                                    <p:anim calcmode="lin" valueType="num">
                                      <p:cBhvr>
                                        <p:cTn id="93" dur="1000"/>
                                        <p:tgtEl>
                                          <p:spTgt spid="130118"/>
                                        </p:tgtEl>
                                        <p:attrNameLst>
                                          <p:attrName>ppt_x</p:attrName>
                                        </p:attrNameLst>
                                      </p:cBhvr>
                                      <p:tavLst>
                                        <p:tav tm="0">
                                          <p:val>
                                            <p:strVal val="ppt_x"/>
                                          </p:val>
                                        </p:tav>
                                        <p:tav tm="100000">
                                          <p:val>
                                            <p:fltVal val="0.5"/>
                                          </p:val>
                                        </p:tav>
                                      </p:tavLst>
                                    </p:anim>
                                    <p:anim calcmode="lin" valueType="num">
                                      <p:cBhvr>
                                        <p:cTn id="94" dur="1000"/>
                                        <p:tgtEl>
                                          <p:spTgt spid="130118"/>
                                        </p:tgtEl>
                                        <p:attrNameLst>
                                          <p:attrName>ppt_y</p:attrName>
                                        </p:attrNameLst>
                                      </p:cBhvr>
                                      <p:tavLst>
                                        <p:tav tm="0">
                                          <p:val>
                                            <p:strVal val="ppt_y"/>
                                          </p:val>
                                        </p:tav>
                                        <p:tav tm="100000">
                                          <p:val>
                                            <p:fltVal val="0.5"/>
                                          </p:val>
                                        </p:tav>
                                      </p:tavLst>
                                    </p:anim>
                                    <p:set>
                                      <p:cBhvr>
                                        <p:cTn id="95" dur="1" fill="hold">
                                          <p:stCondLst>
                                            <p:cond delay="999"/>
                                          </p:stCondLst>
                                        </p:cTn>
                                        <p:tgtEl>
                                          <p:spTgt spid="130118"/>
                                        </p:tgtEl>
                                        <p:attrNameLst>
                                          <p:attrName>style.visibility</p:attrName>
                                        </p:attrNameLst>
                                      </p:cBhvr>
                                      <p:to>
                                        <p:strVal val="hidden"/>
                                      </p:to>
                                    </p:set>
                                  </p:childTnLst>
                                </p:cTn>
                              </p:par>
                            </p:childTnLst>
                          </p:cTn>
                        </p:par>
                        <p:par>
                          <p:cTn id="96" fill="hold">
                            <p:stCondLst>
                              <p:cond delay="1000"/>
                            </p:stCondLst>
                            <p:childTnLst>
                              <p:par>
                                <p:cTn id="97" presetID="6" presetClass="emph" presetSubtype="0" repeatCount="indefinite" autoRev="1" fill="hold" nodeType="afterEffect">
                                  <p:stCondLst>
                                    <p:cond delay="0"/>
                                  </p:stCondLst>
                                  <p:childTnLst>
                                    <p:animScale>
                                      <p:cBhvr>
                                        <p:cTn id="98" dur="1000" fill="hold"/>
                                        <p:tgtEl>
                                          <p:spTgt spid="12"/>
                                        </p:tgtEl>
                                      </p:cBhvr>
                                      <p:by x="105000" y="105000"/>
                                    </p:animScale>
                                  </p:childTnLst>
                                </p:cTn>
                              </p:par>
                              <p:par>
                                <p:cTn id="99" presetID="6" presetClass="emph" presetSubtype="0" repeatCount="indefinite" autoRev="1" fill="hold" nodeType="withEffect">
                                  <p:stCondLst>
                                    <p:cond delay="0"/>
                                  </p:stCondLst>
                                  <p:childTnLst>
                                    <p:animScale>
                                      <p:cBhvr>
                                        <p:cTn id="100" dur="1000" fill="hold"/>
                                        <p:tgtEl>
                                          <p:spTgt spid="11"/>
                                        </p:tgtEl>
                                      </p:cBhvr>
                                      <p:by x="105000" y="105000"/>
                                    </p:animScale>
                                  </p:childTnLst>
                                </p:cTn>
                              </p:par>
                              <p:par>
                                <p:cTn id="101" presetID="6" presetClass="emph" presetSubtype="0" repeatCount="indefinite" accel="50000" decel="50000" autoRev="1" fill="hold" grpId="2" nodeType="withEffect">
                                  <p:stCondLst>
                                    <p:cond delay="0"/>
                                  </p:stCondLst>
                                  <p:childTnLst>
                                    <p:animScale>
                                      <p:cBhvr>
                                        <p:cTn id="102" dur="2000" fill="hold"/>
                                        <p:tgtEl>
                                          <p:spTgt spid="130118"/>
                                        </p:tgtEl>
                                      </p:cBhvr>
                                      <p:by x="110000" y="110000"/>
                                    </p:animScale>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1000"/>
                                        <p:tgtEl>
                                          <p:spTgt spid="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30169"/>
                                        </p:tgtEl>
                                        <p:attrNameLst>
                                          <p:attrName>style.visibility</p:attrName>
                                        </p:attrNameLst>
                                      </p:cBhvr>
                                      <p:to>
                                        <p:strVal val="visible"/>
                                      </p:to>
                                    </p:set>
                                    <p:animEffect transition="in" filter="fade">
                                      <p:cBhvr>
                                        <p:cTn id="110" dur="1000"/>
                                        <p:tgtEl>
                                          <p:spTgt spid="130169"/>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mph" presetSubtype="0" accel="50000" decel="50000" autoRev="1" fill="hold" grpId="2" nodeType="clickEffect">
                                  <p:stCondLst>
                                    <p:cond delay="0"/>
                                  </p:stCondLst>
                                  <p:childTnLst>
                                    <p:animScale>
                                      <p:cBhvr>
                                        <p:cTn id="114" dur="1000" fill="hold"/>
                                        <p:tgtEl>
                                          <p:spTgt spid="130111"/>
                                        </p:tgtEl>
                                      </p:cBhvr>
                                      <p:by x="50000" y="50000"/>
                                    </p:animScale>
                                  </p:childTnLst>
                                </p:cTn>
                              </p:par>
                              <p:par>
                                <p:cTn id="115" presetID="23" presetClass="entr" presetSubtype="16" fill="hold" nodeType="withEffect">
                                  <p:stCondLst>
                                    <p:cond delay="1000"/>
                                  </p:stCondLst>
                                  <p:childTnLst>
                                    <p:set>
                                      <p:cBhvr>
                                        <p:cTn id="116" dur="1" fill="hold">
                                          <p:stCondLst>
                                            <p:cond delay="0"/>
                                          </p:stCondLst>
                                        </p:cTn>
                                        <p:tgtEl>
                                          <p:spTgt spid="16"/>
                                        </p:tgtEl>
                                        <p:attrNameLst>
                                          <p:attrName>style.visibility</p:attrName>
                                        </p:attrNameLst>
                                      </p:cBhvr>
                                      <p:to>
                                        <p:strVal val="visible"/>
                                      </p:to>
                                    </p:set>
                                    <p:anim calcmode="lin" valueType="num">
                                      <p:cBhvr>
                                        <p:cTn id="117" dur="500" fill="hold"/>
                                        <p:tgtEl>
                                          <p:spTgt spid="16"/>
                                        </p:tgtEl>
                                        <p:attrNameLst>
                                          <p:attrName>ppt_w</p:attrName>
                                        </p:attrNameLst>
                                      </p:cBhvr>
                                      <p:tavLst>
                                        <p:tav tm="0">
                                          <p:val>
                                            <p:fltVal val="0"/>
                                          </p:val>
                                        </p:tav>
                                        <p:tav tm="100000">
                                          <p:val>
                                            <p:strVal val="#ppt_w"/>
                                          </p:val>
                                        </p:tav>
                                      </p:tavLst>
                                    </p:anim>
                                    <p:anim calcmode="lin" valueType="num">
                                      <p:cBhvr>
                                        <p:cTn id="11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2" nodeType="clickEffect">
                                  <p:stCondLst>
                                    <p:cond delay="0"/>
                                  </p:stCondLst>
                                  <p:childTnLst>
                                    <p:animMotion origin="layout" path="M -0.00104 -0.00162 C 0.11302 -0.00602 0.2 -0.01342 0.29219 0.00949 C 0.38437 0.03241 0.49809 0.10972 0.55225 0.13611 " pathEditMode="relative" rAng="0" ptsTypes="aaa">
                                      <p:cBhvr>
                                        <p:cTn id="122" dur="2000" fill="hold"/>
                                        <p:tgtEl>
                                          <p:spTgt spid="130135"/>
                                        </p:tgtEl>
                                        <p:attrNameLst>
                                          <p:attrName>ppt_x</p:attrName>
                                          <p:attrName>ppt_y</p:attrName>
                                        </p:attrNameLst>
                                      </p:cBhvr>
                                      <p:rCtr x="277" y="63"/>
                                    </p:animMotion>
                                  </p:childTnLst>
                                </p:cTn>
                              </p:par>
                              <p:par>
                                <p:cTn id="123" presetID="8" presetClass="emph" presetSubtype="0" fill="hold" grpId="3" nodeType="withEffect">
                                  <p:stCondLst>
                                    <p:cond delay="0"/>
                                  </p:stCondLst>
                                  <p:childTnLst>
                                    <p:animRot by="10800000">
                                      <p:cBhvr>
                                        <p:cTn id="124" dur="2000" fill="hold"/>
                                        <p:tgtEl>
                                          <p:spTgt spid="130135"/>
                                        </p:tgtEl>
                                        <p:attrNameLst>
                                          <p:attrName>r</p:attrName>
                                        </p:attrNameLst>
                                      </p:cBhvr>
                                    </p:animRot>
                                  </p:childTnLst>
                                </p:cTn>
                              </p:par>
                            </p:childTnLst>
                          </p:cTn>
                        </p:par>
                        <p:par>
                          <p:cTn id="125" fill="hold">
                            <p:stCondLst>
                              <p:cond delay="2000"/>
                            </p:stCondLst>
                            <p:childTnLst>
                              <p:par>
                                <p:cTn id="126" presetID="10" presetClass="entr" presetSubtype="0" fill="hold" grpId="0" nodeType="afterEffect">
                                  <p:stCondLst>
                                    <p:cond delay="0"/>
                                  </p:stCondLst>
                                  <p:childTnLst>
                                    <p:set>
                                      <p:cBhvr>
                                        <p:cTn id="127" dur="1" fill="hold">
                                          <p:stCondLst>
                                            <p:cond delay="0"/>
                                          </p:stCondLst>
                                        </p:cTn>
                                        <p:tgtEl>
                                          <p:spTgt spid="130211"/>
                                        </p:tgtEl>
                                        <p:attrNameLst>
                                          <p:attrName>style.visibility</p:attrName>
                                        </p:attrNameLst>
                                      </p:cBhvr>
                                      <p:to>
                                        <p:strVal val="visible"/>
                                      </p:to>
                                    </p:set>
                                    <p:animEffect transition="in" filter="fade">
                                      <p:cBhvr>
                                        <p:cTn id="128" dur="2000"/>
                                        <p:tgtEl>
                                          <p:spTgt spid="130211"/>
                                        </p:tgtEl>
                                      </p:cBhvr>
                                    </p:animEffect>
                                  </p:childTnLst>
                                </p:cTn>
                              </p:par>
                            </p:childTnLst>
                          </p:cTn>
                        </p:par>
                        <p:par>
                          <p:cTn id="129" fill="hold">
                            <p:stCondLst>
                              <p:cond delay="4000"/>
                            </p:stCondLst>
                            <p:childTnLst>
                              <p:par>
                                <p:cTn id="130" presetID="10" presetClass="exit" presetSubtype="0" fill="hold" nodeType="afterEffect">
                                  <p:stCondLst>
                                    <p:cond delay="0"/>
                                  </p:stCondLst>
                                  <p:childTnLst>
                                    <p:animEffect transition="out" filter="fade">
                                      <p:cBhvr>
                                        <p:cTn id="131" dur="2000"/>
                                        <p:tgtEl>
                                          <p:spTgt spid="130211"/>
                                        </p:tgtEl>
                                      </p:cBhvr>
                                    </p:animEffect>
                                    <p:set>
                                      <p:cBhvr>
                                        <p:cTn id="132" dur="1" fill="hold">
                                          <p:stCondLst>
                                            <p:cond delay="1999"/>
                                          </p:stCondLst>
                                        </p:cTn>
                                        <p:tgtEl>
                                          <p:spTgt spid="13021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3" presetClass="exit" presetSubtype="544" fill="hold" grpId="2" nodeType="clickEffect">
                                  <p:stCondLst>
                                    <p:cond delay="0"/>
                                  </p:stCondLst>
                                  <p:childTnLst>
                                    <p:anim calcmode="lin" valueType="num">
                                      <p:cBhvr>
                                        <p:cTn id="136" dur="1000"/>
                                        <p:tgtEl>
                                          <p:spTgt spid="130061"/>
                                        </p:tgtEl>
                                        <p:attrNameLst>
                                          <p:attrName>ppt_w</p:attrName>
                                        </p:attrNameLst>
                                      </p:cBhvr>
                                      <p:tavLst>
                                        <p:tav tm="0">
                                          <p:val>
                                            <p:strVal val="ppt_w"/>
                                          </p:val>
                                        </p:tav>
                                        <p:tav tm="100000">
                                          <p:val>
                                            <p:fltVal val="0"/>
                                          </p:val>
                                        </p:tav>
                                      </p:tavLst>
                                    </p:anim>
                                    <p:anim calcmode="lin" valueType="num">
                                      <p:cBhvr>
                                        <p:cTn id="137" dur="1000"/>
                                        <p:tgtEl>
                                          <p:spTgt spid="130061"/>
                                        </p:tgtEl>
                                        <p:attrNameLst>
                                          <p:attrName>ppt_h</p:attrName>
                                        </p:attrNameLst>
                                      </p:cBhvr>
                                      <p:tavLst>
                                        <p:tav tm="0">
                                          <p:val>
                                            <p:strVal val="ppt_h"/>
                                          </p:val>
                                        </p:tav>
                                        <p:tav tm="100000">
                                          <p:val>
                                            <p:fltVal val="0"/>
                                          </p:val>
                                        </p:tav>
                                      </p:tavLst>
                                    </p:anim>
                                    <p:anim calcmode="lin" valueType="num">
                                      <p:cBhvr>
                                        <p:cTn id="138" dur="1000"/>
                                        <p:tgtEl>
                                          <p:spTgt spid="130061"/>
                                        </p:tgtEl>
                                        <p:attrNameLst>
                                          <p:attrName>ppt_x</p:attrName>
                                        </p:attrNameLst>
                                      </p:cBhvr>
                                      <p:tavLst>
                                        <p:tav tm="0">
                                          <p:val>
                                            <p:strVal val="ppt_x"/>
                                          </p:val>
                                        </p:tav>
                                        <p:tav tm="100000">
                                          <p:val>
                                            <p:fltVal val="0.5"/>
                                          </p:val>
                                        </p:tav>
                                      </p:tavLst>
                                    </p:anim>
                                    <p:anim calcmode="lin" valueType="num">
                                      <p:cBhvr>
                                        <p:cTn id="139" dur="1000"/>
                                        <p:tgtEl>
                                          <p:spTgt spid="130061"/>
                                        </p:tgtEl>
                                        <p:attrNameLst>
                                          <p:attrName>ppt_y</p:attrName>
                                        </p:attrNameLst>
                                      </p:cBhvr>
                                      <p:tavLst>
                                        <p:tav tm="0">
                                          <p:val>
                                            <p:strVal val="ppt_y"/>
                                          </p:val>
                                        </p:tav>
                                        <p:tav tm="100000">
                                          <p:val>
                                            <p:fltVal val="0.5"/>
                                          </p:val>
                                        </p:tav>
                                      </p:tavLst>
                                    </p:anim>
                                    <p:set>
                                      <p:cBhvr>
                                        <p:cTn id="140" dur="1" fill="hold">
                                          <p:stCondLst>
                                            <p:cond delay="999"/>
                                          </p:stCondLst>
                                        </p:cTn>
                                        <p:tgtEl>
                                          <p:spTgt spid="130061"/>
                                        </p:tgtEl>
                                        <p:attrNameLst>
                                          <p:attrName>style.visibility</p:attrName>
                                        </p:attrNameLst>
                                      </p:cBhvr>
                                      <p:to>
                                        <p:strVal val="hidden"/>
                                      </p:to>
                                    </p:set>
                                  </p:childTnLst>
                                </p:cTn>
                              </p:par>
                              <p:par>
                                <p:cTn id="141" presetID="23" presetClass="exit" presetSubtype="544" fill="hold" nodeType="withEffect">
                                  <p:stCondLst>
                                    <p:cond delay="0"/>
                                  </p:stCondLst>
                                  <p:childTnLst>
                                    <p:anim calcmode="lin" valueType="num">
                                      <p:cBhvr>
                                        <p:cTn id="142" dur="1000"/>
                                        <p:tgtEl>
                                          <p:spTgt spid="14"/>
                                        </p:tgtEl>
                                        <p:attrNameLst>
                                          <p:attrName>ppt_w</p:attrName>
                                        </p:attrNameLst>
                                      </p:cBhvr>
                                      <p:tavLst>
                                        <p:tav tm="0">
                                          <p:val>
                                            <p:strVal val="ppt_w"/>
                                          </p:val>
                                        </p:tav>
                                        <p:tav tm="100000">
                                          <p:val>
                                            <p:fltVal val="0"/>
                                          </p:val>
                                        </p:tav>
                                      </p:tavLst>
                                    </p:anim>
                                    <p:anim calcmode="lin" valueType="num">
                                      <p:cBhvr>
                                        <p:cTn id="143" dur="1000"/>
                                        <p:tgtEl>
                                          <p:spTgt spid="14"/>
                                        </p:tgtEl>
                                        <p:attrNameLst>
                                          <p:attrName>ppt_h</p:attrName>
                                        </p:attrNameLst>
                                      </p:cBhvr>
                                      <p:tavLst>
                                        <p:tav tm="0">
                                          <p:val>
                                            <p:strVal val="ppt_h"/>
                                          </p:val>
                                        </p:tav>
                                        <p:tav tm="100000">
                                          <p:val>
                                            <p:fltVal val="0"/>
                                          </p:val>
                                        </p:tav>
                                      </p:tavLst>
                                    </p:anim>
                                    <p:anim calcmode="lin" valueType="num">
                                      <p:cBhvr>
                                        <p:cTn id="144" dur="1000"/>
                                        <p:tgtEl>
                                          <p:spTgt spid="14"/>
                                        </p:tgtEl>
                                        <p:attrNameLst>
                                          <p:attrName>ppt_x</p:attrName>
                                        </p:attrNameLst>
                                      </p:cBhvr>
                                      <p:tavLst>
                                        <p:tav tm="0">
                                          <p:val>
                                            <p:strVal val="ppt_x"/>
                                          </p:val>
                                        </p:tav>
                                        <p:tav tm="100000">
                                          <p:val>
                                            <p:fltVal val="0.5"/>
                                          </p:val>
                                        </p:tav>
                                      </p:tavLst>
                                    </p:anim>
                                    <p:anim calcmode="lin" valueType="num">
                                      <p:cBhvr>
                                        <p:cTn id="145" dur="1000"/>
                                        <p:tgtEl>
                                          <p:spTgt spid="14"/>
                                        </p:tgtEl>
                                        <p:attrNameLst>
                                          <p:attrName>ppt_y</p:attrName>
                                        </p:attrNameLst>
                                      </p:cBhvr>
                                      <p:tavLst>
                                        <p:tav tm="0">
                                          <p:val>
                                            <p:strVal val="ppt_y"/>
                                          </p:val>
                                        </p:tav>
                                        <p:tav tm="100000">
                                          <p:val>
                                            <p:fltVal val="0.5"/>
                                          </p:val>
                                        </p:tav>
                                      </p:tavLst>
                                    </p:anim>
                                    <p:set>
                                      <p:cBhvr>
                                        <p:cTn id="146" dur="1" fill="hold">
                                          <p:stCondLst>
                                            <p:cond delay="999"/>
                                          </p:stCondLst>
                                        </p:cTn>
                                        <p:tgtEl>
                                          <p:spTgt spid="14"/>
                                        </p:tgtEl>
                                        <p:attrNameLst>
                                          <p:attrName>style.visibility</p:attrName>
                                        </p:attrNameLst>
                                      </p:cBhvr>
                                      <p:to>
                                        <p:strVal val="hidden"/>
                                      </p:to>
                                    </p:set>
                                  </p:childTnLst>
                                </p:cTn>
                              </p:par>
                              <p:par>
                                <p:cTn id="147" presetID="23" presetClass="exit" presetSubtype="544" fill="hold" grpId="1" nodeType="withEffect">
                                  <p:stCondLst>
                                    <p:cond delay="0"/>
                                  </p:stCondLst>
                                  <p:childTnLst>
                                    <p:anim calcmode="lin" valueType="num">
                                      <p:cBhvr>
                                        <p:cTn id="148" dur="1000"/>
                                        <p:tgtEl>
                                          <p:spTgt spid="130062"/>
                                        </p:tgtEl>
                                        <p:attrNameLst>
                                          <p:attrName>ppt_w</p:attrName>
                                        </p:attrNameLst>
                                      </p:cBhvr>
                                      <p:tavLst>
                                        <p:tav tm="0">
                                          <p:val>
                                            <p:strVal val="ppt_w"/>
                                          </p:val>
                                        </p:tav>
                                        <p:tav tm="100000">
                                          <p:val>
                                            <p:fltVal val="0"/>
                                          </p:val>
                                        </p:tav>
                                      </p:tavLst>
                                    </p:anim>
                                    <p:anim calcmode="lin" valueType="num">
                                      <p:cBhvr>
                                        <p:cTn id="149" dur="1000"/>
                                        <p:tgtEl>
                                          <p:spTgt spid="130062"/>
                                        </p:tgtEl>
                                        <p:attrNameLst>
                                          <p:attrName>ppt_h</p:attrName>
                                        </p:attrNameLst>
                                      </p:cBhvr>
                                      <p:tavLst>
                                        <p:tav tm="0">
                                          <p:val>
                                            <p:strVal val="ppt_h"/>
                                          </p:val>
                                        </p:tav>
                                        <p:tav tm="100000">
                                          <p:val>
                                            <p:fltVal val="0"/>
                                          </p:val>
                                        </p:tav>
                                      </p:tavLst>
                                    </p:anim>
                                    <p:anim calcmode="lin" valueType="num">
                                      <p:cBhvr>
                                        <p:cTn id="150" dur="1000"/>
                                        <p:tgtEl>
                                          <p:spTgt spid="130062"/>
                                        </p:tgtEl>
                                        <p:attrNameLst>
                                          <p:attrName>ppt_x</p:attrName>
                                        </p:attrNameLst>
                                      </p:cBhvr>
                                      <p:tavLst>
                                        <p:tav tm="0">
                                          <p:val>
                                            <p:strVal val="ppt_x"/>
                                          </p:val>
                                        </p:tav>
                                        <p:tav tm="100000">
                                          <p:val>
                                            <p:fltVal val="0.5"/>
                                          </p:val>
                                        </p:tav>
                                      </p:tavLst>
                                    </p:anim>
                                    <p:anim calcmode="lin" valueType="num">
                                      <p:cBhvr>
                                        <p:cTn id="151" dur="1000"/>
                                        <p:tgtEl>
                                          <p:spTgt spid="130062"/>
                                        </p:tgtEl>
                                        <p:attrNameLst>
                                          <p:attrName>ppt_y</p:attrName>
                                        </p:attrNameLst>
                                      </p:cBhvr>
                                      <p:tavLst>
                                        <p:tav tm="0">
                                          <p:val>
                                            <p:strVal val="ppt_y"/>
                                          </p:val>
                                        </p:tav>
                                        <p:tav tm="100000">
                                          <p:val>
                                            <p:fltVal val="0.5"/>
                                          </p:val>
                                        </p:tav>
                                      </p:tavLst>
                                    </p:anim>
                                    <p:set>
                                      <p:cBhvr>
                                        <p:cTn id="152" dur="1" fill="hold">
                                          <p:stCondLst>
                                            <p:cond delay="999"/>
                                          </p:stCondLst>
                                        </p:cTn>
                                        <p:tgtEl>
                                          <p:spTgt spid="130062"/>
                                        </p:tgtEl>
                                        <p:attrNameLst>
                                          <p:attrName>style.visibility</p:attrName>
                                        </p:attrNameLst>
                                      </p:cBhvr>
                                      <p:to>
                                        <p:strVal val="hidden"/>
                                      </p:to>
                                    </p:set>
                                  </p:childTnLst>
                                </p:cTn>
                              </p:par>
                              <p:par>
                                <p:cTn id="153" presetID="23" presetClass="exit" presetSubtype="544" fill="hold" grpId="1" nodeType="withEffect">
                                  <p:stCondLst>
                                    <p:cond delay="0"/>
                                  </p:stCondLst>
                                  <p:childTnLst>
                                    <p:anim calcmode="lin" valueType="num">
                                      <p:cBhvr>
                                        <p:cTn id="154" dur="1000"/>
                                        <p:tgtEl>
                                          <p:spTgt spid="130125"/>
                                        </p:tgtEl>
                                        <p:attrNameLst>
                                          <p:attrName>ppt_w</p:attrName>
                                        </p:attrNameLst>
                                      </p:cBhvr>
                                      <p:tavLst>
                                        <p:tav tm="0">
                                          <p:val>
                                            <p:strVal val="ppt_w"/>
                                          </p:val>
                                        </p:tav>
                                        <p:tav tm="100000">
                                          <p:val>
                                            <p:fltVal val="0"/>
                                          </p:val>
                                        </p:tav>
                                      </p:tavLst>
                                    </p:anim>
                                    <p:anim calcmode="lin" valueType="num">
                                      <p:cBhvr>
                                        <p:cTn id="155" dur="1000"/>
                                        <p:tgtEl>
                                          <p:spTgt spid="130125"/>
                                        </p:tgtEl>
                                        <p:attrNameLst>
                                          <p:attrName>ppt_h</p:attrName>
                                        </p:attrNameLst>
                                      </p:cBhvr>
                                      <p:tavLst>
                                        <p:tav tm="0">
                                          <p:val>
                                            <p:strVal val="ppt_h"/>
                                          </p:val>
                                        </p:tav>
                                        <p:tav tm="100000">
                                          <p:val>
                                            <p:fltVal val="0"/>
                                          </p:val>
                                        </p:tav>
                                      </p:tavLst>
                                    </p:anim>
                                    <p:anim calcmode="lin" valueType="num">
                                      <p:cBhvr>
                                        <p:cTn id="156" dur="1000"/>
                                        <p:tgtEl>
                                          <p:spTgt spid="130125"/>
                                        </p:tgtEl>
                                        <p:attrNameLst>
                                          <p:attrName>ppt_x</p:attrName>
                                        </p:attrNameLst>
                                      </p:cBhvr>
                                      <p:tavLst>
                                        <p:tav tm="0">
                                          <p:val>
                                            <p:strVal val="ppt_x"/>
                                          </p:val>
                                        </p:tav>
                                        <p:tav tm="100000">
                                          <p:val>
                                            <p:fltVal val="0.5"/>
                                          </p:val>
                                        </p:tav>
                                      </p:tavLst>
                                    </p:anim>
                                    <p:anim calcmode="lin" valueType="num">
                                      <p:cBhvr>
                                        <p:cTn id="157" dur="1000"/>
                                        <p:tgtEl>
                                          <p:spTgt spid="130125"/>
                                        </p:tgtEl>
                                        <p:attrNameLst>
                                          <p:attrName>ppt_y</p:attrName>
                                        </p:attrNameLst>
                                      </p:cBhvr>
                                      <p:tavLst>
                                        <p:tav tm="0">
                                          <p:val>
                                            <p:strVal val="ppt_y"/>
                                          </p:val>
                                        </p:tav>
                                        <p:tav tm="100000">
                                          <p:val>
                                            <p:fltVal val="0.5"/>
                                          </p:val>
                                        </p:tav>
                                      </p:tavLst>
                                    </p:anim>
                                    <p:set>
                                      <p:cBhvr>
                                        <p:cTn id="158" dur="1" fill="hold">
                                          <p:stCondLst>
                                            <p:cond delay="999"/>
                                          </p:stCondLst>
                                        </p:cTn>
                                        <p:tgtEl>
                                          <p:spTgt spid="130125"/>
                                        </p:tgtEl>
                                        <p:attrNameLst>
                                          <p:attrName>style.visibility</p:attrName>
                                        </p:attrNameLst>
                                      </p:cBhvr>
                                      <p:to>
                                        <p:strVal val="hidden"/>
                                      </p:to>
                                    </p:set>
                                  </p:childTnLst>
                                </p:cTn>
                              </p:par>
                              <p:par>
                                <p:cTn id="159" presetID="53" presetClass="exit" presetSubtype="0" fill="hold" grpId="3" nodeType="withEffect">
                                  <p:stCondLst>
                                    <p:cond delay="0"/>
                                  </p:stCondLst>
                                  <p:childTnLst>
                                    <p:anim calcmode="lin" valueType="num">
                                      <p:cBhvr>
                                        <p:cTn id="160" dur="1000"/>
                                        <p:tgtEl>
                                          <p:spTgt spid="130111"/>
                                        </p:tgtEl>
                                        <p:attrNameLst>
                                          <p:attrName>ppt_w</p:attrName>
                                        </p:attrNameLst>
                                      </p:cBhvr>
                                      <p:tavLst>
                                        <p:tav tm="0">
                                          <p:val>
                                            <p:strVal val="ppt_w"/>
                                          </p:val>
                                        </p:tav>
                                        <p:tav tm="100000">
                                          <p:val>
                                            <p:fltVal val="0"/>
                                          </p:val>
                                        </p:tav>
                                      </p:tavLst>
                                    </p:anim>
                                    <p:anim calcmode="lin" valueType="num">
                                      <p:cBhvr>
                                        <p:cTn id="161" dur="1000"/>
                                        <p:tgtEl>
                                          <p:spTgt spid="130111"/>
                                        </p:tgtEl>
                                        <p:attrNameLst>
                                          <p:attrName>ppt_h</p:attrName>
                                        </p:attrNameLst>
                                      </p:cBhvr>
                                      <p:tavLst>
                                        <p:tav tm="0">
                                          <p:val>
                                            <p:strVal val="ppt_h"/>
                                          </p:val>
                                        </p:tav>
                                        <p:tav tm="100000">
                                          <p:val>
                                            <p:fltVal val="0"/>
                                          </p:val>
                                        </p:tav>
                                      </p:tavLst>
                                    </p:anim>
                                    <p:animEffect transition="out" filter="fade">
                                      <p:cBhvr>
                                        <p:cTn id="162" dur="1000"/>
                                        <p:tgtEl>
                                          <p:spTgt spid="130111"/>
                                        </p:tgtEl>
                                      </p:cBhvr>
                                    </p:animEffect>
                                    <p:set>
                                      <p:cBhvr>
                                        <p:cTn id="163" dur="1" fill="hold">
                                          <p:stCondLst>
                                            <p:cond delay="999"/>
                                          </p:stCondLst>
                                        </p:cTn>
                                        <p:tgtEl>
                                          <p:spTgt spid="130111"/>
                                        </p:tgtEl>
                                        <p:attrNameLst>
                                          <p:attrName>style.visibility</p:attrName>
                                        </p:attrNameLst>
                                      </p:cBhvr>
                                      <p:to>
                                        <p:strVal val="hidden"/>
                                      </p:to>
                                    </p:set>
                                  </p:childTnLst>
                                </p:cTn>
                              </p:par>
                              <p:par>
                                <p:cTn id="164" presetID="53" presetClass="exit" presetSubtype="0" fill="hold" nodeType="withEffect">
                                  <p:stCondLst>
                                    <p:cond delay="0"/>
                                  </p:stCondLst>
                                  <p:childTnLst>
                                    <p:anim calcmode="lin" valueType="num">
                                      <p:cBhvr>
                                        <p:cTn id="165" dur="1000"/>
                                        <p:tgtEl>
                                          <p:spTgt spid="16"/>
                                        </p:tgtEl>
                                        <p:attrNameLst>
                                          <p:attrName>ppt_w</p:attrName>
                                        </p:attrNameLst>
                                      </p:cBhvr>
                                      <p:tavLst>
                                        <p:tav tm="0">
                                          <p:val>
                                            <p:strVal val="ppt_w"/>
                                          </p:val>
                                        </p:tav>
                                        <p:tav tm="100000">
                                          <p:val>
                                            <p:fltVal val="0"/>
                                          </p:val>
                                        </p:tav>
                                      </p:tavLst>
                                    </p:anim>
                                    <p:anim calcmode="lin" valueType="num">
                                      <p:cBhvr>
                                        <p:cTn id="166" dur="1000"/>
                                        <p:tgtEl>
                                          <p:spTgt spid="16"/>
                                        </p:tgtEl>
                                        <p:attrNameLst>
                                          <p:attrName>ppt_h</p:attrName>
                                        </p:attrNameLst>
                                      </p:cBhvr>
                                      <p:tavLst>
                                        <p:tav tm="0">
                                          <p:val>
                                            <p:strVal val="ppt_h"/>
                                          </p:val>
                                        </p:tav>
                                        <p:tav tm="100000">
                                          <p:val>
                                            <p:fltVal val="0"/>
                                          </p:val>
                                        </p:tav>
                                      </p:tavLst>
                                    </p:anim>
                                    <p:animEffect transition="out" filter="fade">
                                      <p:cBhvr>
                                        <p:cTn id="167" dur="1000"/>
                                        <p:tgtEl>
                                          <p:spTgt spid="16"/>
                                        </p:tgtEl>
                                      </p:cBhvr>
                                    </p:animEffect>
                                    <p:set>
                                      <p:cBhvr>
                                        <p:cTn id="168" dur="1" fill="hold">
                                          <p:stCondLst>
                                            <p:cond delay="999"/>
                                          </p:stCondLst>
                                        </p:cTn>
                                        <p:tgtEl>
                                          <p:spTgt spid="16"/>
                                        </p:tgtEl>
                                        <p:attrNameLst>
                                          <p:attrName>style.visibility</p:attrName>
                                        </p:attrNameLst>
                                      </p:cBhvr>
                                      <p:to>
                                        <p:strVal val="hidden"/>
                                      </p:to>
                                    </p:set>
                                  </p:childTnLst>
                                </p:cTn>
                              </p:par>
                              <p:par>
                                <p:cTn id="169" presetID="53" presetClass="exit" presetSubtype="0" fill="hold" nodeType="withEffect">
                                  <p:stCondLst>
                                    <p:cond delay="0"/>
                                  </p:stCondLst>
                                  <p:childTnLst>
                                    <p:anim calcmode="lin" valueType="num">
                                      <p:cBhvr>
                                        <p:cTn id="170" dur="1000"/>
                                        <p:tgtEl>
                                          <p:spTgt spid="13"/>
                                        </p:tgtEl>
                                        <p:attrNameLst>
                                          <p:attrName>ppt_w</p:attrName>
                                        </p:attrNameLst>
                                      </p:cBhvr>
                                      <p:tavLst>
                                        <p:tav tm="0">
                                          <p:val>
                                            <p:strVal val="ppt_w"/>
                                          </p:val>
                                        </p:tav>
                                        <p:tav tm="100000">
                                          <p:val>
                                            <p:fltVal val="0"/>
                                          </p:val>
                                        </p:tav>
                                      </p:tavLst>
                                    </p:anim>
                                    <p:anim calcmode="lin" valueType="num">
                                      <p:cBhvr>
                                        <p:cTn id="171" dur="1000"/>
                                        <p:tgtEl>
                                          <p:spTgt spid="13"/>
                                        </p:tgtEl>
                                        <p:attrNameLst>
                                          <p:attrName>ppt_h</p:attrName>
                                        </p:attrNameLst>
                                      </p:cBhvr>
                                      <p:tavLst>
                                        <p:tav tm="0">
                                          <p:val>
                                            <p:strVal val="ppt_h"/>
                                          </p:val>
                                        </p:tav>
                                        <p:tav tm="100000">
                                          <p:val>
                                            <p:fltVal val="0"/>
                                          </p:val>
                                        </p:tav>
                                      </p:tavLst>
                                    </p:anim>
                                    <p:animEffect transition="out" filter="fade">
                                      <p:cBhvr>
                                        <p:cTn id="172" dur="1000"/>
                                        <p:tgtEl>
                                          <p:spTgt spid="13"/>
                                        </p:tgtEl>
                                      </p:cBhvr>
                                    </p:animEffect>
                                    <p:set>
                                      <p:cBhvr>
                                        <p:cTn id="173" dur="1" fill="hold">
                                          <p:stCondLst>
                                            <p:cond delay="999"/>
                                          </p:stCondLst>
                                        </p:cTn>
                                        <p:tgtEl>
                                          <p:spTgt spid="13"/>
                                        </p:tgtEl>
                                        <p:attrNameLst>
                                          <p:attrName>style.visibility</p:attrName>
                                        </p:attrNameLst>
                                      </p:cBhvr>
                                      <p:to>
                                        <p:strVal val="hidden"/>
                                      </p:to>
                                    </p:set>
                                  </p:childTnLst>
                                </p:cTn>
                              </p:par>
                              <p:par>
                                <p:cTn id="174" presetID="23" presetClass="entr" presetSubtype="528" fill="hold" nodeType="withEffect">
                                  <p:stCondLst>
                                    <p:cond delay="0"/>
                                  </p:stCondLst>
                                  <p:childTnLst>
                                    <p:set>
                                      <p:cBhvr>
                                        <p:cTn id="175" dur="1" fill="hold">
                                          <p:stCondLst>
                                            <p:cond delay="0"/>
                                          </p:stCondLst>
                                        </p:cTn>
                                        <p:tgtEl>
                                          <p:spTgt spid="19"/>
                                        </p:tgtEl>
                                        <p:attrNameLst>
                                          <p:attrName>style.visibility</p:attrName>
                                        </p:attrNameLst>
                                      </p:cBhvr>
                                      <p:to>
                                        <p:strVal val="visible"/>
                                      </p:to>
                                    </p:set>
                                    <p:anim calcmode="lin" valueType="num">
                                      <p:cBhvr>
                                        <p:cTn id="176" dur="1000" fill="hold"/>
                                        <p:tgtEl>
                                          <p:spTgt spid="19"/>
                                        </p:tgtEl>
                                        <p:attrNameLst>
                                          <p:attrName>ppt_w</p:attrName>
                                        </p:attrNameLst>
                                      </p:cBhvr>
                                      <p:tavLst>
                                        <p:tav tm="0">
                                          <p:val>
                                            <p:fltVal val="0"/>
                                          </p:val>
                                        </p:tav>
                                        <p:tav tm="100000">
                                          <p:val>
                                            <p:strVal val="#ppt_w"/>
                                          </p:val>
                                        </p:tav>
                                      </p:tavLst>
                                    </p:anim>
                                    <p:anim calcmode="lin" valueType="num">
                                      <p:cBhvr>
                                        <p:cTn id="177" dur="1000" fill="hold"/>
                                        <p:tgtEl>
                                          <p:spTgt spid="19"/>
                                        </p:tgtEl>
                                        <p:attrNameLst>
                                          <p:attrName>ppt_h</p:attrName>
                                        </p:attrNameLst>
                                      </p:cBhvr>
                                      <p:tavLst>
                                        <p:tav tm="0">
                                          <p:val>
                                            <p:fltVal val="0"/>
                                          </p:val>
                                        </p:tav>
                                        <p:tav tm="100000">
                                          <p:val>
                                            <p:strVal val="#ppt_h"/>
                                          </p:val>
                                        </p:tav>
                                      </p:tavLst>
                                    </p:anim>
                                    <p:anim calcmode="lin" valueType="num">
                                      <p:cBhvr>
                                        <p:cTn id="178" dur="1000" fill="hold"/>
                                        <p:tgtEl>
                                          <p:spTgt spid="19"/>
                                        </p:tgtEl>
                                        <p:attrNameLst>
                                          <p:attrName>ppt_x</p:attrName>
                                        </p:attrNameLst>
                                      </p:cBhvr>
                                      <p:tavLst>
                                        <p:tav tm="0">
                                          <p:val>
                                            <p:fltVal val="0.5"/>
                                          </p:val>
                                        </p:tav>
                                        <p:tav tm="100000">
                                          <p:val>
                                            <p:strVal val="#ppt_x"/>
                                          </p:val>
                                        </p:tav>
                                      </p:tavLst>
                                    </p:anim>
                                    <p:anim calcmode="lin" valueType="num">
                                      <p:cBhvr>
                                        <p:cTn id="179" dur="1000" fill="hold"/>
                                        <p:tgtEl>
                                          <p:spTgt spid="19"/>
                                        </p:tgtEl>
                                        <p:attrNameLst>
                                          <p:attrName>ppt_y</p:attrName>
                                        </p:attrNameLst>
                                      </p:cBhvr>
                                      <p:tavLst>
                                        <p:tav tm="0">
                                          <p:val>
                                            <p:fltVal val="0.5"/>
                                          </p:val>
                                        </p:tav>
                                        <p:tav tm="100000">
                                          <p:val>
                                            <p:strVal val="#ppt_y"/>
                                          </p:val>
                                        </p:tav>
                                      </p:tavLst>
                                    </p:anim>
                                  </p:childTnLst>
                                </p:cTn>
                              </p:par>
                              <p:par>
                                <p:cTn id="180" presetID="23" presetClass="entr" presetSubtype="528" fill="hold" nodeType="withEffect">
                                  <p:stCondLst>
                                    <p:cond delay="0"/>
                                  </p:stCondLst>
                                  <p:childTnLst>
                                    <p:set>
                                      <p:cBhvr>
                                        <p:cTn id="181" dur="1" fill="hold">
                                          <p:stCondLst>
                                            <p:cond delay="0"/>
                                          </p:stCondLst>
                                        </p:cTn>
                                        <p:tgtEl>
                                          <p:spTgt spid="20"/>
                                        </p:tgtEl>
                                        <p:attrNameLst>
                                          <p:attrName>style.visibility</p:attrName>
                                        </p:attrNameLst>
                                      </p:cBhvr>
                                      <p:to>
                                        <p:strVal val="visible"/>
                                      </p:to>
                                    </p:set>
                                    <p:anim calcmode="lin" valueType="num">
                                      <p:cBhvr>
                                        <p:cTn id="182" dur="1000" fill="hold"/>
                                        <p:tgtEl>
                                          <p:spTgt spid="20"/>
                                        </p:tgtEl>
                                        <p:attrNameLst>
                                          <p:attrName>ppt_w</p:attrName>
                                        </p:attrNameLst>
                                      </p:cBhvr>
                                      <p:tavLst>
                                        <p:tav tm="0">
                                          <p:val>
                                            <p:fltVal val="0"/>
                                          </p:val>
                                        </p:tav>
                                        <p:tav tm="100000">
                                          <p:val>
                                            <p:strVal val="#ppt_w"/>
                                          </p:val>
                                        </p:tav>
                                      </p:tavLst>
                                    </p:anim>
                                    <p:anim calcmode="lin" valueType="num">
                                      <p:cBhvr>
                                        <p:cTn id="183" dur="1000" fill="hold"/>
                                        <p:tgtEl>
                                          <p:spTgt spid="20"/>
                                        </p:tgtEl>
                                        <p:attrNameLst>
                                          <p:attrName>ppt_h</p:attrName>
                                        </p:attrNameLst>
                                      </p:cBhvr>
                                      <p:tavLst>
                                        <p:tav tm="0">
                                          <p:val>
                                            <p:fltVal val="0"/>
                                          </p:val>
                                        </p:tav>
                                        <p:tav tm="100000">
                                          <p:val>
                                            <p:strVal val="#ppt_h"/>
                                          </p:val>
                                        </p:tav>
                                      </p:tavLst>
                                    </p:anim>
                                    <p:anim calcmode="lin" valueType="num">
                                      <p:cBhvr>
                                        <p:cTn id="184" dur="1000" fill="hold"/>
                                        <p:tgtEl>
                                          <p:spTgt spid="20"/>
                                        </p:tgtEl>
                                        <p:attrNameLst>
                                          <p:attrName>ppt_x</p:attrName>
                                        </p:attrNameLst>
                                      </p:cBhvr>
                                      <p:tavLst>
                                        <p:tav tm="0">
                                          <p:val>
                                            <p:fltVal val="0.5"/>
                                          </p:val>
                                        </p:tav>
                                        <p:tav tm="100000">
                                          <p:val>
                                            <p:strVal val="#ppt_x"/>
                                          </p:val>
                                        </p:tav>
                                      </p:tavLst>
                                    </p:anim>
                                    <p:anim calcmode="lin" valueType="num">
                                      <p:cBhvr>
                                        <p:cTn id="185" dur="1000" fill="hold"/>
                                        <p:tgtEl>
                                          <p:spTgt spid="20"/>
                                        </p:tgtEl>
                                        <p:attrNameLst>
                                          <p:attrName>ppt_y</p:attrName>
                                        </p:attrNameLst>
                                      </p:cBhvr>
                                      <p:tavLst>
                                        <p:tav tm="0">
                                          <p:val>
                                            <p:fltVal val="0.5"/>
                                          </p:val>
                                        </p:tav>
                                        <p:tav tm="100000">
                                          <p:val>
                                            <p:strVal val="#ppt_y"/>
                                          </p:val>
                                        </p:tav>
                                      </p:tavLst>
                                    </p:anim>
                                  </p:childTnLst>
                                </p:cTn>
                              </p:par>
                              <p:par>
                                <p:cTn id="186" presetID="23" presetClass="entr" presetSubtype="528" fill="hold" nodeType="withEffect">
                                  <p:stCondLst>
                                    <p:cond delay="0"/>
                                  </p:stCondLst>
                                  <p:childTnLst>
                                    <p:set>
                                      <p:cBhvr>
                                        <p:cTn id="187" dur="1" fill="hold">
                                          <p:stCondLst>
                                            <p:cond delay="0"/>
                                          </p:stCondLst>
                                        </p:cTn>
                                        <p:tgtEl>
                                          <p:spTgt spid="22"/>
                                        </p:tgtEl>
                                        <p:attrNameLst>
                                          <p:attrName>style.visibility</p:attrName>
                                        </p:attrNameLst>
                                      </p:cBhvr>
                                      <p:to>
                                        <p:strVal val="visible"/>
                                      </p:to>
                                    </p:set>
                                    <p:anim calcmode="lin" valueType="num">
                                      <p:cBhvr>
                                        <p:cTn id="188" dur="1000" fill="hold"/>
                                        <p:tgtEl>
                                          <p:spTgt spid="22"/>
                                        </p:tgtEl>
                                        <p:attrNameLst>
                                          <p:attrName>ppt_w</p:attrName>
                                        </p:attrNameLst>
                                      </p:cBhvr>
                                      <p:tavLst>
                                        <p:tav tm="0">
                                          <p:val>
                                            <p:fltVal val="0"/>
                                          </p:val>
                                        </p:tav>
                                        <p:tav tm="100000">
                                          <p:val>
                                            <p:strVal val="#ppt_w"/>
                                          </p:val>
                                        </p:tav>
                                      </p:tavLst>
                                    </p:anim>
                                    <p:anim calcmode="lin" valueType="num">
                                      <p:cBhvr>
                                        <p:cTn id="189" dur="1000" fill="hold"/>
                                        <p:tgtEl>
                                          <p:spTgt spid="22"/>
                                        </p:tgtEl>
                                        <p:attrNameLst>
                                          <p:attrName>ppt_h</p:attrName>
                                        </p:attrNameLst>
                                      </p:cBhvr>
                                      <p:tavLst>
                                        <p:tav tm="0">
                                          <p:val>
                                            <p:fltVal val="0"/>
                                          </p:val>
                                        </p:tav>
                                        <p:tav tm="100000">
                                          <p:val>
                                            <p:strVal val="#ppt_h"/>
                                          </p:val>
                                        </p:tav>
                                      </p:tavLst>
                                    </p:anim>
                                    <p:anim calcmode="lin" valueType="num">
                                      <p:cBhvr>
                                        <p:cTn id="190" dur="1000" fill="hold"/>
                                        <p:tgtEl>
                                          <p:spTgt spid="22"/>
                                        </p:tgtEl>
                                        <p:attrNameLst>
                                          <p:attrName>ppt_x</p:attrName>
                                        </p:attrNameLst>
                                      </p:cBhvr>
                                      <p:tavLst>
                                        <p:tav tm="0">
                                          <p:val>
                                            <p:fltVal val="0.5"/>
                                          </p:val>
                                        </p:tav>
                                        <p:tav tm="100000">
                                          <p:val>
                                            <p:strVal val="#ppt_x"/>
                                          </p:val>
                                        </p:tav>
                                      </p:tavLst>
                                    </p:anim>
                                    <p:anim calcmode="lin" valueType="num">
                                      <p:cBhvr>
                                        <p:cTn id="191" dur="1000" fill="hold"/>
                                        <p:tgtEl>
                                          <p:spTgt spid="22"/>
                                        </p:tgtEl>
                                        <p:attrNameLst>
                                          <p:attrName>ppt_y</p:attrName>
                                        </p:attrNameLst>
                                      </p:cBhvr>
                                      <p:tavLst>
                                        <p:tav tm="0">
                                          <p:val>
                                            <p:fltVal val="0.5"/>
                                          </p:val>
                                        </p:tav>
                                        <p:tav tm="100000">
                                          <p:val>
                                            <p:strVal val="#ppt_y"/>
                                          </p:val>
                                        </p:tav>
                                      </p:tavLst>
                                    </p:anim>
                                  </p:childTnLst>
                                </p:cTn>
                              </p:par>
                              <p:par>
                                <p:cTn id="192" presetID="23" presetClass="entr" presetSubtype="528" fill="hold" nodeType="withEffect">
                                  <p:stCondLst>
                                    <p:cond delay="0"/>
                                  </p:stCondLst>
                                  <p:childTnLst>
                                    <p:set>
                                      <p:cBhvr>
                                        <p:cTn id="193" dur="1" fill="hold">
                                          <p:stCondLst>
                                            <p:cond delay="0"/>
                                          </p:stCondLst>
                                        </p:cTn>
                                        <p:tgtEl>
                                          <p:spTgt spid="21"/>
                                        </p:tgtEl>
                                        <p:attrNameLst>
                                          <p:attrName>style.visibility</p:attrName>
                                        </p:attrNameLst>
                                      </p:cBhvr>
                                      <p:to>
                                        <p:strVal val="visible"/>
                                      </p:to>
                                    </p:set>
                                    <p:anim calcmode="lin" valueType="num">
                                      <p:cBhvr>
                                        <p:cTn id="194" dur="1000" fill="hold"/>
                                        <p:tgtEl>
                                          <p:spTgt spid="21"/>
                                        </p:tgtEl>
                                        <p:attrNameLst>
                                          <p:attrName>ppt_w</p:attrName>
                                        </p:attrNameLst>
                                      </p:cBhvr>
                                      <p:tavLst>
                                        <p:tav tm="0">
                                          <p:val>
                                            <p:fltVal val="0"/>
                                          </p:val>
                                        </p:tav>
                                        <p:tav tm="100000">
                                          <p:val>
                                            <p:strVal val="#ppt_w"/>
                                          </p:val>
                                        </p:tav>
                                      </p:tavLst>
                                    </p:anim>
                                    <p:anim calcmode="lin" valueType="num">
                                      <p:cBhvr>
                                        <p:cTn id="195" dur="1000" fill="hold"/>
                                        <p:tgtEl>
                                          <p:spTgt spid="21"/>
                                        </p:tgtEl>
                                        <p:attrNameLst>
                                          <p:attrName>ppt_h</p:attrName>
                                        </p:attrNameLst>
                                      </p:cBhvr>
                                      <p:tavLst>
                                        <p:tav tm="0">
                                          <p:val>
                                            <p:fltVal val="0"/>
                                          </p:val>
                                        </p:tav>
                                        <p:tav tm="100000">
                                          <p:val>
                                            <p:strVal val="#ppt_h"/>
                                          </p:val>
                                        </p:tav>
                                      </p:tavLst>
                                    </p:anim>
                                    <p:anim calcmode="lin" valueType="num">
                                      <p:cBhvr>
                                        <p:cTn id="196" dur="1000" fill="hold"/>
                                        <p:tgtEl>
                                          <p:spTgt spid="21"/>
                                        </p:tgtEl>
                                        <p:attrNameLst>
                                          <p:attrName>ppt_x</p:attrName>
                                        </p:attrNameLst>
                                      </p:cBhvr>
                                      <p:tavLst>
                                        <p:tav tm="0">
                                          <p:val>
                                            <p:fltVal val="0.5"/>
                                          </p:val>
                                        </p:tav>
                                        <p:tav tm="100000">
                                          <p:val>
                                            <p:strVal val="#ppt_x"/>
                                          </p:val>
                                        </p:tav>
                                      </p:tavLst>
                                    </p:anim>
                                    <p:anim calcmode="lin" valueType="num">
                                      <p:cBhvr>
                                        <p:cTn id="197" dur="1000" fill="hold"/>
                                        <p:tgtEl>
                                          <p:spTgt spid="21"/>
                                        </p:tgtEl>
                                        <p:attrNameLst>
                                          <p:attrName>ppt_y</p:attrName>
                                        </p:attrNameLst>
                                      </p:cBhvr>
                                      <p:tavLst>
                                        <p:tav tm="0">
                                          <p:val>
                                            <p:fltVal val="0.5"/>
                                          </p:val>
                                        </p:tav>
                                        <p:tav tm="100000">
                                          <p:val>
                                            <p:strVal val="#ppt_y"/>
                                          </p:val>
                                        </p:tav>
                                      </p:tavLst>
                                    </p:anim>
                                  </p:childTnLst>
                                </p:cTn>
                              </p:par>
                            </p:childTnLst>
                          </p:cTn>
                        </p:par>
                        <p:par>
                          <p:cTn id="198" fill="hold">
                            <p:stCondLst>
                              <p:cond delay="1000"/>
                            </p:stCondLst>
                            <p:childTnLst>
                              <p:par>
                                <p:cTn id="199" presetID="10" presetClass="entr" presetSubtype="0" fill="hold" grpId="0" nodeType="afterEffect">
                                  <p:stCondLst>
                                    <p:cond delay="0"/>
                                  </p:stCondLst>
                                  <p:childTnLst>
                                    <p:set>
                                      <p:cBhvr>
                                        <p:cTn id="200" dur="1" fill="hold">
                                          <p:stCondLst>
                                            <p:cond delay="0"/>
                                          </p:stCondLst>
                                        </p:cTn>
                                        <p:tgtEl>
                                          <p:spTgt spid="130145"/>
                                        </p:tgtEl>
                                        <p:attrNameLst>
                                          <p:attrName>style.visibility</p:attrName>
                                        </p:attrNameLst>
                                      </p:cBhvr>
                                      <p:to>
                                        <p:strVal val="visible"/>
                                      </p:to>
                                    </p:set>
                                    <p:animEffect transition="in" filter="fade">
                                      <p:cBhvr>
                                        <p:cTn id="201" dur="1000"/>
                                        <p:tgtEl>
                                          <p:spTgt spid="130145"/>
                                        </p:tgtEl>
                                      </p:cBhvr>
                                    </p:animEffect>
                                  </p:childTnLst>
                                </p:cTn>
                              </p:par>
                            </p:childTnLst>
                          </p:cTn>
                        </p:par>
                      </p:childTnLst>
                    </p:cTn>
                  </p:par>
                  <p:par>
                    <p:cTn id="202" fill="hold">
                      <p:stCondLst>
                        <p:cond delay="indefinite"/>
                      </p:stCondLst>
                      <p:childTnLst>
                        <p:par>
                          <p:cTn id="203" fill="hold">
                            <p:stCondLst>
                              <p:cond delay="0"/>
                            </p:stCondLst>
                            <p:childTnLst>
                              <p:par>
                                <p:cTn id="204" presetID="6" presetClass="emph" presetSubtype="0" repeatCount="indefinite" accel="50000" decel="50000" autoRev="1" fill="hold" grpId="0" nodeType="clickEffect">
                                  <p:stCondLst>
                                    <p:cond delay="0"/>
                                  </p:stCondLst>
                                  <p:childTnLst>
                                    <p:animScale>
                                      <p:cBhvr>
                                        <p:cTn id="205" dur="500" fill="hold"/>
                                        <p:tgtEl>
                                          <p:spTgt spid="130151"/>
                                        </p:tgtEl>
                                      </p:cBhvr>
                                      <p:by x="5000" y="100000"/>
                                    </p:animScale>
                                  </p:childTnLst>
                                </p:cTn>
                              </p:par>
                              <p:par>
                                <p:cTn id="206" presetID="6" presetClass="emph" presetSubtype="0" repeatCount="indefinite" accel="50000" decel="50000" autoRev="1" fill="hold" grpId="0" nodeType="withEffect">
                                  <p:stCondLst>
                                    <p:cond delay="300"/>
                                  </p:stCondLst>
                                  <p:childTnLst>
                                    <p:animScale>
                                      <p:cBhvr>
                                        <p:cTn id="207" dur="500" fill="hold"/>
                                        <p:tgtEl>
                                          <p:spTgt spid="130152"/>
                                        </p:tgtEl>
                                      </p:cBhvr>
                                      <p:by x="5000" y="100000"/>
                                    </p:animScale>
                                  </p:childTnLst>
                                </p:cTn>
                              </p:par>
                            </p:childTnLst>
                          </p:cTn>
                        </p:par>
                      </p:childTnLst>
                    </p:cTn>
                  </p:par>
                  <p:par>
                    <p:cTn id="208" fill="hold">
                      <p:stCondLst>
                        <p:cond delay="indefinite"/>
                      </p:stCondLst>
                      <p:childTnLst>
                        <p:par>
                          <p:cTn id="209" fill="hold">
                            <p:stCondLst>
                              <p:cond delay="0"/>
                            </p:stCondLst>
                            <p:childTnLst>
                              <p:par>
                                <p:cTn id="210" presetID="63" presetClass="path" presetSubtype="0" accel="50000" decel="50000" fill="hold" grpId="2" nodeType="clickEffect">
                                  <p:stCondLst>
                                    <p:cond delay="0"/>
                                  </p:stCondLst>
                                  <p:childTnLst>
                                    <p:animMotion origin="layout" path="M 4.44444E-6 1.48148E-6 L 0.42274 0.03333 " pathEditMode="relative" rAng="0" ptsTypes="AA">
                                      <p:cBhvr>
                                        <p:cTn id="211" dur="2000" fill="hold"/>
                                        <p:tgtEl>
                                          <p:spTgt spid="130132"/>
                                        </p:tgtEl>
                                        <p:attrNameLst>
                                          <p:attrName>ppt_x</p:attrName>
                                          <p:attrName>ppt_y</p:attrName>
                                        </p:attrNameLst>
                                      </p:cBhvr>
                                      <p:rCtr x="211" y="17"/>
                                    </p:animMotion>
                                  </p:childTnLst>
                                </p:cTn>
                              </p:par>
                              <p:par>
                                <p:cTn id="212" presetID="63" presetClass="path" presetSubtype="0" accel="50000" decel="50000" fill="hold" grpId="2" nodeType="withEffect">
                                  <p:stCondLst>
                                    <p:cond delay="0"/>
                                  </p:stCondLst>
                                  <p:childTnLst>
                                    <p:animMotion origin="layout" path="M 1.38889E-6 1.48148E-6 L 0.37048 0.03588 " pathEditMode="relative" rAng="0" ptsTypes="AA">
                                      <p:cBhvr>
                                        <p:cTn id="213" dur="2000" fill="hold"/>
                                        <p:tgtEl>
                                          <p:spTgt spid="130133"/>
                                        </p:tgtEl>
                                        <p:attrNameLst>
                                          <p:attrName>ppt_x</p:attrName>
                                          <p:attrName>ppt_y</p:attrName>
                                        </p:attrNameLst>
                                      </p:cBhvr>
                                      <p:rCtr x="185" y="18"/>
                                    </p:animMotion>
                                  </p:childTnLst>
                                </p:cTn>
                              </p:par>
                              <p:par>
                                <p:cTn id="214" presetID="0" presetClass="path" presetSubtype="0" accel="50000" decel="50000" fill="hold" grpId="2" nodeType="withEffect">
                                  <p:stCondLst>
                                    <p:cond delay="0"/>
                                  </p:stCondLst>
                                  <p:childTnLst>
                                    <p:animMotion origin="layout" path="M 5.55556E-7 1.48148E-6 L 0.3816 0.03565 " pathEditMode="relative" rAng="0" ptsTypes="AA">
                                      <p:cBhvr>
                                        <p:cTn id="215" dur="2000" fill="hold"/>
                                        <p:tgtEl>
                                          <p:spTgt spid="130134"/>
                                        </p:tgtEl>
                                        <p:attrNameLst>
                                          <p:attrName>ppt_x</p:attrName>
                                          <p:attrName>ppt_y</p:attrName>
                                        </p:attrNameLst>
                                      </p:cBhvr>
                                      <p:rCtr x="191" y="18"/>
                                    </p:animMotion>
                                  </p:childTnLst>
                                </p:cTn>
                              </p:par>
                              <p:par>
                                <p:cTn id="216" presetID="0" presetClass="path" presetSubtype="0" accel="50000" decel="50000" fill="hold" grpId="2" nodeType="withEffect">
                                  <p:stCondLst>
                                    <p:cond delay="0"/>
                                  </p:stCondLst>
                                  <p:childTnLst>
                                    <p:animMotion origin="layout" path="M -0.00104 0.00625 L 0.379 0.03727 " pathEditMode="relative" ptsTypes="AA">
                                      <p:cBhvr>
                                        <p:cTn id="217" dur="2000" fill="hold"/>
                                        <p:tgtEl>
                                          <p:spTgt spid="130153"/>
                                        </p:tgtEl>
                                        <p:attrNameLst>
                                          <p:attrName>ppt_x</p:attrName>
                                          <p:attrName>ppt_y</p:attrName>
                                        </p:attrNameLst>
                                      </p:cBhvr>
                                    </p:animMotion>
                                  </p:childTnLst>
                                </p:cTn>
                              </p:par>
                              <p:par>
                                <p:cTn id="218" presetID="0" presetClass="path" presetSubtype="0" accel="50000" decel="50000" fill="hold" grpId="4" nodeType="withEffect">
                                  <p:stCondLst>
                                    <p:cond delay="0"/>
                                  </p:stCondLst>
                                  <p:childTnLst>
                                    <p:animMotion origin="layout" path="M 0.55226 0.13611 C 0.43073 0.14468 0.3092 0.15348 0.26233 0.13172 C 0.21545 0.10996 0.19566 0.02061 0.27066 0.0051 C 0.34566 -0.01041 0.52899 0.01389 0.71233 0.03843 " pathEditMode="relative" ptsTypes="aaaA">
                                      <p:cBhvr>
                                        <p:cTn id="219" dur="2000" fill="hold"/>
                                        <p:tgtEl>
                                          <p:spTgt spid="130135"/>
                                        </p:tgtEl>
                                        <p:attrNameLst>
                                          <p:attrName>ppt_x</p:attrName>
                                          <p:attrName>ppt_y</p:attrName>
                                        </p:attrNameLst>
                                      </p:cBhvr>
                                    </p:animMotion>
                                  </p:childTnLst>
                                </p:cTn>
                              </p:par>
                              <p:par>
                                <p:cTn id="220" presetID="7" presetClass="emph" presetSubtype="2" fill="hold" nodeType="withEffect">
                                  <p:stCondLst>
                                    <p:cond delay="0"/>
                                  </p:stCondLst>
                                  <p:childTnLst>
                                    <p:animClr clrSpc="rgb" dir="cw">
                                      <p:cBhvr>
                                        <p:cTn id="221" dur="3000" fill="hold"/>
                                        <p:tgtEl>
                                          <p:spTgt spid="130153"/>
                                        </p:tgtEl>
                                        <p:attrNameLst>
                                          <p:attrName>stroke.color</p:attrName>
                                        </p:attrNameLst>
                                      </p:cBhvr>
                                      <p:to>
                                        <a:schemeClr val="bg1"/>
                                      </p:to>
                                    </p:animClr>
                                    <p:set>
                                      <p:cBhvr>
                                        <p:cTn id="222" dur="3000" fill="hold"/>
                                        <p:tgtEl>
                                          <p:spTgt spid="130153"/>
                                        </p:tgtEl>
                                        <p:attrNameLst>
                                          <p:attrName>stroke.on</p:attrName>
                                        </p:attrNameLst>
                                      </p:cBhvr>
                                      <p:to>
                                        <p:strVal val="true"/>
                                      </p:to>
                                    </p:set>
                                  </p:childTnLst>
                                </p:cTn>
                              </p:par>
                              <p:par>
                                <p:cTn id="223" presetID="7" presetClass="emph" presetSubtype="2" fill="hold" nodeType="withEffect">
                                  <p:stCondLst>
                                    <p:cond delay="0"/>
                                  </p:stCondLst>
                                  <p:childTnLst>
                                    <p:animClr clrSpc="rgb" dir="cw">
                                      <p:cBhvr>
                                        <p:cTn id="224" dur="3000" fill="hold"/>
                                        <p:tgtEl>
                                          <p:spTgt spid="130134"/>
                                        </p:tgtEl>
                                        <p:attrNameLst>
                                          <p:attrName>stroke.color</p:attrName>
                                        </p:attrNameLst>
                                      </p:cBhvr>
                                      <p:to>
                                        <a:schemeClr val="bg1"/>
                                      </p:to>
                                    </p:animClr>
                                    <p:set>
                                      <p:cBhvr>
                                        <p:cTn id="225" dur="3000" fill="hold"/>
                                        <p:tgtEl>
                                          <p:spTgt spid="130134"/>
                                        </p:tgtEl>
                                        <p:attrNameLst>
                                          <p:attrName>stroke.on</p:attrName>
                                        </p:attrNameLst>
                                      </p:cBhvr>
                                      <p:to>
                                        <p:strVal val="true"/>
                                      </p:to>
                                    </p:set>
                                  </p:childTnLst>
                                </p:cTn>
                              </p:par>
                              <p:par>
                                <p:cTn id="226" presetID="7" presetClass="emph" presetSubtype="2" fill="hold" nodeType="withEffect">
                                  <p:stCondLst>
                                    <p:cond delay="0"/>
                                  </p:stCondLst>
                                  <p:childTnLst>
                                    <p:animClr clrSpc="rgb" dir="cw">
                                      <p:cBhvr>
                                        <p:cTn id="227" dur="3000" fill="hold"/>
                                        <p:tgtEl>
                                          <p:spTgt spid="130133"/>
                                        </p:tgtEl>
                                        <p:attrNameLst>
                                          <p:attrName>stroke.color</p:attrName>
                                        </p:attrNameLst>
                                      </p:cBhvr>
                                      <p:to>
                                        <a:schemeClr val="bg1"/>
                                      </p:to>
                                    </p:animClr>
                                    <p:set>
                                      <p:cBhvr>
                                        <p:cTn id="228" dur="3000" fill="hold"/>
                                        <p:tgtEl>
                                          <p:spTgt spid="130133"/>
                                        </p:tgtEl>
                                        <p:attrNameLst>
                                          <p:attrName>stroke.on</p:attrName>
                                        </p:attrNameLst>
                                      </p:cBhvr>
                                      <p:to>
                                        <p:strVal val="true"/>
                                      </p:to>
                                    </p:set>
                                  </p:childTnLst>
                                </p:cTn>
                              </p:par>
                              <p:par>
                                <p:cTn id="229" presetID="7" presetClass="emph" presetSubtype="2" fill="hold" nodeType="withEffect">
                                  <p:stCondLst>
                                    <p:cond delay="0"/>
                                  </p:stCondLst>
                                  <p:childTnLst>
                                    <p:animClr clrSpc="rgb" dir="cw">
                                      <p:cBhvr>
                                        <p:cTn id="230" dur="3000" fill="hold"/>
                                        <p:tgtEl>
                                          <p:spTgt spid="130132"/>
                                        </p:tgtEl>
                                        <p:attrNameLst>
                                          <p:attrName>stroke.color</p:attrName>
                                        </p:attrNameLst>
                                      </p:cBhvr>
                                      <p:to>
                                        <a:schemeClr val="bg1"/>
                                      </p:to>
                                    </p:animClr>
                                    <p:set>
                                      <p:cBhvr>
                                        <p:cTn id="231" dur="3000" fill="hold"/>
                                        <p:tgtEl>
                                          <p:spTgt spid="130132"/>
                                        </p:tgtEl>
                                        <p:attrNameLst>
                                          <p:attrName>stroke.on</p:attrName>
                                        </p:attrNameLst>
                                      </p:cBhvr>
                                      <p:to>
                                        <p:strVal val="true"/>
                                      </p:to>
                                    </p:set>
                                  </p:childTnLst>
                                </p:cTn>
                              </p:par>
                              <p:par>
                                <p:cTn id="232" presetID="7" presetClass="emph" presetSubtype="2" fill="hold" nodeType="withEffect">
                                  <p:stCondLst>
                                    <p:cond delay="0"/>
                                  </p:stCondLst>
                                  <p:childTnLst>
                                    <p:animClr clrSpc="rgb" dir="cw">
                                      <p:cBhvr>
                                        <p:cTn id="233" dur="3000" fill="hold"/>
                                        <p:tgtEl>
                                          <p:spTgt spid="130135"/>
                                        </p:tgtEl>
                                        <p:attrNameLst>
                                          <p:attrName>stroke.color</p:attrName>
                                        </p:attrNameLst>
                                      </p:cBhvr>
                                      <p:to>
                                        <a:schemeClr val="bg1"/>
                                      </p:to>
                                    </p:animClr>
                                    <p:set>
                                      <p:cBhvr>
                                        <p:cTn id="234" dur="3000" fill="hold"/>
                                        <p:tgtEl>
                                          <p:spTgt spid="130135"/>
                                        </p:tgtEl>
                                        <p:attrNameLst>
                                          <p:attrName>stroke.on</p:attrName>
                                        </p:attrNameLst>
                                      </p:cBhvr>
                                      <p:to>
                                        <p:strVal val="true"/>
                                      </p:to>
                                    </p:set>
                                  </p:childTnLst>
                                </p:cTn>
                              </p:par>
                            </p:childTnLst>
                          </p:cTn>
                        </p:par>
                      </p:childTnLst>
                    </p:cTn>
                  </p:par>
                  <p:par>
                    <p:cTn id="235" fill="hold">
                      <p:stCondLst>
                        <p:cond delay="indefinite"/>
                      </p:stCondLst>
                      <p:childTnLst>
                        <p:par>
                          <p:cTn id="236" fill="hold">
                            <p:stCondLst>
                              <p:cond delay="0"/>
                            </p:stCondLst>
                            <p:childTnLst>
                              <p:par>
                                <p:cTn id="237" presetID="10" presetClass="exit" presetSubtype="0" fill="hold" grpId="0" nodeType="clickEffect">
                                  <p:stCondLst>
                                    <p:cond delay="0"/>
                                  </p:stCondLst>
                                  <p:childTnLst>
                                    <p:animEffect transition="out" filter="fade">
                                      <p:cBhvr>
                                        <p:cTn id="238" dur="2000"/>
                                        <p:tgtEl>
                                          <p:spTgt spid="130063"/>
                                        </p:tgtEl>
                                      </p:cBhvr>
                                    </p:animEffect>
                                    <p:set>
                                      <p:cBhvr>
                                        <p:cTn id="239" dur="1" fill="hold">
                                          <p:stCondLst>
                                            <p:cond delay="1999"/>
                                          </p:stCondLst>
                                        </p:cTn>
                                        <p:tgtEl>
                                          <p:spTgt spid="130063"/>
                                        </p:tgtEl>
                                        <p:attrNameLst>
                                          <p:attrName>style.visibility</p:attrName>
                                        </p:attrNameLst>
                                      </p:cBhvr>
                                      <p:to>
                                        <p:strVal val="hidden"/>
                                      </p:to>
                                    </p:set>
                                  </p:childTnLst>
                                </p:cTn>
                              </p:par>
                              <p:par>
                                <p:cTn id="240" presetID="10" presetClass="exit" presetSubtype="0" fill="hold" grpId="0" nodeType="withEffect">
                                  <p:stCondLst>
                                    <p:cond delay="0"/>
                                  </p:stCondLst>
                                  <p:childTnLst>
                                    <p:animEffect transition="out" filter="fade">
                                      <p:cBhvr>
                                        <p:cTn id="241" dur="2000"/>
                                        <p:tgtEl>
                                          <p:spTgt spid="130064"/>
                                        </p:tgtEl>
                                      </p:cBhvr>
                                    </p:animEffect>
                                    <p:set>
                                      <p:cBhvr>
                                        <p:cTn id="242" dur="1" fill="hold">
                                          <p:stCondLst>
                                            <p:cond delay="1999"/>
                                          </p:stCondLst>
                                        </p:cTn>
                                        <p:tgtEl>
                                          <p:spTgt spid="130064"/>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2000"/>
                                        <p:tgtEl>
                                          <p:spTgt spid="130064"/>
                                        </p:tgtEl>
                                      </p:cBhvr>
                                    </p:animEffect>
                                    <p:set>
                                      <p:cBhvr>
                                        <p:cTn id="245" dur="1" fill="hold">
                                          <p:stCondLst>
                                            <p:cond delay="1999"/>
                                          </p:stCondLst>
                                        </p:cTn>
                                        <p:tgtEl>
                                          <p:spTgt spid="130064"/>
                                        </p:tgtEl>
                                        <p:attrNameLst>
                                          <p:attrName>style.visibility</p:attrName>
                                        </p:attrNameLst>
                                      </p:cBhvr>
                                      <p:to>
                                        <p:strVal val="hidden"/>
                                      </p:to>
                                    </p:set>
                                  </p:childTnLst>
                                </p:cTn>
                              </p:par>
                              <p:par>
                                <p:cTn id="246" presetID="10" presetClass="exit" presetSubtype="0" fill="hold" grpId="1" nodeType="withEffect">
                                  <p:stCondLst>
                                    <p:cond delay="0"/>
                                  </p:stCondLst>
                                  <p:childTnLst>
                                    <p:animEffect transition="out" filter="fade">
                                      <p:cBhvr>
                                        <p:cTn id="247" dur="2000"/>
                                        <p:tgtEl>
                                          <p:spTgt spid="130151"/>
                                        </p:tgtEl>
                                      </p:cBhvr>
                                    </p:animEffect>
                                    <p:set>
                                      <p:cBhvr>
                                        <p:cTn id="248" dur="1" fill="hold">
                                          <p:stCondLst>
                                            <p:cond delay="1999"/>
                                          </p:stCondLst>
                                        </p:cTn>
                                        <p:tgtEl>
                                          <p:spTgt spid="130151"/>
                                        </p:tgtEl>
                                        <p:attrNameLst>
                                          <p:attrName>style.visibility</p:attrName>
                                        </p:attrNameLst>
                                      </p:cBhvr>
                                      <p:to>
                                        <p:strVal val="hidden"/>
                                      </p:to>
                                    </p:set>
                                  </p:childTnLst>
                                </p:cTn>
                              </p:par>
                              <p:par>
                                <p:cTn id="249" presetID="10" presetClass="exit" presetSubtype="0" fill="hold" grpId="1" nodeType="withEffect">
                                  <p:stCondLst>
                                    <p:cond delay="0"/>
                                  </p:stCondLst>
                                  <p:childTnLst>
                                    <p:animEffect transition="out" filter="fade">
                                      <p:cBhvr>
                                        <p:cTn id="250" dur="2000"/>
                                        <p:tgtEl>
                                          <p:spTgt spid="130152"/>
                                        </p:tgtEl>
                                      </p:cBhvr>
                                    </p:animEffect>
                                    <p:set>
                                      <p:cBhvr>
                                        <p:cTn id="251" dur="1" fill="hold">
                                          <p:stCondLst>
                                            <p:cond delay="1999"/>
                                          </p:stCondLst>
                                        </p:cTn>
                                        <p:tgtEl>
                                          <p:spTgt spid="130152"/>
                                        </p:tgtEl>
                                        <p:attrNameLst>
                                          <p:attrName>style.visibility</p:attrName>
                                        </p:attrNameLst>
                                      </p:cBhvr>
                                      <p:to>
                                        <p:strVal val="hidden"/>
                                      </p:to>
                                    </p:set>
                                  </p:childTnLst>
                                </p:cTn>
                              </p:par>
                              <p:par>
                                <p:cTn id="252" presetID="10" presetClass="exit" presetSubtype="0" fill="hold" grpId="0" nodeType="withEffect">
                                  <p:stCondLst>
                                    <p:cond delay="0"/>
                                  </p:stCondLst>
                                  <p:childTnLst>
                                    <p:animEffect transition="out" filter="fade">
                                      <p:cBhvr>
                                        <p:cTn id="253" dur="2000"/>
                                        <p:tgtEl>
                                          <p:spTgt spid="130065"/>
                                        </p:tgtEl>
                                      </p:cBhvr>
                                    </p:animEffect>
                                    <p:set>
                                      <p:cBhvr>
                                        <p:cTn id="254" dur="1" fill="hold">
                                          <p:stCondLst>
                                            <p:cond delay="1999"/>
                                          </p:stCondLst>
                                        </p:cTn>
                                        <p:tgtEl>
                                          <p:spTgt spid="130065"/>
                                        </p:tgtEl>
                                        <p:attrNameLst>
                                          <p:attrName>style.visibility</p:attrName>
                                        </p:attrNameLst>
                                      </p:cBhvr>
                                      <p:to>
                                        <p:strVal val="hidden"/>
                                      </p:to>
                                    </p:set>
                                  </p:childTnLst>
                                </p:cTn>
                              </p:par>
                            </p:childTnLst>
                          </p:cTn>
                        </p:par>
                        <p:par>
                          <p:cTn id="255" fill="hold">
                            <p:stCondLst>
                              <p:cond delay="2000"/>
                            </p:stCondLst>
                            <p:childTnLst>
                              <p:par>
                                <p:cTn id="256" presetID="55" presetClass="entr" presetSubtype="0" fill="hold" nodeType="afterEffect">
                                  <p:stCondLst>
                                    <p:cond delay="0"/>
                                  </p:stCondLst>
                                  <p:childTnLst>
                                    <p:set>
                                      <p:cBhvr>
                                        <p:cTn id="257" dur="1" fill="hold">
                                          <p:stCondLst>
                                            <p:cond delay="0"/>
                                          </p:stCondLst>
                                        </p:cTn>
                                        <p:tgtEl>
                                          <p:spTgt spid="15"/>
                                        </p:tgtEl>
                                        <p:attrNameLst>
                                          <p:attrName>style.visibility</p:attrName>
                                        </p:attrNameLst>
                                      </p:cBhvr>
                                      <p:to>
                                        <p:strVal val="visible"/>
                                      </p:to>
                                    </p:set>
                                    <p:anim calcmode="lin" valueType="num">
                                      <p:cBhvr>
                                        <p:cTn id="258" dur="1000" fill="hold"/>
                                        <p:tgtEl>
                                          <p:spTgt spid="15"/>
                                        </p:tgtEl>
                                        <p:attrNameLst>
                                          <p:attrName>ppt_w</p:attrName>
                                        </p:attrNameLst>
                                      </p:cBhvr>
                                      <p:tavLst>
                                        <p:tav tm="0">
                                          <p:val>
                                            <p:strVal val="#ppt_w*0.70"/>
                                          </p:val>
                                        </p:tav>
                                        <p:tav tm="100000">
                                          <p:val>
                                            <p:strVal val="#ppt_w"/>
                                          </p:val>
                                        </p:tav>
                                      </p:tavLst>
                                    </p:anim>
                                    <p:anim calcmode="lin" valueType="num">
                                      <p:cBhvr>
                                        <p:cTn id="259" dur="1000" fill="hold"/>
                                        <p:tgtEl>
                                          <p:spTgt spid="15"/>
                                        </p:tgtEl>
                                        <p:attrNameLst>
                                          <p:attrName>ppt_h</p:attrName>
                                        </p:attrNameLst>
                                      </p:cBhvr>
                                      <p:tavLst>
                                        <p:tav tm="0">
                                          <p:val>
                                            <p:strVal val="#ppt_h"/>
                                          </p:val>
                                        </p:tav>
                                        <p:tav tm="100000">
                                          <p:val>
                                            <p:strVal val="#ppt_h"/>
                                          </p:val>
                                        </p:tav>
                                      </p:tavLst>
                                    </p:anim>
                                    <p:animEffect transition="in" filter="fade">
                                      <p:cBhvr>
                                        <p:cTn id="260" dur="1000"/>
                                        <p:tgtEl>
                                          <p:spTgt spid="15"/>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xit" presetSubtype="0" fill="hold" grpId="1" nodeType="clickEffect">
                                  <p:stCondLst>
                                    <p:cond delay="0"/>
                                  </p:stCondLst>
                                  <p:childTnLst>
                                    <p:animEffect transition="out" filter="fade">
                                      <p:cBhvr>
                                        <p:cTn id="264" dur="2000"/>
                                        <p:tgtEl>
                                          <p:spTgt spid="130145"/>
                                        </p:tgtEl>
                                      </p:cBhvr>
                                    </p:animEffect>
                                    <p:set>
                                      <p:cBhvr>
                                        <p:cTn id="265" dur="1" fill="hold">
                                          <p:stCondLst>
                                            <p:cond delay="1999"/>
                                          </p:stCondLst>
                                        </p:cTn>
                                        <p:tgtEl>
                                          <p:spTgt spid="130145"/>
                                        </p:tgtEl>
                                        <p:attrNameLst>
                                          <p:attrName>style.visibility</p:attrName>
                                        </p:attrNameLst>
                                      </p:cBhvr>
                                      <p:to>
                                        <p:strVal val="hidden"/>
                                      </p:to>
                                    </p:set>
                                  </p:childTnLst>
                                </p:cTn>
                              </p:par>
                              <p:par>
                                <p:cTn id="266" presetID="22" presetClass="entr" presetSubtype="8" fill="hold" grpId="0" nodeType="withEffect">
                                  <p:stCondLst>
                                    <p:cond delay="0"/>
                                  </p:stCondLst>
                                  <p:childTnLst>
                                    <p:set>
                                      <p:cBhvr>
                                        <p:cTn id="267" dur="1" fill="hold">
                                          <p:stCondLst>
                                            <p:cond delay="0"/>
                                          </p:stCondLst>
                                        </p:cTn>
                                        <p:tgtEl>
                                          <p:spTgt spid="130144"/>
                                        </p:tgtEl>
                                        <p:attrNameLst>
                                          <p:attrName>style.visibility</p:attrName>
                                        </p:attrNameLst>
                                      </p:cBhvr>
                                      <p:to>
                                        <p:strVal val="visible"/>
                                      </p:to>
                                    </p:set>
                                    <p:animEffect transition="in" filter="wipe(left)">
                                      <p:cBhvr>
                                        <p:cTn id="268" dur="500"/>
                                        <p:tgtEl>
                                          <p:spTgt spid="130144"/>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130143"/>
                                        </p:tgtEl>
                                        <p:attrNameLst>
                                          <p:attrName>style.visibility</p:attrName>
                                        </p:attrNameLst>
                                      </p:cBhvr>
                                      <p:to>
                                        <p:strVal val="visible"/>
                                      </p:to>
                                    </p:set>
                                    <p:animEffect transition="in" filter="wipe(left)">
                                      <p:cBhvr>
                                        <p:cTn id="271" dur="500"/>
                                        <p:tgtEl>
                                          <p:spTgt spid="130143"/>
                                        </p:tgtEl>
                                      </p:cBhvr>
                                    </p:animEffect>
                                  </p:childTnLst>
                                </p:cTn>
                              </p:par>
                            </p:childTnLst>
                          </p:cTn>
                        </p:par>
                      </p:childTnLst>
                    </p:cTn>
                  </p:par>
                  <p:par>
                    <p:cTn id="272" fill="hold">
                      <p:stCondLst>
                        <p:cond delay="indefinite"/>
                      </p:stCondLst>
                      <p:childTnLst>
                        <p:par>
                          <p:cTn id="273" fill="hold">
                            <p:stCondLst>
                              <p:cond delay="0"/>
                            </p:stCondLst>
                            <p:childTnLst>
                              <p:par>
                                <p:cTn id="274" presetID="22" presetClass="entr" presetSubtype="8" fill="hold" grpId="0" nodeType="clickEffect">
                                  <p:stCondLst>
                                    <p:cond delay="0"/>
                                  </p:stCondLst>
                                  <p:childTnLst>
                                    <p:set>
                                      <p:cBhvr>
                                        <p:cTn id="275" dur="1" fill="hold">
                                          <p:stCondLst>
                                            <p:cond delay="0"/>
                                          </p:stCondLst>
                                        </p:cTn>
                                        <p:tgtEl>
                                          <p:spTgt spid="130197"/>
                                        </p:tgtEl>
                                        <p:attrNameLst>
                                          <p:attrName>style.visibility</p:attrName>
                                        </p:attrNameLst>
                                      </p:cBhvr>
                                      <p:to>
                                        <p:strVal val="visible"/>
                                      </p:to>
                                    </p:set>
                                    <p:animEffect transition="in" filter="wipe(left)">
                                      <p:cBhvr>
                                        <p:cTn id="276" dur="500"/>
                                        <p:tgtEl>
                                          <p:spTgt spid="130197"/>
                                        </p:tgtEl>
                                      </p:cBhvr>
                                    </p:animEffect>
                                  </p:childTnLst>
                                </p:cTn>
                              </p:par>
                              <p:par>
                                <p:cTn id="277" presetID="22" presetClass="entr" presetSubtype="8" fill="hold" grpId="0" nodeType="withEffect">
                                  <p:stCondLst>
                                    <p:cond delay="0"/>
                                  </p:stCondLst>
                                  <p:childTnLst>
                                    <p:set>
                                      <p:cBhvr>
                                        <p:cTn id="278" dur="1" fill="hold">
                                          <p:stCondLst>
                                            <p:cond delay="0"/>
                                          </p:stCondLst>
                                        </p:cTn>
                                        <p:tgtEl>
                                          <p:spTgt spid="130198"/>
                                        </p:tgtEl>
                                        <p:attrNameLst>
                                          <p:attrName>style.visibility</p:attrName>
                                        </p:attrNameLst>
                                      </p:cBhvr>
                                      <p:to>
                                        <p:strVal val="visible"/>
                                      </p:to>
                                    </p:set>
                                    <p:animEffect transition="in" filter="wipe(left)">
                                      <p:cBhvr>
                                        <p:cTn id="279" dur="500"/>
                                        <p:tgtEl>
                                          <p:spTgt spid="130198"/>
                                        </p:tgtEl>
                                      </p:cBhvr>
                                    </p:animEffect>
                                  </p:childTnLst>
                                </p:cTn>
                              </p:par>
                            </p:childTnLst>
                          </p:cTn>
                        </p:par>
                      </p:childTnLst>
                    </p:cTn>
                  </p:par>
                  <p:par>
                    <p:cTn id="280" fill="hold">
                      <p:stCondLst>
                        <p:cond delay="indefinite"/>
                      </p:stCondLst>
                      <p:childTnLst>
                        <p:par>
                          <p:cTn id="281" fill="hold">
                            <p:stCondLst>
                              <p:cond delay="0"/>
                            </p:stCondLst>
                            <p:childTnLst>
                              <p:par>
                                <p:cTn id="282" presetID="22" presetClass="entr" presetSubtype="8" fill="hold" grpId="0" nodeType="clickEffect">
                                  <p:stCondLst>
                                    <p:cond delay="0"/>
                                  </p:stCondLst>
                                  <p:childTnLst>
                                    <p:set>
                                      <p:cBhvr>
                                        <p:cTn id="283" dur="1" fill="hold">
                                          <p:stCondLst>
                                            <p:cond delay="0"/>
                                          </p:stCondLst>
                                        </p:cTn>
                                        <p:tgtEl>
                                          <p:spTgt spid="130199"/>
                                        </p:tgtEl>
                                        <p:attrNameLst>
                                          <p:attrName>style.visibility</p:attrName>
                                        </p:attrNameLst>
                                      </p:cBhvr>
                                      <p:to>
                                        <p:strVal val="visible"/>
                                      </p:to>
                                    </p:set>
                                    <p:animEffect transition="in" filter="wipe(left)">
                                      <p:cBhvr>
                                        <p:cTn id="284" dur="500"/>
                                        <p:tgtEl>
                                          <p:spTgt spid="130199"/>
                                        </p:tgtEl>
                                      </p:cBhvr>
                                    </p:animEffect>
                                  </p:childTnLst>
                                </p:cTn>
                              </p:par>
                              <p:par>
                                <p:cTn id="285" presetID="22" presetClass="entr" presetSubtype="8" fill="hold" grpId="0" nodeType="withEffect">
                                  <p:stCondLst>
                                    <p:cond delay="0"/>
                                  </p:stCondLst>
                                  <p:childTnLst>
                                    <p:set>
                                      <p:cBhvr>
                                        <p:cTn id="286" dur="1" fill="hold">
                                          <p:stCondLst>
                                            <p:cond delay="0"/>
                                          </p:stCondLst>
                                        </p:cTn>
                                        <p:tgtEl>
                                          <p:spTgt spid="130200"/>
                                        </p:tgtEl>
                                        <p:attrNameLst>
                                          <p:attrName>style.visibility</p:attrName>
                                        </p:attrNameLst>
                                      </p:cBhvr>
                                      <p:to>
                                        <p:strVal val="visible"/>
                                      </p:to>
                                    </p:set>
                                    <p:animEffect transition="in" filter="wipe(left)">
                                      <p:cBhvr>
                                        <p:cTn id="287" dur="500"/>
                                        <p:tgtEl>
                                          <p:spTgt spid="130200"/>
                                        </p:tgtEl>
                                      </p:cBhvr>
                                    </p:animEffect>
                                  </p:childTnLst>
                                </p:cTn>
                              </p:par>
                            </p:childTnLst>
                          </p:cTn>
                        </p:par>
                        <p:par>
                          <p:cTn id="288" fill="hold">
                            <p:stCondLst>
                              <p:cond delay="500"/>
                            </p:stCondLst>
                            <p:childTnLst>
                              <p:par>
                                <p:cTn id="289" presetID="55" presetClass="entr" presetSubtype="0" fill="hold" grpId="0" nodeType="afterEffect">
                                  <p:stCondLst>
                                    <p:cond delay="0"/>
                                  </p:stCondLst>
                                  <p:childTnLst>
                                    <p:set>
                                      <p:cBhvr>
                                        <p:cTn id="290" dur="1" fill="hold">
                                          <p:stCondLst>
                                            <p:cond delay="0"/>
                                          </p:stCondLst>
                                        </p:cTn>
                                        <p:tgtEl>
                                          <p:spTgt spid="130150"/>
                                        </p:tgtEl>
                                        <p:attrNameLst>
                                          <p:attrName>style.visibility</p:attrName>
                                        </p:attrNameLst>
                                      </p:cBhvr>
                                      <p:to>
                                        <p:strVal val="visible"/>
                                      </p:to>
                                    </p:set>
                                    <p:anim calcmode="lin" valueType="num">
                                      <p:cBhvr>
                                        <p:cTn id="291" dur="1000" fill="hold"/>
                                        <p:tgtEl>
                                          <p:spTgt spid="130150"/>
                                        </p:tgtEl>
                                        <p:attrNameLst>
                                          <p:attrName>ppt_w</p:attrName>
                                        </p:attrNameLst>
                                      </p:cBhvr>
                                      <p:tavLst>
                                        <p:tav tm="0">
                                          <p:val>
                                            <p:strVal val="#ppt_w*0.70"/>
                                          </p:val>
                                        </p:tav>
                                        <p:tav tm="100000">
                                          <p:val>
                                            <p:strVal val="#ppt_w"/>
                                          </p:val>
                                        </p:tav>
                                      </p:tavLst>
                                    </p:anim>
                                    <p:anim calcmode="lin" valueType="num">
                                      <p:cBhvr>
                                        <p:cTn id="292" dur="1000" fill="hold"/>
                                        <p:tgtEl>
                                          <p:spTgt spid="130150"/>
                                        </p:tgtEl>
                                        <p:attrNameLst>
                                          <p:attrName>ppt_h</p:attrName>
                                        </p:attrNameLst>
                                      </p:cBhvr>
                                      <p:tavLst>
                                        <p:tav tm="0">
                                          <p:val>
                                            <p:strVal val="#ppt_h"/>
                                          </p:val>
                                        </p:tav>
                                        <p:tav tm="100000">
                                          <p:val>
                                            <p:strVal val="#ppt_h"/>
                                          </p:val>
                                        </p:tav>
                                      </p:tavLst>
                                    </p:anim>
                                    <p:animEffect transition="in" filter="fade">
                                      <p:cBhvr>
                                        <p:cTn id="293" dur="1000"/>
                                        <p:tgtEl>
                                          <p:spTgt spid="130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animBg="1"/>
      <p:bldP spid="130061" grpId="1" animBg="1"/>
      <p:bldP spid="130061" grpId="2" animBg="1"/>
      <p:bldP spid="130062" grpId="0" animBg="1"/>
      <p:bldP spid="130062" grpId="1" animBg="1"/>
      <p:bldP spid="130063" grpId="0" animBg="1"/>
      <p:bldP spid="130064" grpId="0" animBg="1"/>
      <p:bldP spid="130064" grpId="1" animBg="1"/>
      <p:bldP spid="130065" grpId="0" animBg="1"/>
      <p:bldP spid="130111" grpId="0" animBg="1"/>
      <p:bldP spid="130111" grpId="1" animBg="1"/>
      <p:bldP spid="130111" grpId="2" animBg="1"/>
      <p:bldP spid="130111" grpId="3" animBg="1"/>
      <p:bldP spid="130118" grpId="0" animBg="1"/>
      <p:bldP spid="130118" grpId="1" animBg="1"/>
      <p:bldP spid="130118" grpId="2" animBg="1"/>
      <p:bldP spid="130132" grpId="0" animBg="1"/>
      <p:bldP spid="130132" grpId="1" animBg="1"/>
      <p:bldP spid="130132" grpId="2" animBg="1"/>
      <p:bldP spid="130133" grpId="0" animBg="1"/>
      <p:bldP spid="130133" grpId="1" animBg="1"/>
      <p:bldP spid="130133" grpId="2" animBg="1"/>
      <p:bldP spid="130134" grpId="0" animBg="1"/>
      <p:bldP spid="130134" grpId="1" animBg="1"/>
      <p:bldP spid="130134" grpId="2" animBg="1"/>
      <p:bldP spid="130144" grpId="0"/>
      <p:bldP spid="130145" grpId="0"/>
      <p:bldP spid="130145" grpId="1"/>
      <p:bldP spid="130150" grpId="0"/>
      <p:bldP spid="130151" grpId="0" animBg="1"/>
      <p:bldP spid="130151" grpId="1" animBg="1"/>
      <p:bldP spid="130152" grpId="0" animBg="1"/>
      <p:bldP spid="130152" grpId="1" animBg="1"/>
      <p:bldP spid="130153" grpId="0" animBg="1"/>
      <p:bldP spid="130153" grpId="1" animBg="1"/>
      <p:bldP spid="130153" grpId="2" animBg="1"/>
      <p:bldP spid="130169" grpId="0"/>
      <p:bldP spid="130135" grpId="0" animBg="1"/>
      <p:bldP spid="130135" grpId="1" animBg="1"/>
      <p:bldP spid="130135" grpId="2" animBg="1"/>
      <p:bldP spid="130135" grpId="3" animBg="1"/>
      <p:bldP spid="130135" grpId="4" animBg="1"/>
      <p:bldP spid="130125" grpId="0" animBg="1"/>
      <p:bldP spid="130125" grpId="1" animBg="1"/>
      <p:bldP spid="130197" grpId="0" animBg="1"/>
      <p:bldP spid="130198" grpId="0"/>
      <p:bldP spid="130199" grpId="0" animBg="1"/>
      <p:bldP spid="130200" grpId="0"/>
      <p:bldP spid="130143" grpId="0" animBg="1"/>
      <p:bldP spid="1302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4637088" y="3105150"/>
            <a:ext cx="1422400" cy="639763"/>
            <a:chOff x="2921" y="1956"/>
            <a:chExt cx="896" cy="403"/>
          </a:xfrm>
        </p:grpSpPr>
        <p:sp>
          <p:nvSpPr>
            <p:cNvPr id="144405" name="Freeform 21"/>
            <p:cNvSpPr>
              <a:spLocks/>
            </p:cNvSpPr>
            <p:nvPr/>
          </p:nvSpPr>
          <p:spPr bwMode="auto">
            <a:xfrm>
              <a:off x="2921" y="1956"/>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00">
                    <a:alpha val="73000"/>
                  </a:srgbClr>
                </a:gs>
                <a:gs pos="100000">
                  <a:srgbClr val="FF66CC"/>
                </a:gs>
              </a:gsLst>
              <a:lin ang="5400000" scaled="1"/>
            </a:gradFill>
            <a:ln w="28575" cap="flat" cmpd="sng">
              <a:solidFill>
                <a:srgbClr val="FFFFFF"/>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44406" name="Oval 22"/>
            <p:cNvSpPr>
              <a:spLocks noChangeArrowheads="1"/>
            </p:cNvSpPr>
            <p:nvPr/>
          </p:nvSpPr>
          <p:spPr bwMode="auto">
            <a:xfrm rot="5400000">
              <a:off x="3331" y="1951"/>
              <a:ext cx="336" cy="421"/>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FFFFFF"/>
                </a:solidFill>
                <a:latin typeface="Arial" pitchFamily="34" charset="0"/>
              </a:endParaRPr>
            </a:p>
          </p:txBody>
        </p:sp>
      </p:grpSp>
      <p:grpSp>
        <p:nvGrpSpPr>
          <p:cNvPr id="3" name="Group 23"/>
          <p:cNvGrpSpPr>
            <a:grpSpLocks/>
          </p:cNvGrpSpPr>
          <p:nvPr/>
        </p:nvGrpSpPr>
        <p:grpSpPr bwMode="auto">
          <a:xfrm>
            <a:off x="3287713" y="3551238"/>
            <a:ext cx="1422400" cy="815975"/>
            <a:chOff x="2071" y="2237"/>
            <a:chExt cx="896" cy="514"/>
          </a:xfrm>
        </p:grpSpPr>
        <p:sp>
          <p:nvSpPr>
            <p:cNvPr id="144408" name="Freeform 24"/>
            <p:cNvSpPr>
              <a:spLocks/>
            </p:cNvSpPr>
            <p:nvPr/>
          </p:nvSpPr>
          <p:spPr bwMode="auto">
            <a:xfrm rot="8724194">
              <a:off x="2071" y="2237"/>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FF6600">
                    <a:alpha val="75000"/>
                  </a:srgbClr>
                </a:gs>
                <a:gs pos="100000">
                  <a:srgbClr val="00AC00"/>
                </a:gs>
              </a:gsLst>
              <a:lin ang="5400000" scaled="1"/>
            </a:gradFill>
            <a:ln w="28575" cap="flat" cmpd="sng">
              <a:solidFill>
                <a:srgbClr val="FFFFFF"/>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44409" name="Oval 25"/>
            <p:cNvSpPr>
              <a:spLocks noChangeArrowheads="1"/>
            </p:cNvSpPr>
            <p:nvPr/>
          </p:nvSpPr>
          <p:spPr bwMode="auto">
            <a:xfrm flipV="1">
              <a:off x="2187" y="2379"/>
              <a:ext cx="384" cy="372"/>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FFFFFF"/>
                </a:solidFill>
                <a:latin typeface="Arial" pitchFamily="34" charset="0"/>
              </a:endParaRPr>
            </a:p>
          </p:txBody>
        </p:sp>
      </p:grpSp>
      <p:grpSp>
        <p:nvGrpSpPr>
          <p:cNvPr id="4" name="Group 26"/>
          <p:cNvGrpSpPr>
            <a:grpSpLocks/>
          </p:cNvGrpSpPr>
          <p:nvPr/>
        </p:nvGrpSpPr>
        <p:grpSpPr bwMode="auto">
          <a:xfrm>
            <a:off x="3546475" y="2779713"/>
            <a:ext cx="1049338" cy="655637"/>
            <a:chOff x="2234" y="1751"/>
            <a:chExt cx="661" cy="413"/>
          </a:xfrm>
        </p:grpSpPr>
        <p:sp>
          <p:nvSpPr>
            <p:cNvPr id="144411" name="Freeform 27"/>
            <p:cNvSpPr>
              <a:spLocks/>
            </p:cNvSpPr>
            <p:nvPr/>
          </p:nvSpPr>
          <p:spPr bwMode="auto">
            <a:xfrm rot="34045657">
              <a:off x="2234" y="1751"/>
              <a:ext cx="661" cy="41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1A60F"/>
                </a:gs>
                <a:gs pos="50000">
                  <a:srgbClr val="FF6600">
                    <a:alpha val="75000"/>
                  </a:srgbClr>
                </a:gs>
                <a:gs pos="100000">
                  <a:srgbClr val="F1A60F"/>
                </a:gs>
              </a:gsLst>
              <a:lin ang="5400000" scaled="1"/>
            </a:gradFill>
            <a:ln w="28575" cap="flat" cmpd="sng">
              <a:solidFill>
                <a:srgbClr val="FFFFFF"/>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44412" name="Oval 28"/>
            <p:cNvSpPr>
              <a:spLocks noChangeArrowheads="1"/>
            </p:cNvSpPr>
            <p:nvPr/>
          </p:nvSpPr>
          <p:spPr bwMode="auto">
            <a:xfrm rot="6781153">
              <a:off x="2347" y="1746"/>
              <a:ext cx="336" cy="421"/>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FFFFFF"/>
                </a:solidFill>
                <a:latin typeface="Arial" pitchFamily="34" charset="0"/>
              </a:endParaRPr>
            </a:p>
          </p:txBody>
        </p:sp>
      </p:grpSp>
      <p:grpSp>
        <p:nvGrpSpPr>
          <p:cNvPr id="5" name="Group 29"/>
          <p:cNvGrpSpPr>
            <a:grpSpLocks/>
          </p:cNvGrpSpPr>
          <p:nvPr/>
        </p:nvGrpSpPr>
        <p:grpSpPr bwMode="auto">
          <a:xfrm>
            <a:off x="4241800" y="1946275"/>
            <a:ext cx="676275" cy="2946400"/>
            <a:chOff x="992" y="2464"/>
            <a:chExt cx="426" cy="1856"/>
          </a:xfrm>
        </p:grpSpPr>
        <p:grpSp>
          <p:nvGrpSpPr>
            <p:cNvPr id="6" name="Group 30"/>
            <p:cNvGrpSpPr>
              <a:grpSpLocks/>
            </p:cNvGrpSpPr>
            <p:nvPr/>
          </p:nvGrpSpPr>
          <p:grpSpPr bwMode="auto">
            <a:xfrm>
              <a:off x="992" y="2464"/>
              <a:ext cx="426" cy="896"/>
              <a:chOff x="1460" y="2887"/>
              <a:chExt cx="426" cy="896"/>
            </a:xfrm>
          </p:grpSpPr>
          <p:sp>
            <p:nvSpPr>
              <p:cNvPr id="144415" name="Freeform 31"/>
              <p:cNvSpPr>
                <a:spLocks/>
              </p:cNvSpPr>
              <p:nvPr/>
            </p:nvSpPr>
            <p:spPr bwMode="auto">
              <a:xfrm rot="-5400000">
                <a:off x="1237" y="3133"/>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7873B">
                      <a:alpha val="50999"/>
                    </a:srgbClr>
                  </a:gs>
                  <a:gs pos="100000">
                    <a:srgbClr val="FFFF00"/>
                  </a:gs>
                </a:gsLst>
                <a:lin ang="5400000" scaled="1"/>
              </a:gradFill>
              <a:ln w="28575" cap="flat" cmpd="sng">
                <a:solidFill>
                  <a:srgbClr val="FFFFFF"/>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44416" name="Oval 32"/>
              <p:cNvSpPr>
                <a:spLocks noChangeArrowheads="1"/>
              </p:cNvSpPr>
              <p:nvPr/>
            </p:nvSpPr>
            <p:spPr bwMode="auto">
              <a:xfrm rot="5400000">
                <a:off x="1503" y="2869"/>
                <a:ext cx="336" cy="421"/>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FFFFFF"/>
                  </a:solidFill>
                  <a:latin typeface="Arial" pitchFamily="34" charset="0"/>
                </a:endParaRPr>
              </a:p>
            </p:txBody>
          </p:sp>
        </p:grpSp>
        <p:grpSp>
          <p:nvGrpSpPr>
            <p:cNvPr id="7" name="Group 33"/>
            <p:cNvGrpSpPr>
              <a:grpSpLocks/>
            </p:cNvGrpSpPr>
            <p:nvPr/>
          </p:nvGrpSpPr>
          <p:grpSpPr bwMode="auto">
            <a:xfrm flipV="1">
              <a:off x="992" y="3424"/>
              <a:ext cx="426" cy="896"/>
              <a:chOff x="1460" y="2887"/>
              <a:chExt cx="426" cy="896"/>
            </a:xfrm>
          </p:grpSpPr>
          <p:sp>
            <p:nvSpPr>
              <p:cNvPr id="144418" name="Freeform 34"/>
              <p:cNvSpPr>
                <a:spLocks/>
              </p:cNvSpPr>
              <p:nvPr/>
            </p:nvSpPr>
            <p:spPr bwMode="auto">
              <a:xfrm rot="-5400000">
                <a:off x="1237" y="3133"/>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7873B">
                      <a:alpha val="50999"/>
                    </a:srgbClr>
                  </a:gs>
                  <a:gs pos="100000">
                    <a:srgbClr val="FFFF00"/>
                  </a:gs>
                </a:gsLst>
                <a:lin ang="5400000" scaled="1"/>
              </a:gradFill>
              <a:ln w="28575" cap="flat" cmpd="sng">
                <a:solidFill>
                  <a:srgbClr val="FFFFFF"/>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44419" name="Oval 35"/>
              <p:cNvSpPr>
                <a:spLocks noChangeArrowheads="1"/>
              </p:cNvSpPr>
              <p:nvPr/>
            </p:nvSpPr>
            <p:spPr bwMode="auto">
              <a:xfrm rot="5400000">
                <a:off x="1503" y="2869"/>
                <a:ext cx="336" cy="421"/>
              </a:xfrm>
              <a:prstGeom prst="ellipse">
                <a:avLst/>
              </a:prstGeom>
              <a:gradFill rotWithShape="1">
                <a:gsLst>
                  <a:gs pos="0">
                    <a:srgbClr val="00FFFF">
                      <a:alpha val="75999"/>
                    </a:srgbClr>
                  </a:gs>
                  <a:gs pos="100000">
                    <a:srgbClr val="00FFFF">
                      <a:gamma/>
                      <a:shade val="34902"/>
                      <a:invGamma/>
                      <a:alpha val="0"/>
                    </a:srgbClr>
                  </a:gs>
                </a:gsLst>
                <a:path path="shape">
                  <a:fillToRect l="50000" t="50000" r="50000" b="50000"/>
                </a:path>
              </a:gradFill>
              <a:ln w="9525" algn="ctr">
                <a:noFill/>
                <a:round/>
                <a:headEnd/>
                <a:tailEnd/>
              </a:ln>
              <a:effectLst/>
            </p:spPr>
            <p:txBody>
              <a:bodyPr wrap="none" anchor="ctr"/>
              <a:lstStyle/>
              <a:p>
                <a:endParaRPr lang="en-US">
                  <a:solidFill>
                    <a:srgbClr val="FFFFFF"/>
                  </a:solidFill>
                  <a:latin typeface="Arial" pitchFamily="34" charset="0"/>
                </a:endParaRPr>
              </a:p>
            </p:txBody>
          </p:sp>
        </p:grpSp>
      </p:grpSp>
      <p:sp>
        <p:nvSpPr>
          <p:cNvPr id="144445" name="WordArt 61"/>
          <p:cNvSpPr>
            <a:spLocks noChangeArrowheads="1" noChangeShapeType="1" noTextEdit="1"/>
          </p:cNvSpPr>
          <p:nvPr/>
        </p:nvSpPr>
        <p:spPr bwMode="auto">
          <a:xfrm>
            <a:off x="4321175" y="3087688"/>
            <a:ext cx="514350" cy="647700"/>
          </a:xfrm>
          <a:prstGeom prst="rect">
            <a:avLst/>
          </a:prstGeom>
        </p:spPr>
        <p:txBody>
          <a:bodyPr wrap="none" fromWordArt="1">
            <a:prstTxWarp prst="textPlain">
              <a:avLst>
                <a:gd name="adj" fmla="val 50000"/>
              </a:avLst>
            </a:prstTxWarp>
          </a:bodyPr>
          <a:lstStyle/>
          <a:p>
            <a:pPr algn="ctr"/>
            <a:r>
              <a:rPr lang="en-US" sz="3600" kern="10">
                <a:ln w="25400">
                  <a:solidFill>
                    <a:srgbClr val="800080"/>
                  </a:solidFill>
                  <a:round/>
                  <a:headEnd/>
                  <a:tailEnd/>
                </a:ln>
                <a:solidFill>
                  <a:srgbClr val="33CCCC"/>
                </a:solidFill>
                <a:latin typeface="Arial Black"/>
              </a:rPr>
              <a:t>P</a:t>
            </a:r>
          </a:p>
        </p:txBody>
      </p:sp>
      <p:grpSp>
        <p:nvGrpSpPr>
          <p:cNvPr id="8" name="Group 112"/>
          <p:cNvGrpSpPr>
            <a:grpSpLocks/>
          </p:cNvGrpSpPr>
          <p:nvPr/>
        </p:nvGrpSpPr>
        <p:grpSpPr bwMode="auto">
          <a:xfrm>
            <a:off x="3473450" y="311150"/>
            <a:ext cx="2241550" cy="2230438"/>
            <a:chOff x="2188" y="196"/>
            <a:chExt cx="1412" cy="1405"/>
          </a:xfrm>
        </p:grpSpPr>
        <p:sp>
          <p:nvSpPr>
            <p:cNvPr id="144476" name="Freeform 92"/>
            <p:cNvSpPr>
              <a:spLocks/>
            </p:cNvSpPr>
            <p:nvPr/>
          </p:nvSpPr>
          <p:spPr bwMode="auto">
            <a:xfrm rot="13500000">
              <a:off x="2432" y="550"/>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grpSp>
          <p:nvGrpSpPr>
            <p:cNvPr id="9" name="Group 86"/>
            <p:cNvGrpSpPr>
              <a:grpSpLocks/>
            </p:cNvGrpSpPr>
            <p:nvPr/>
          </p:nvGrpSpPr>
          <p:grpSpPr bwMode="auto">
            <a:xfrm rot="5400000">
              <a:off x="2190" y="743"/>
              <a:ext cx="1405" cy="311"/>
              <a:chOff x="1400" y="2394"/>
              <a:chExt cx="1673" cy="311"/>
            </a:xfrm>
          </p:grpSpPr>
          <p:sp>
            <p:nvSpPr>
              <p:cNvPr id="144471" name="Freeform 87"/>
              <p:cNvSpPr>
                <a:spLocks/>
              </p:cNvSpPr>
              <p:nvPr/>
            </p:nvSpPr>
            <p:spPr bwMode="auto">
              <a:xfrm>
                <a:off x="2254" y="2394"/>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sp>
            <p:nvSpPr>
              <p:cNvPr id="144472" name="Freeform 88"/>
              <p:cNvSpPr>
                <a:spLocks/>
              </p:cNvSpPr>
              <p:nvPr/>
            </p:nvSpPr>
            <p:spPr bwMode="auto">
              <a:xfrm rot="10800000">
                <a:off x="1400" y="2395"/>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grpSp>
        <p:sp>
          <p:nvSpPr>
            <p:cNvPr id="144489" name="Oval 105"/>
            <p:cNvSpPr>
              <a:spLocks noChangeArrowheads="1"/>
            </p:cNvSpPr>
            <p:nvPr/>
          </p:nvSpPr>
          <p:spPr bwMode="auto">
            <a:xfrm>
              <a:off x="2679" y="703"/>
              <a:ext cx="405" cy="435"/>
            </a:xfrm>
            <a:prstGeom prst="ellipse">
              <a:avLst/>
            </a:prstGeom>
            <a:gradFill rotWithShape="1">
              <a:gsLst>
                <a:gs pos="0">
                  <a:srgbClr val="FF6600">
                    <a:alpha val="83000"/>
                  </a:srgbClr>
                </a:gs>
                <a:gs pos="100000">
                  <a:srgbClr val="FF6600">
                    <a:gamma/>
                    <a:shade val="46275"/>
                    <a:invGamma/>
                    <a:alpha val="78999"/>
                  </a:srgbClr>
                </a:gs>
              </a:gsLst>
              <a:path path="shape">
                <a:fillToRect l="50000" t="50000" r="50000" b="50000"/>
              </a:path>
            </a:gradFill>
            <a:ln w="38100" algn="ctr">
              <a:solidFill>
                <a:schemeClr val="accent1"/>
              </a:solidFill>
              <a:round/>
              <a:headEnd/>
              <a:tailEnd/>
            </a:ln>
            <a:effectLst/>
          </p:spPr>
          <p:txBody>
            <a:bodyPr wrap="none" anchor="ctr"/>
            <a:lstStyle/>
            <a:p>
              <a:endParaRPr lang="en-US">
                <a:solidFill>
                  <a:srgbClr val="FFFFFF"/>
                </a:solidFill>
                <a:latin typeface="Arial" pitchFamily="34" charset="0"/>
              </a:endParaRPr>
            </a:p>
          </p:txBody>
        </p:sp>
        <p:grpSp>
          <p:nvGrpSpPr>
            <p:cNvPr id="10" name="Group 89"/>
            <p:cNvGrpSpPr>
              <a:grpSpLocks/>
            </p:cNvGrpSpPr>
            <p:nvPr/>
          </p:nvGrpSpPr>
          <p:grpSpPr bwMode="auto">
            <a:xfrm rot="5400000">
              <a:off x="2738" y="200"/>
              <a:ext cx="311" cy="1412"/>
              <a:chOff x="2087" y="1742"/>
              <a:chExt cx="311" cy="1673"/>
            </a:xfrm>
          </p:grpSpPr>
          <p:sp>
            <p:nvSpPr>
              <p:cNvPr id="144474" name="Freeform 90"/>
              <p:cNvSpPr>
                <a:spLocks/>
              </p:cNvSpPr>
              <p:nvPr/>
            </p:nvSpPr>
            <p:spPr bwMode="auto">
              <a:xfrm rot="5400000">
                <a:off x="1833" y="2851"/>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75" name="Freeform 91"/>
              <p:cNvSpPr>
                <a:spLocks/>
              </p:cNvSpPr>
              <p:nvPr/>
            </p:nvSpPr>
            <p:spPr bwMode="auto">
              <a:xfrm rot="16200000">
                <a:off x="1832" y="1997"/>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sp>
          <p:nvSpPr>
            <p:cNvPr id="144469" name="Freeform 85"/>
            <p:cNvSpPr>
              <a:spLocks/>
            </p:cNvSpPr>
            <p:nvPr/>
          </p:nvSpPr>
          <p:spPr bwMode="auto">
            <a:xfrm rot="24300000">
              <a:off x="2840" y="940"/>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46" name="WordArt 62"/>
            <p:cNvSpPr>
              <a:spLocks noChangeArrowheads="1" noChangeShapeType="1" noTextEdit="1"/>
            </p:cNvSpPr>
            <p:nvPr/>
          </p:nvSpPr>
          <p:spPr bwMode="auto">
            <a:xfrm>
              <a:off x="2761" y="785"/>
              <a:ext cx="250" cy="268"/>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00FF00"/>
                  </a:solidFill>
                  <a:latin typeface="Arial Black"/>
                </a:rPr>
                <a:t>Cl</a:t>
              </a:r>
            </a:p>
          </p:txBody>
        </p:sp>
      </p:grpSp>
      <p:grpSp>
        <p:nvGrpSpPr>
          <p:cNvPr id="11" name="Group 113"/>
          <p:cNvGrpSpPr>
            <a:grpSpLocks/>
          </p:cNvGrpSpPr>
          <p:nvPr/>
        </p:nvGrpSpPr>
        <p:grpSpPr bwMode="auto">
          <a:xfrm>
            <a:off x="5511800" y="2325688"/>
            <a:ext cx="2230438" cy="2241550"/>
            <a:chOff x="3472" y="1465"/>
            <a:chExt cx="1405" cy="1412"/>
          </a:xfrm>
        </p:grpSpPr>
        <p:grpSp>
          <p:nvGrpSpPr>
            <p:cNvPr id="12" name="Group 95"/>
            <p:cNvGrpSpPr>
              <a:grpSpLocks/>
            </p:cNvGrpSpPr>
            <p:nvPr/>
          </p:nvGrpSpPr>
          <p:grpSpPr bwMode="auto">
            <a:xfrm rot="10800000">
              <a:off x="3472" y="1999"/>
              <a:ext cx="1405" cy="311"/>
              <a:chOff x="1400" y="2394"/>
              <a:chExt cx="1673" cy="311"/>
            </a:xfrm>
          </p:grpSpPr>
          <p:sp>
            <p:nvSpPr>
              <p:cNvPr id="144480" name="Freeform 96"/>
              <p:cNvSpPr>
                <a:spLocks/>
              </p:cNvSpPr>
              <p:nvPr/>
            </p:nvSpPr>
            <p:spPr bwMode="auto">
              <a:xfrm>
                <a:off x="2254" y="2394"/>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sp>
            <p:nvSpPr>
              <p:cNvPr id="144481" name="Freeform 97"/>
              <p:cNvSpPr>
                <a:spLocks/>
              </p:cNvSpPr>
              <p:nvPr/>
            </p:nvSpPr>
            <p:spPr bwMode="auto">
              <a:xfrm rot="10800000">
                <a:off x="1400" y="2395"/>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grpSp>
        <p:sp>
          <p:nvSpPr>
            <p:cNvPr id="144485" name="Freeform 101"/>
            <p:cNvSpPr>
              <a:spLocks/>
            </p:cNvSpPr>
            <p:nvPr/>
          </p:nvSpPr>
          <p:spPr bwMode="auto">
            <a:xfrm rot="18900000">
              <a:off x="4098" y="1810"/>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88" name="Oval 104"/>
            <p:cNvSpPr>
              <a:spLocks noChangeArrowheads="1"/>
            </p:cNvSpPr>
            <p:nvPr/>
          </p:nvSpPr>
          <p:spPr bwMode="auto">
            <a:xfrm>
              <a:off x="3970" y="1956"/>
              <a:ext cx="405" cy="435"/>
            </a:xfrm>
            <a:prstGeom prst="ellipse">
              <a:avLst/>
            </a:prstGeom>
            <a:gradFill rotWithShape="1">
              <a:gsLst>
                <a:gs pos="0">
                  <a:srgbClr val="FF6600">
                    <a:alpha val="83000"/>
                  </a:srgbClr>
                </a:gs>
                <a:gs pos="100000">
                  <a:srgbClr val="FF6600">
                    <a:gamma/>
                    <a:shade val="46275"/>
                    <a:invGamma/>
                    <a:alpha val="78999"/>
                  </a:srgbClr>
                </a:gs>
              </a:gsLst>
              <a:path path="shape">
                <a:fillToRect l="50000" t="50000" r="50000" b="50000"/>
              </a:path>
            </a:gradFill>
            <a:ln w="38100" algn="ctr">
              <a:solidFill>
                <a:schemeClr val="accent1"/>
              </a:solidFill>
              <a:round/>
              <a:headEnd/>
              <a:tailEnd/>
            </a:ln>
            <a:effectLst/>
          </p:spPr>
          <p:txBody>
            <a:bodyPr wrap="none" anchor="ctr"/>
            <a:lstStyle/>
            <a:p>
              <a:endParaRPr lang="en-US">
                <a:solidFill>
                  <a:srgbClr val="FFFFFF"/>
                </a:solidFill>
                <a:latin typeface="Arial" pitchFamily="34" charset="0"/>
              </a:endParaRPr>
            </a:p>
          </p:txBody>
        </p:sp>
        <p:grpSp>
          <p:nvGrpSpPr>
            <p:cNvPr id="13" name="Group 98"/>
            <p:cNvGrpSpPr>
              <a:grpSpLocks/>
            </p:cNvGrpSpPr>
            <p:nvPr/>
          </p:nvGrpSpPr>
          <p:grpSpPr bwMode="auto">
            <a:xfrm rot="10800000">
              <a:off x="4019" y="1465"/>
              <a:ext cx="311" cy="1412"/>
              <a:chOff x="2087" y="1742"/>
              <a:chExt cx="311" cy="1673"/>
            </a:xfrm>
          </p:grpSpPr>
          <p:sp>
            <p:nvSpPr>
              <p:cNvPr id="144483" name="Freeform 99"/>
              <p:cNvSpPr>
                <a:spLocks/>
              </p:cNvSpPr>
              <p:nvPr/>
            </p:nvSpPr>
            <p:spPr bwMode="auto">
              <a:xfrm rot="5400000">
                <a:off x="1833" y="2851"/>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84" name="Freeform 100"/>
              <p:cNvSpPr>
                <a:spLocks/>
              </p:cNvSpPr>
              <p:nvPr/>
            </p:nvSpPr>
            <p:spPr bwMode="auto">
              <a:xfrm rot="16200000">
                <a:off x="1832" y="1997"/>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sp>
          <p:nvSpPr>
            <p:cNvPr id="144478" name="Freeform 94"/>
            <p:cNvSpPr>
              <a:spLocks/>
            </p:cNvSpPr>
            <p:nvPr/>
          </p:nvSpPr>
          <p:spPr bwMode="auto">
            <a:xfrm rot="29700000">
              <a:off x="3707" y="2218"/>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92" name="WordArt 108"/>
            <p:cNvSpPr>
              <a:spLocks noChangeArrowheads="1" noChangeShapeType="1" noTextEdit="1"/>
            </p:cNvSpPr>
            <p:nvPr/>
          </p:nvSpPr>
          <p:spPr bwMode="auto">
            <a:xfrm>
              <a:off x="4056" y="2044"/>
              <a:ext cx="250" cy="268"/>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00FF00"/>
                  </a:solidFill>
                  <a:latin typeface="Arial Black"/>
                </a:rPr>
                <a:t>Cl</a:t>
              </a:r>
            </a:p>
          </p:txBody>
        </p:sp>
      </p:grpSp>
      <p:grpSp>
        <p:nvGrpSpPr>
          <p:cNvPr id="14" name="Group 114"/>
          <p:cNvGrpSpPr>
            <a:grpSpLocks/>
          </p:cNvGrpSpPr>
          <p:nvPr/>
        </p:nvGrpSpPr>
        <p:grpSpPr bwMode="auto">
          <a:xfrm>
            <a:off x="3455988" y="4265613"/>
            <a:ext cx="2241550" cy="2230437"/>
            <a:chOff x="2177" y="2687"/>
            <a:chExt cx="1412" cy="1405"/>
          </a:xfrm>
        </p:grpSpPr>
        <p:sp>
          <p:nvSpPr>
            <p:cNvPr id="144451" name="Freeform 67"/>
            <p:cNvSpPr>
              <a:spLocks/>
            </p:cNvSpPr>
            <p:nvPr/>
          </p:nvSpPr>
          <p:spPr bwMode="auto">
            <a:xfrm rot="35100000">
              <a:off x="2410" y="3039"/>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grpSp>
          <p:nvGrpSpPr>
            <p:cNvPr id="15" name="Group 68"/>
            <p:cNvGrpSpPr>
              <a:grpSpLocks/>
            </p:cNvGrpSpPr>
            <p:nvPr/>
          </p:nvGrpSpPr>
          <p:grpSpPr bwMode="auto">
            <a:xfrm rot="16200000">
              <a:off x="2196" y="3234"/>
              <a:ext cx="1405" cy="311"/>
              <a:chOff x="1400" y="2394"/>
              <a:chExt cx="1673" cy="311"/>
            </a:xfrm>
          </p:grpSpPr>
          <p:sp>
            <p:nvSpPr>
              <p:cNvPr id="144453" name="Freeform 69"/>
              <p:cNvSpPr>
                <a:spLocks/>
              </p:cNvSpPr>
              <p:nvPr/>
            </p:nvSpPr>
            <p:spPr bwMode="auto">
              <a:xfrm>
                <a:off x="2254" y="2394"/>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sp>
            <p:nvSpPr>
              <p:cNvPr id="144454" name="Freeform 70"/>
              <p:cNvSpPr>
                <a:spLocks/>
              </p:cNvSpPr>
              <p:nvPr/>
            </p:nvSpPr>
            <p:spPr bwMode="auto">
              <a:xfrm rot="10800000">
                <a:off x="1400" y="2395"/>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grpSp>
        <p:sp>
          <p:nvSpPr>
            <p:cNvPr id="144487" name="Oval 103"/>
            <p:cNvSpPr>
              <a:spLocks noChangeArrowheads="1"/>
            </p:cNvSpPr>
            <p:nvPr/>
          </p:nvSpPr>
          <p:spPr bwMode="auto">
            <a:xfrm>
              <a:off x="2701" y="3160"/>
              <a:ext cx="405" cy="435"/>
            </a:xfrm>
            <a:prstGeom prst="ellipse">
              <a:avLst/>
            </a:prstGeom>
            <a:gradFill rotWithShape="1">
              <a:gsLst>
                <a:gs pos="0">
                  <a:srgbClr val="FF6600">
                    <a:alpha val="83000"/>
                  </a:srgbClr>
                </a:gs>
                <a:gs pos="100000">
                  <a:srgbClr val="FF6600">
                    <a:gamma/>
                    <a:shade val="46275"/>
                    <a:invGamma/>
                    <a:alpha val="78999"/>
                  </a:srgbClr>
                </a:gs>
              </a:gsLst>
              <a:path path="shape">
                <a:fillToRect l="50000" t="50000" r="50000" b="50000"/>
              </a:path>
            </a:gradFill>
            <a:ln w="38100" algn="ctr">
              <a:solidFill>
                <a:schemeClr val="accent1"/>
              </a:solidFill>
              <a:round/>
              <a:headEnd/>
              <a:tailEnd/>
            </a:ln>
            <a:effectLst/>
          </p:spPr>
          <p:txBody>
            <a:bodyPr wrap="none" anchor="ctr"/>
            <a:lstStyle/>
            <a:p>
              <a:endParaRPr lang="en-US">
                <a:solidFill>
                  <a:srgbClr val="FFFFFF"/>
                </a:solidFill>
                <a:latin typeface="Arial" pitchFamily="34" charset="0"/>
              </a:endParaRPr>
            </a:p>
          </p:txBody>
        </p:sp>
        <p:grpSp>
          <p:nvGrpSpPr>
            <p:cNvPr id="16" name="Group 71"/>
            <p:cNvGrpSpPr>
              <a:grpSpLocks/>
            </p:cNvGrpSpPr>
            <p:nvPr/>
          </p:nvGrpSpPr>
          <p:grpSpPr bwMode="auto">
            <a:xfrm rot="16200000">
              <a:off x="2727" y="2685"/>
              <a:ext cx="311" cy="1412"/>
              <a:chOff x="2087" y="1742"/>
              <a:chExt cx="311" cy="1673"/>
            </a:xfrm>
          </p:grpSpPr>
          <p:sp>
            <p:nvSpPr>
              <p:cNvPr id="144456" name="Freeform 72"/>
              <p:cNvSpPr>
                <a:spLocks/>
              </p:cNvSpPr>
              <p:nvPr/>
            </p:nvSpPr>
            <p:spPr bwMode="auto">
              <a:xfrm rot="5400000">
                <a:off x="1833" y="2851"/>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57" name="Freeform 73"/>
              <p:cNvSpPr>
                <a:spLocks/>
              </p:cNvSpPr>
              <p:nvPr/>
            </p:nvSpPr>
            <p:spPr bwMode="auto">
              <a:xfrm rot="16200000">
                <a:off x="1832" y="1997"/>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sp>
          <p:nvSpPr>
            <p:cNvPr id="144458" name="Freeform 74"/>
            <p:cNvSpPr>
              <a:spLocks/>
            </p:cNvSpPr>
            <p:nvPr/>
          </p:nvSpPr>
          <p:spPr bwMode="auto">
            <a:xfrm rot="24300000">
              <a:off x="2818" y="3429"/>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93" name="WordArt 109"/>
            <p:cNvSpPr>
              <a:spLocks noChangeArrowheads="1" noChangeShapeType="1" noTextEdit="1"/>
            </p:cNvSpPr>
            <p:nvPr/>
          </p:nvSpPr>
          <p:spPr bwMode="auto">
            <a:xfrm>
              <a:off x="2787" y="3246"/>
              <a:ext cx="250" cy="268"/>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00FF00"/>
                  </a:solidFill>
                  <a:latin typeface="Arial Black"/>
                </a:rPr>
                <a:t>Cl</a:t>
              </a:r>
            </a:p>
          </p:txBody>
        </p:sp>
      </p:grpSp>
      <p:grpSp>
        <p:nvGrpSpPr>
          <p:cNvPr id="17" name="Group 115"/>
          <p:cNvGrpSpPr>
            <a:grpSpLocks/>
          </p:cNvGrpSpPr>
          <p:nvPr/>
        </p:nvGrpSpPr>
        <p:grpSpPr bwMode="auto">
          <a:xfrm>
            <a:off x="1822450" y="3476625"/>
            <a:ext cx="2230438" cy="2241550"/>
            <a:chOff x="1148" y="2190"/>
            <a:chExt cx="1405" cy="1412"/>
          </a:xfrm>
        </p:grpSpPr>
        <p:sp>
          <p:nvSpPr>
            <p:cNvPr id="144437" name="Freeform 53"/>
            <p:cNvSpPr>
              <a:spLocks/>
            </p:cNvSpPr>
            <p:nvPr/>
          </p:nvSpPr>
          <p:spPr bwMode="auto">
            <a:xfrm rot="16811693">
              <a:off x="1616" y="2463"/>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grpSp>
          <p:nvGrpSpPr>
            <p:cNvPr id="18" name="Group 54"/>
            <p:cNvGrpSpPr>
              <a:grpSpLocks/>
            </p:cNvGrpSpPr>
            <p:nvPr/>
          </p:nvGrpSpPr>
          <p:grpSpPr bwMode="auto">
            <a:xfrm rot="-2088306">
              <a:off x="1148" y="2753"/>
              <a:ext cx="1405" cy="311"/>
              <a:chOff x="1400" y="2394"/>
              <a:chExt cx="1673" cy="311"/>
            </a:xfrm>
          </p:grpSpPr>
          <p:sp>
            <p:nvSpPr>
              <p:cNvPr id="144439" name="Freeform 55"/>
              <p:cNvSpPr>
                <a:spLocks/>
              </p:cNvSpPr>
              <p:nvPr/>
            </p:nvSpPr>
            <p:spPr bwMode="auto">
              <a:xfrm>
                <a:off x="2254" y="2394"/>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sp>
            <p:nvSpPr>
              <p:cNvPr id="144440" name="Freeform 56"/>
              <p:cNvSpPr>
                <a:spLocks/>
              </p:cNvSpPr>
              <p:nvPr/>
            </p:nvSpPr>
            <p:spPr bwMode="auto">
              <a:xfrm rot="10800000">
                <a:off x="1400" y="2395"/>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grpSp>
        <p:sp>
          <p:nvSpPr>
            <p:cNvPr id="144486" name="Oval 102"/>
            <p:cNvSpPr>
              <a:spLocks noChangeArrowheads="1"/>
            </p:cNvSpPr>
            <p:nvPr/>
          </p:nvSpPr>
          <p:spPr bwMode="auto">
            <a:xfrm>
              <a:off x="1654" y="2630"/>
              <a:ext cx="405" cy="435"/>
            </a:xfrm>
            <a:prstGeom prst="ellipse">
              <a:avLst/>
            </a:prstGeom>
            <a:gradFill rotWithShape="1">
              <a:gsLst>
                <a:gs pos="0">
                  <a:srgbClr val="FF6600">
                    <a:alpha val="83000"/>
                  </a:srgbClr>
                </a:gs>
                <a:gs pos="100000">
                  <a:srgbClr val="FF6600">
                    <a:gamma/>
                    <a:shade val="46275"/>
                    <a:invGamma/>
                    <a:alpha val="78999"/>
                  </a:srgbClr>
                </a:gs>
              </a:gsLst>
              <a:path path="shape">
                <a:fillToRect l="50000" t="50000" r="50000" b="50000"/>
              </a:path>
            </a:gradFill>
            <a:ln w="38100" algn="ctr">
              <a:solidFill>
                <a:schemeClr val="accent1"/>
              </a:solidFill>
              <a:round/>
              <a:headEnd/>
              <a:tailEnd/>
            </a:ln>
            <a:effectLst/>
          </p:spPr>
          <p:txBody>
            <a:bodyPr wrap="none" anchor="ctr"/>
            <a:lstStyle/>
            <a:p>
              <a:endParaRPr lang="en-US">
                <a:solidFill>
                  <a:srgbClr val="FFFFFF"/>
                </a:solidFill>
                <a:latin typeface="Arial" pitchFamily="34" charset="0"/>
              </a:endParaRPr>
            </a:p>
          </p:txBody>
        </p:sp>
        <p:grpSp>
          <p:nvGrpSpPr>
            <p:cNvPr id="19" name="Group 57"/>
            <p:cNvGrpSpPr>
              <a:grpSpLocks/>
            </p:cNvGrpSpPr>
            <p:nvPr/>
          </p:nvGrpSpPr>
          <p:grpSpPr bwMode="auto">
            <a:xfrm rot="-2088306">
              <a:off x="1686" y="2190"/>
              <a:ext cx="311" cy="1412"/>
              <a:chOff x="2087" y="1742"/>
              <a:chExt cx="311" cy="1673"/>
            </a:xfrm>
          </p:grpSpPr>
          <p:sp>
            <p:nvSpPr>
              <p:cNvPr id="144442" name="Freeform 58"/>
              <p:cNvSpPr>
                <a:spLocks/>
              </p:cNvSpPr>
              <p:nvPr/>
            </p:nvSpPr>
            <p:spPr bwMode="auto">
              <a:xfrm rot="5400000">
                <a:off x="1833" y="2851"/>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43" name="Freeform 59"/>
              <p:cNvSpPr>
                <a:spLocks/>
              </p:cNvSpPr>
              <p:nvPr/>
            </p:nvSpPr>
            <p:spPr bwMode="auto">
              <a:xfrm rot="16200000">
                <a:off x="1832" y="1997"/>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sp>
          <p:nvSpPr>
            <p:cNvPr id="144444" name="Freeform 60"/>
            <p:cNvSpPr>
              <a:spLocks/>
            </p:cNvSpPr>
            <p:nvPr/>
          </p:nvSpPr>
          <p:spPr bwMode="auto">
            <a:xfrm rot="6011694">
              <a:off x="1529" y="3020"/>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94" name="WordArt 110"/>
            <p:cNvSpPr>
              <a:spLocks noChangeArrowheads="1" noChangeShapeType="1" noTextEdit="1"/>
            </p:cNvSpPr>
            <p:nvPr/>
          </p:nvSpPr>
          <p:spPr bwMode="auto">
            <a:xfrm>
              <a:off x="1752" y="2722"/>
              <a:ext cx="250" cy="268"/>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00FF00"/>
                  </a:solidFill>
                  <a:latin typeface="Arial Black"/>
                </a:rPr>
                <a:t>Cl</a:t>
              </a:r>
            </a:p>
          </p:txBody>
        </p:sp>
      </p:grpSp>
      <p:grpSp>
        <p:nvGrpSpPr>
          <p:cNvPr id="20" name="Group 116"/>
          <p:cNvGrpSpPr>
            <a:grpSpLocks/>
          </p:cNvGrpSpPr>
          <p:nvPr/>
        </p:nvGrpSpPr>
        <p:grpSpPr bwMode="auto">
          <a:xfrm>
            <a:off x="1905000" y="1354138"/>
            <a:ext cx="2230438" cy="2241550"/>
            <a:chOff x="1200" y="853"/>
            <a:chExt cx="1405" cy="1412"/>
          </a:xfrm>
        </p:grpSpPr>
        <p:sp>
          <p:nvSpPr>
            <p:cNvPr id="144460" name="Freeform 76"/>
            <p:cNvSpPr>
              <a:spLocks/>
            </p:cNvSpPr>
            <p:nvPr/>
          </p:nvSpPr>
          <p:spPr bwMode="auto">
            <a:xfrm rot="20742363">
              <a:off x="1912" y="1330"/>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grpSp>
          <p:nvGrpSpPr>
            <p:cNvPr id="21" name="Group 77"/>
            <p:cNvGrpSpPr>
              <a:grpSpLocks/>
            </p:cNvGrpSpPr>
            <p:nvPr/>
          </p:nvGrpSpPr>
          <p:grpSpPr bwMode="auto">
            <a:xfrm rot="1842364">
              <a:off x="1200" y="1416"/>
              <a:ext cx="1405" cy="311"/>
              <a:chOff x="1400" y="2394"/>
              <a:chExt cx="1673" cy="311"/>
            </a:xfrm>
          </p:grpSpPr>
          <p:sp>
            <p:nvSpPr>
              <p:cNvPr id="144462" name="Freeform 78"/>
              <p:cNvSpPr>
                <a:spLocks/>
              </p:cNvSpPr>
              <p:nvPr/>
            </p:nvSpPr>
            <p:spPr bwMode="auto">
              <a:xfrm>
                <a:off x="2254" y="2394"/>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sp>
            <p:nvSpPr>
              <p:cNvPr id="144463" name="Freeform 79"/>
              <p:cNvSpPr>
                <a:spLocks/>
              </p:cNvSpPr>
              <p:nvPr/>
            </p:nvSpPr>
            <p:spPr bwMode="auto">
              <a:xfrm rot="10800000">
                <a:off x="1400" y="2395"/>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CC">
                      <a:gamma/>
                      <a:tint val="12549"/>
                      <a:invGamma/>
                      <a:alpha val="39999"/>
                    </a:srgbClr>
                  </a:gs>
                  <a:gs pos="100000">
                    <a:srgbClr val="FF66CC"/>
                  </a:gs>
                </a:gsLst>
                <a:lin ang="5400000" scaled="1"/>
              </a:gradFill>
              <a:ln w="57150" cap="flat" cmpd="sng">
                <a:noFill/>
                <a:prstDash val="solid"/>
                <a:round/>
                <a:headEnd/>
                <a:tailEnd/>
              </a:ln>
              <a:effectLst/>
            </p:spPr>
            <p:txBody>
              <a:bodyPr wrap="none" anchor="ctr"/>
              <a:lstStyle/>
              <a:p>
                <a:endParaRPr lang="en-US">
                  <a:solidFill>
                    <a:srgbClr val="FFFFFF"/>
                  </a:solidFill>
                  <a:latin typeface="Arial" pitchFamily="34" charset="0"/>
                </a:endParaRPr>
              </a:p>
            </p:txBody>
          </p:sp>
        </p:grpSp>
        <p:sp>
          <p:nvSpPr>
            <p:cNvPr id="144490" name="Oval 106"/>
            <p:cNvSpPr>
              <a:spLocks noChangeArrowheads="1"/>
            </p:cNvSpPr>
            <p:nvPr/>
          </p:nvSpPr>
          <p:spPr bwMode="auto">
            <a:xfrm>
              <a:off x="1692" y="1379"/>
              <a:ext cx="405" cy="435"/>
            </a:xfrm>
            <a:prstGeom prst="ellipse">
              <a:avLst/>
            </a:prstGeom>
            <a:gradFill rotWithShape="1">
              <a:gsLst>
                <a:gs pos="0">
                  <a:srgbClr val="FF6600">
                    <a:alpha val="83000"/>
                  </a:srgbClr>
                </a:gs>
                <a:gs pos="100000">
                  <a:srgbClr val="FF6600">
                    <a:gamma/>
                    <a:shade val="46275"/>
                    <a:invGamma/>
                    <a:alpha val="78999"/>
                  </a:srgbClr>
                </a:gs>
              </a:gsLst>
              <a:path path="shape">
                <a:fillToRect l="50000" t="50000" r="50000" b="50000"/>
              </a:path>
            </a:gradFill>
            <a:ln w="38100" algn="ctr">
              <a:solidFill>
                <a:schemeClr val="accent1"/>
              </a:solidFill>
              <a:round/>
              <a:headEnd/>
              <a:tailEnd/>
            </a:ln>
            <a:effectLst/>
          </p:spPr>
          <p:txBody>
            <a:bodyPr wrap="none" anchor="ctr"/>
            <a:lstStyle/>
            <a:p>
              <a:endParaRPr lang="en-US">
                <a:solidFill>
                  <a:srgbClr val="FFFFFF"/>
                </a:solidFill>
                <a:latin typeface="Arial" pitchFamily="34" charset="0"/>
              </a:endParaRPr>
            </a:p>
          </p:txBody>
        </p:sp>
        <p:grpSp>
          <p:nvGrpSpPr>
            <p:cNvPr id="22" name="Group 80"/>
            <p:cNvGrpSpPr>
              <a:grpSpLocks/>
            </p:cNvGrpSpPr>
            <p:nvPr/>
          </p:nvGrpSpPr>
          <p:grpSpPr bwMode="auto">
            <a:xfrm rot="1842364">
              <a:off x="1756" y="853"/>
              <a:ext cx="311" cy="1412"/>
              <a:chOff x="2087" y="1742"/>
              <a:chExt cx="311" cy="1673"/>
            </a:xfrm>
          </p:grpSpPr>
          <p:sp>
            <p:nvSpPr>
              <p:cNvPr id="144465" name="Freeform 81"/>
              <p:cNvSpPr>
                <a:spLocks/>
              </p:cNvSpPr>
              <p:nvPr/>
            </p:nvSpPr>
            <p:spPr bwMode="auto">
              <a:xfrm rot="5400000">
                <a:off x="1833" y="2851"/>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66" name="Freeform 82"/>
              <p:cNvSpPr>
                <a:spLocks/>
              </p:cNvSpPr>
              <p:nvPr/>
            </p:nvSpPr>
            <p:spPr bwMode="auto">
              <a:xfrm rot="16200000">
                <a:off x="1832" y="1997"/>
                <a:ext cx="819"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srgbClr>
                  </a:gs>
                  <a:gs pos="100000">
                    <a:srgbClr val="FFFF00"/>
                  </a:gs>
                </a:gsLst>
                <a:lin ang="5400000" scaled="1"/>
              </a:gradFill>
              <a:ln w="57150" cap="flat" cmpd="sng">
                <a:solidFill>
                  <a:srgbClr val="203DBA"/>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sp>
          <p:nvSpPr>
            <p:cNvPr id="144467" name="Freeform 83"/>
            <p:cNvSpPr>
              <a:spLocks/>
            </p:cNvSpPr>
            <p:nvPr/>
          </p:nvSpPr>
          <p:spPr bwMode="auto">
            <a:xfrm rot="9942364">
              <a:off x="1369" y="1482"/>
              <a:ext cx="541" cy="31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srgbClr>
                </a:gs>
                <a:gs pos="100000">
                  <a:srgbClr val="00AC00"/>
                </a:gs>
              </a:gsLst>
              <a:lin ang="5400000" scaled="1"/>
            </a:gradFill>
            <a:ln w="38100" cap="flat" cmpd="sng">
              <a:solidFill>
                <a:srgbClr val="203DBA"/>
              </a:solidFill>
              <a:prstDash val="solid"/>
              <a:round/>
              <a:headEnd/>
              <a:tailEnd/>
            </a:ln>
            <a:effectLst/>
          </p:spPr>
          <p:txBody>
            <a:bodyPr wrap="none" anchor="ctr"/>
            <a:lstStyle/>
            <a:p>
              <a:endParaRPr lang="en-US">
                <a:solidFill>
                  <a:srgbClr val="FFFFFF"/>
                </a:solidFill>
                <a:latin typeface="Arial" pitchFamily="34" charset="0"/>
              </a:endParaRPr>
            </a:p>
          </p:txBody>
        </p:sp>
        <p:sp>
          <p:nvSpPr>
            <p:cNvPr id="144495" name="WordArt 111"/>
            <p:cNvSpPr>
              <a:spLocks noChangeArrowheads="1" noChangeShapeType="1" noTextEdit="1"/>
            </p:cNvSpPr>
            <p:nvPr/>
          </p:nvSpPr>
          <p:spPr bwMode="auto">
            <a:xfrm>
              <a:off x="1760" y="1460"/>
              <a:ext cx="250" cy="268"/>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00FF00"/>
                  </a:solidFill>
                  <a:latin typeface="Arial Black"/>
                </a:rPr>
                <a:t>Cl</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5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5000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decel="5000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0-#ppt_w/2"/>
                                          </p:val>
                                        </p:tav>
                                        <p:tav tm="100000">
                                          <p:val>
                                            <p:strVal val="#ppt_x"/>
                                          </p:val>
                                        </p:tav>
                                      </p:tavLst>
                                    </p:anim>
                                    <p:anim calcmode="lin" valueType="num">
                                      <p:cBhvr additive="base">
                                        <p:cTn id="2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decel="5000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0-#ppt_w/2"/>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WordArt 2"/>
          <p:cNvSpPr>
            <a:spLocks noChangeArrowheads="1" noChangeShapeType="1" noTextEdit="1"/>
          </p:cNvSpPr>
          <p:nvPr/>
        </p:nvSpPr>
        <p:spPr bwMode="auto">
          <a:xfrm>
            <a:off x="661640" y="145242"/>
            <a:ext cx="5888037" cy="638175"/>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Phosphorus </a:t>
            </a:r>
            <a:r>
              <a:rPr lang="en-U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Pentachloride</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132116" name="Text Box 20"/>
          <p:cNvSpPr txBox="1">
            <a:spLocks noChangeArrowheads="1"/>
          </p:cNvSpPr>
          <p:nvPr/>
        </p:nvSpPr>
        <p:spPr bwMode="auto">
          <a:xfrm>
            <a:off x="6835450" y="113492"/>
            <a:ext cx="1933575" cy="701675"/>
          </a:xfrm>
          <a:prstGeom prst="rect">
            <a:avLst/>
          </a:prstGeom>
          <a:noFill/>
          <a:ln w="9525" algn="ctr">
            <a:noFill/>
            <a:miter lim="800000"/>
            <a:headEnd/>
            <a:tailEnd/>
          </a:ln>
          <a:effectLst/>
        </p:spPr>
        <p:txBody>
          <a:bodyPr>
            <a:spAutoFit/>
          </a:bodyPr>
          <a:lstStyle/>
          <a:p>
            <a:pPr>
              <a:spcBef>
                <a:spcPct val="50000"/>
              </a:spcBef>
            </a:pPr>
            <a:r>
              <a:rPr lang="en-US" sz="4000" dirty="0">
                <a:solidFill>
                  <a:srgbClr val="FFFFFF"/>
                </a:solidFill>
                <a:latin typeface="Arial" pitchFamily="34" charset="0"/>
              </a:rPr>
              <a:t>PCl</a:t>
            </a:r>
            <a:r>
              <a:rPr lang="en-US" sz="4000" baseline="-25000" dirty="0">
                <a:solidFill>
                  <a:srgbClr val="FFFFFF"/>
                </a:solidFill>
                <a:latin typeface="Arial" pitchFamily="34" charset="0"/>
              </a:rPr>
              <a:t>5</a:t>
            </a:r>
          </a:p>
        </p:txBody>
      </p:sp>
      <p:grpSp>
        <p:nvGrpSpPr>
          <p:cNvPr id="5" name="Group 192"/>
          <p:cNvGrpSpPr>
            <a:grpSpLocks/>
          </p:cNvGrpSpPr>
          <p:nvPr/>
        </p:nvGrpSpPr>
        <p:grpSpPr bwMode="auto">
          <a:xfrm>
            <a:off x="1128579" y="897759"/>
            <a:ext cx="1007461" cy="779880"/>
            <a:chOff x="890" y="1218"/>
            <a:chExt cx="726" cy="562"/>
          </a:xfrm>
        </p:grpSpPr>
        <p:sp>
          <p:nvSpPr>
            <p:cNvPr id="132158" name="WordArt 62"/>
            <p:cNvSpPr>
              <a:spLocks noChangeArrowheads="1" noChangeShapeType="1" noTextEdit="1"/>
            </p:cNvSpPr>
            <p:nvPr/>
          </p:nvSpPr>
          <p:spPr bwMode="auto">
            <a:xfrm>
              <a:off x="1079" y="1416"/>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6" name="Group 110"/>
            <p:cNvGrpSpPr>
              <a:grpSpLocks/>
            </p:cNvGrpSpPr>
            <p:nvPr/>
          </p:nvGrpSpPr>
          <p:grpSpPr bwMode="auto">
            <a:xfrm>
              <a:off x="890" y="1218"/>
              <a:ext cx="726" cy="480"/>
              <a:chOff x="890" y="562"/>
              <a:chExt cx="726" cy="480"/>
            </a:xfrm>
          </p:grpSpPr>
          <p:grpSp>
            <p:nvGrpSpPr>
              <p:cNvPr id="7" name="Group 109"/>
              <p:cNvGrpSpPr>
                <a:grpSpLocks/>
              </p:cNvGrpSpPr>
              <p:nvPr/>
            </p:nvGrpSpPr>
            <p:grpSpPr bwMode="auto">
              <a:xfrm>
                <a:off x="890" y="796"/>
                <a:ext cx="105" cy="246"/>
                <a:chOff x="890" y="1481"/>
                <a:chExt cx="105" cy="246"/>
              </a:xfrm>
            </p:grpSpPr>
            <p:sp>
              <p:nvSpPr>
                <p:cNvPr id="132160" name="Oval 64"/>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61" name="Oval 65"/>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8" name="Group 66"/>
              <p:cNvGrpSpPr>
                <a:grpSpLocks/>
              </p:cNvGrpSpPr>
              <p:nvPr/>
            </p:nvGrpSpPr>
            <p:grpSpPr bwMode="auto">
              <a:xfrm>
                <a:off x="1511" y="796"/>
                <a:ext cx="105" cy="246"/>
                <a:chOff x="4179" y="876"/>
                <a:chExt cx="105" cy="246"/>
              </a:xfrm>
            </p:grpSpPr>
            <p:sp>
              <p:nvSpPr>
                <p:cNvPr id="132163" name="Oval 67"/>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64" name="Oval 68"/>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9" name="Group 74"/>
              <p:cNvGrpSpPr>
                <a:grpSpLocks/>
              </p:cNvGrpSpPr>
              <p:nvPr/>
            </p:nvGrpSpPr>
            <p:grpSpPr bwMode="auto">
              <a:xfrm>
                <a:off x="1135" y="562"/>
                <a:ext cx="253" cy="105"/>
                <a:chOff x="3845" y="688"/>
                <a:chExt cx="253" cy="105"/>
              </a:xfrm>
            </p:grpSpPr>
            <p:sp>
              <p:nvSpPr>
                <p:cNvPr id="132171" name="Oval 75"/>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72" name="Oval 76"/>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grpSp>
        <p:nvGrpSpPr>
          <p:cNvPr id="10" name="Group 193"/>
          <p:cNvGrpSpPr>
            <a:grpSpLocks/>
          </p:cNvGrpSpPr>
          <p:nvPr/>
        </p:nvGrpSpPr>
        <p:grpSpPr bwMode="auto">
          <a:xfrm>
            <a:off x="1451911" y="1778941"/>
            <a:ext cx="449611" cy="811797"/>
            <a:chOff x="1123" y="1853"/>
            <a:chExt cx="324" cy="585"/>
          </a:xfrm>
        </p:grpSpPr>
        <p:sp>
          <p:nvSpPr>
            <p:cNvPr id="132165" name="WordArt 69"/>
            <p:cNvSpPr>
              <a:spLocks noChangeArrowheads="1" noChangeShapeType="1" noTextEdit="1"/>
            </p:cNvSpPr>
            <p:nvPr/>
          </p:nvSpPr>
          <p:spPr bwMode="auto">
            <a:xfrm>
              <a:off x="1123" y="2030"/>
              <a:ext cx="324" cy="408"/>
            </a:xfrm>
            <a:prstGeom prst="rect">
              <a:avLst/>
            </a:prstGeom>
          </p:spPr>
          <p:txBody>
            <a:bodyPr wrap="none" fromWordArt="1">
              <a:prstTxWarp prst="textPlain">
                <a:avLst>
                  <a:gd name="adj" fmla="val 50000"/>
                </a:avLst>
              </a:prstTxWarp>
            </a:bodyPr>
            <a:lstStyle/>
            <a:p>
              <a:pPr algn="ctr"/>
              <a:r>
                <a:rPr lang="en-US" sz="3600" kern="10">
                  <a:ln w="25400">
                    <a:solidFill>
                      <a:srgbClr val="800080"/>
                    </a:solidFill>
                    <a:round/>
                    <a:headEnd/>
                    <a:tailEnd/>
                  </a:ln>
                  <a:solidFill>
                    <a:srgbClr val="33CCCC"/>
                  </a:solidFill>
                  <a:latin typeface="Arial Black"/>
                </a:rPr>
                <a:t>P</a:t>
              </a:r>
            </a:p>
          </p:txBody>
        </p:sp>
        <p:grpSp>
          <p:nvGrpSpPr>
            <p:cNvPr id="11" name="Group 171"/>
            <p:cNvGrpSpPr>
              <a:grpSpLocks/>
            </p:cNvGrpSpPr>
            <p:nvPr/>
          </p:nvGrpSpPr>
          <p:grpSpPr bwMode="auto">
            <a:xfrm>
              <a:off x="1128" y="1853"/>
              <a:ext cx="251" cy="108"/>
              <a:chOff x="1107" y="1853"/>
              <a:chExt cx="251" cy="108"/>
            </a:xfrm>
          </p:grpSpPr>
          <p:sp>
            <p:nvSpPr>
              <p:cNvPr id="132168" name="Oval 72"/>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174" name="Oval 78"/>
              <p:cNvSpPr>
                <a:spLocks noChangeArrowheads="1"/>
              </p:cNvSpPr>
              <p:nvPr/>
            </p:nvSpPr>
            <p:spPr bwMode="auto">
              <a:xfrm>
                <a:off x="1107" y="1853"/>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12" name="Group 191"/>
          <p:cNvGrpSpPr>
            <a:grpSpLocks/>
          </p:cNvGrpSpPr>
          <p:nvPr/>
        </p:nvGrpSpPr>
        <p:grpSpPr bwMode="auto">
          <a:xfrm>
            <a:off x="350088" y="1504179"/>
            <a:ext cx="936690" cy="1007461"/>
            <a:chOff x="329" y="1655"/>
            <a:chExt cx="675" cy="726"/>
          </a:xfrm>
        </p:grpSpPr>
        <p:grpSp>
          <p:nvGrpSpPr>
            <p:cNvPr id="13" name="Group 161"/>
            <p:cNvGrpSpPr>
              <a:grpSpLocks/>
            </p:cNvGrpSpPr>
            <p:nvPr/>
          </p:nvGrpSpPr>
          <p:grpSpPr bwMode="auto">
            <a:xfrm rot="17280000">
              <a:off x="206" y="1778"/>
              <a:ext cx="726" cy="480"/>
              <a:chOff x="890" y="562"/>
              <a:chExt cx="726" cy="480"/>
            </a:xfrm>
          </p:grpSpPr>
          <p:grpSp>
            <p:nvGrpSpPr>
              <p:cNvPr id="14" name="Group 162"/>
              <p:cNvGrpSpPr>
                <a:grpSpLocks/>
              </p:cNvGrpSpPr>
              <p:nvPr/>
            </p:nvGrpSpPr>
            <p:grpSpPr bwMode="auto">
              <a:xfrm>
                <a:off x="890" y="796"/>
                <a:ext cx="105" cy="246"/>
                <a:chOff x="890" y="1481"/>
                <a:chExt cx="105" cy="246"/>
              </a:xfrm>
            </p:grpSpPr>
            <p:sp>
              <p:nvSpPr>
                <p:cNvPr id="132259" name="Oval 163"/>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60" name="Oval 164"/>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5" name="Group 165"/>
              <p:cNvGrpSpPr>
                <a:grpSpLocks/>
              </p:cNvGrpSpPr>
              <p:nvPr/>
            </p:nvGrpSpPr>
            <p:grpSpPr bwMode="auto">
              <a:xfrm>
                <a:off x="1511" y="795"/>
                <a:ext cx="105" cy="246"/>
                <a:chOff x="4179" y="875"/>
                <a:chExt cx="105" cy="246"/>
              </a:xfrm>
            </p:grpSpPr>
            <p:sp>
              <p:nvSpPr>
                <p:cNvPr id="132262" name="Oval 166"/>
                <p:cNvSpPr>
                  <a:spLocks noChangeArrowheads="1"/>
                </p:cNvSpPr>
                <p:nvPr/>
              </p:nvSpPr>
              <p:spPr bwMode="auto">
                <a:xfrm>
                  <a:off x="4179" y="875"/>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63" name="Oval 167"/>
                <p:cNvSpPr>
                  <a:spLocks noChangeArrowheads="1"/>
                </p:cNvSpPr>
                <p:nvPr/>
              </p:nvSpPr>
              <p:spPr bwMode="auto">
                <a:xfrm>
                  <a:off x="4179" y="101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6" name="Group 168"/>
              <p:cNvGrpSpPr>
                <a:grpSpLocks/>
              </p:cNvGrpSpPr>
              <p:nvPr/>
            </p:nvGrpSpPr>
            <p:grpSpPr bwMode="auto">
              <a:xfrm>
                <a:off x="1135" y="562"/>
                <a:ext cx="253" cy="105"/>
                <a:chOff x="3845" y="688"/>
                <a:chExt cx="253" cy="105"/>
              </a:xfrm>
            </p:grpSpPr>
            <p:sp>
              <p:nvSpPr>
                <p:cNvPr id="132265" name="Oval 169"/>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66" name="Oval 170"/>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17" name="Group 181"/>
            <p:cNvGrpSpPr>
              <a:grpSpLocks/>
            </p:cNvGrpSpPr>
            <p:nvPr/>
          </p:nvGrpSpPr>
          <p:grpSpPr bwMode="auto">
            <a:xfrm rot="17280000">
              <a:off x="824" y="2032"/>
              <a:ext cx="251" cy="108"/>
              <a:chOff x="1107" y="1853"/>
              <a:chExt cx="251" cy="108"/>
            </a:xfrm>
          </p:grpSpPr>
          <p:sp>
            <p:nvSpPr>
              <p:cNvPr id="132278" name="Oval 182"/>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79" name="Oval 183"/>
              <p:cNvSpPr>
                <a:spLocks noChangeArrowheads="1"/>
              </p:cNvSpPr>
              <p:nvPr/>
            </p:nvSpPr>
            <p:spPr bwMode="auto">
              <a:xfrm>
                <a:off x="1107" y="1853"/>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280" name="WordArt 184"/>
            <p:cNvSpPr>
              <a:spLocks noChangeArrowheads="1" noChangeShapeType="1" noTextEdit="1"/>
            </p:cNvSpPr>
            <p:nvPr/>
          </p:nvSpPr>
          <p:spPr bwMode="auto">
            <a:xfrm>
              <a:off x="499" y="1865"/>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grpSp>
        <p:nvGrpSpPr>
          <p:cNvPr id="18" name="Group 188"/>
          <p:cNvGrpSpPr>
            <a:grpSpLocks/>
          </p:cNvGrpSpPr>
          <p:nvPr/>
        </p:nvGrpSpPr>
        <p:grpSpPr bwMode="auto">
          <a:xfrm>
            <a:off x="2009762" y="1490303"/>
            <a:ext cx="922813" cy="1007461"/>
            <a:chOff x="1525" y="1645"/>
            <a:chExt cx="665" cy="726"/>
          </a:xfrm>
        </p:grpSpPr>
        <p:grpSp>
          <p:nvGrpSpPr>
            <p:cNvPr id="19" name="Group 111"/>
            <p:cNvGrpSpPr>
              <a:grpSpLocks/>
            </p:cNvGrpSpPr>
            <p:nvPr/>
          </p:nvGrpSpPr>
          <p:grpSpPr bwMode="auto">
            <a:xfrm rot="4320000">
              <a:off x="1587" y="1768"/>
              <a:ext cx="726" cy="480"/>
              <a:chOff x="891" y="562"/>
              <a:chExt cx="726" cy="480"/>
            </a:xfrm>
          </p:grpSpPr>
          <p:grpSp>
            <p:nvGrpSpPr>
              <p:cNvPr id="20" name="Group 112"/>
              <p:cNvGrpSpPr>
                <a:grpSpLocks/>
              </p:cNvGrpSpPr>
              <p:nvPr/>
            </p:nvGrpSpPr>
            <p:grpSpPr bwMode="auto">
              <a:xfrm>
                <a:off x="891" y="797"/>
                <a:ext cx="105" cy="245"/>
                <a:chOff x="891" y="1482"/>
                <a:chExt cx="105" cy="245"/>
              </a:xfrm>
            </p:grpSpPr>
            <p:sp>
              <p:nvSpPr>
                <p:cNvPr id="132209" name="Oval 113"/>
                <p:cNvSpPr>
                  <a:spLocks noChangeArrowheads="1"/>
                </p:cNvSpPr>
                <p:nvPr/>
              </p:nvSpPr>
              <p:spPr bwMode="auto">
                <a:xfrm>
                  <a:off x="891" y="1482"/>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210" name="Oval 114"/>
                <p:cNvSpPr>
                  <a:spLocks noChangeArrowheads="1"/>
                </p:cNvSpPr>
                <p:nvPr/>
              </p:nvSpPr>
              <p:spPr bwMode="auto">
                <a:xfrm>
                  <a:off x="891" y="1622"/>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21" name="Group 115"/>
              <p:cNvGrpSpPr>
                <a:grpSpLocks/>
              </p:cNvGrpSpPr>
              <p:nvPr/>
            </p:nvGrpSpPr>
            <p:grpSpPr bwMode="auto">
              <a:xfrm>
                <a:off x="1512" y="796"/>
                <a:ext cx="105" cy="246"/>
                <a:chOff x="4180" y="876"/>
                <a:chExt cx="105" cy="246"/>
              </a:xfrm>
            </p:grpSpPr>
            <p:sp>
              <p:nvSpPr>
                <p:cNvPr id="132212" name="Oval 116"/>
                <p:cNvSpPr>
                  <a:spLocks noChangeArrowheads="1"/>
                </p:cNvSpPr>
                <p:nvPr/>
              </p:nvSpPr>
              <p:spPr bwMode="auto">
                <a:xfrm>
                  <a:off x="4180" y="876"/>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213" name="Oval 117"/>
                <p:cNvSpPr>
                  <a:spLocks noChangeArrowheads="1"/>
                </p:cNvSpPr>
                <p:nvPr/>
              </p:nvSpPr>
              <p:spPr bwMode="auto">
                <a:xfrm>
                  <a:off x="4180" y="1017"/>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22" name="Group 118"/>
              <p:cNvGrpSpPr>
                <a:grpSpLocks/>
              </p:cNvGrpSpPr>
              <p:nvPr/>
            </p:nvGrpSpPr>
            <p:grpSpPr bwMode="auto">
              <a:xfrm>
                <a:off x="1135" y="562"/>
                <a:ext cx="254" cy="105"/>
                <a:chOff x="3845" y="688"/>
                <a:chExt cx="254" cy="105"/>
              </a:xfrm>
            </p:grpSpPr>
            <p:sp>
              <p:nvSpPr>
                <p:cNvPr id="132215" name="Oval 119"/>
                <p:cNvSpPr>
                  <a:spLocks noChangeArrowheads="1"/>
                </p:cNvSpPr>
                <p:nvPr/>
              </p:nvSpPr>
              <p:spPr bwMode="auto">
                <a:xfrm>
                  <a:off x="3845" y="688"/>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216" name="Oval 120"/>
                <p:cNvSpPr>
                  <a:spLocks noChangeArrowheads="1"/>
                </p:cNvSpPr>
                <p:nvPr/>
              </p:nvSpPr>
              <p:spPr bwMode="auto">
                <a:xfrm>
                  <a:off x="3994" y="688"/>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23" name="Group 172"/>
            <p:cNvGrpSpPr>
              <a:grpSpLocks/>
            </p:cNvGrpSpPr>
            <p:nvPr/>
          </p:nvGrpSpPr>
          <p:grpSpPr bwMode="auto">
            <a:xfrm rot="4320000">
              <a:off x="1453" y="2032"/>
              <a:ext cx="251" cy="108"/>
              <a:chOff x="1107" y="1853"/>
              <a:chExt cx="251" cy="108"/>
            </a:xfrm>
          </p:grpSpPr>
          <p:sp>
            <p:nvSpPr>
              <p:cNvPr id="132269" name="Oval 173"/>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70" name="Oval 174"/>
              <p:cNvSpPr>
                <a:spLocks noChangeArrowheads="1"/>
              </p:cNvSpPr>
              <p:nvPr/>
            </p:nvSpPr>
            <p:spPr bwMode="auto">
              <a:xfrm>
                <a:off x="1107" y="1853"/>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281" name="WordArt 185"/>
            <p:cNvSpPr>
              <a:spLocks noChangeArrowheads="1" noChangeShapeType="1" noTextEdit="1"/>
            </p:cNvSpPr>
            <p:nvPr/>
          </p:nvSpPr>
          <p:spPr bwMode="auto">
            <a:xfrm>
              <a:off x="1686" y="1848"/>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grpSp>
        <p:nvGrpSpPr>
          <p:cNvPr id="24" name="Group 189"/>
          <p:cNvGrpSpPr>
            <a:grpSpLocks/>
          </p:cNvGrpSpPr>
          <p:nvPr/>
        </p:nvGrpSpPr>
        <p:grpSpPr bwMode="auto">
          <a:xfrm>
            <a:off x="1672555" y="2558825"/>
            <a:ext cx="1051868" cy="885345"/>
            <a:chOff x="1282" y="2415"/>
            <a:chExt cx="758" cy="638"/>
          </a:xfrm>
        </p:grpSpPr>
        <p:grpSp>
          <p:nvGrpSpPr>
            <p:cNvPr id="25" name="Group 141"/>
            <p:cNvGrpSpPr>
              <a:grpSpLocks/>
            </p:cNvGrpSpPr>
            <p:nvPr/>
          </p:nvGrpSpPr>
          <p:grpSpPr bwMode="auto">
            <a:xfrm rot="8640000">
              <a:off x="1314" y="2574"/>
              <a:ext cx="726" cy="479"/>
              <a:chOff x="890" y="562"/>
              <a:chExt cx="726" cy="479"/>
            </a:xfrm>
          </p:grpSpPr>
          <p:grpSp>
            <p:nvGrpSpPr>
              <p:cNvPr id="26" name="Group 142"/>
              <p:cNvGrpSpPr>
                <a:grpSpLocks/>
              </p:cNvGrpSpPr>
              <p:nvPr/>
            </p:nvGrpSpPr>
            <p:grpSpPr bwMode="auto">
              <a:xfrm>
                <a:off x="890" y="795"/>
                <a:ext cx="105" cy="246"/>
                <a:chOff x="890" y="1480"/>
                <a:chExt cx="105" cy="246"/>
              </a:xfrm>
            </p:grpSpPr>
            <p:sp>
              <p:nvSpPr>
                <p:cNvPr id="132239" name="Oval 143"/>
                <p:cNvSpPr>
                  <a:spLocks noChangeArrowheads="1"/>
                </p:cNvSpPr>
                <p:nvPr/>
              </p:nvSpPr>
              <p:spPr bwMode="auto">
                <a:xfrm>
                  <a:off x="890" y="1480"/>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40" name="Oval 144"/>
                <p:cNvSpPr>
                  <a:spLocks noChangeArrowheads="1"/>
                </p:cNvSpPr>
                <p:nvPr/>
              </p:nvSpPr>
              <p:spPr bwMode="auto">
                <a:xfrm>
                  <a:off x="890" y="162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27" name="Group 145"/>
              <p:cNvGrpSpPr>
                <a:grpSpLocks/>
              </p:cNvGrpSpPr>
              <p:nvPr/>
            </p:nvGrpSpPr>
            <p:grpSpPr bwMode="auto">
              <a:xfrm>
                <a:off x="1511" y="795"/>
                <a:ext cx="105" cy="246"/>
                <a:chOff x="4179" y="875"/>
                <a:chExt cx="105" cy="246"/>
              </a:xfrm>
            </p:grpSpPr>
            <p:sp>
              <p:nvSpPr>
                <p:cNvPr id="132242" name="Oval 146"/>
                <p:cNvSpPr>
                  <a:spLocks noChangeArrowheads="1"/>
                </p:cNvSpPr>
                <p:nvPr/>
              </p:nvSpPr>
              <p:spPr bwMode="auto">
                <a:xfrm>
                  <a:off x="4179" y="875"/>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43" name="Oval 147"/>
                <p:cNvSpPr>
                  <a:spLocks noChangeArrowheads="1"/>
                </p:cNvSpPr>
                <p:nvPr/>
              </p:nvSpPr>
              <p:spPr bwMode="auto">
                <a:xfrm>
                  <a:off x="4179" y="101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28" name="Group 148"/>
              <p:cNvGrpSpPr>
                <a:grpSpLocks/>
              </p:cNvGrpSpPr>
              <p:nvPr/>
            </p:nvGrpSpPr>
            <p:grpSpPr bwMode="auto">
              <a:xfrm>
                <a:off x="1135" y="562"/>
                <a:ext cx="253" cy="105"/>
                <a:chOff x="3845" y="688"/>
                <a:chExt cx="253" cy="105"/>
              </a:xfrm>
            </p:grpSpPr>
            <p:sp>
              <p:nvSpPr>
                <p:cNvPr id="132245" name="Oval 149"/>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46" name="Oval 150"/>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29" name="Group 175"/>
            <p:cNvGrpSpPr>
              <a:grpSpLocks/>
            </p:cNvGrpSpPr>
            <p:nvPr/>
          </p:nvGrpSpPr>
          <p:grpSpPr bwMode="auto">
            <a:xfrm rot="8640000">
              <a:off x="1282" y="2415"/>
              <a:ext cx="251" cy="108"/>
              <a:chOff x="1107" y="1853"/>
              <a:chExt cx="251" cy="108"/>
            </a:xfrm>
          </p:grpSpPr>
          <p:sp>
            <p:nvSpPr>
              <p:cNvPr id="132272" name="Oval 176"/>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73" name="Oval 177"/>
              <p:cNvSpPr>
                <a:spLocks noChangeArrowheads="1"/>
              </p:cNvSpPr>
              <p:nvPr/>
            </p:nvSpPr>
            <p:spPr bwMode="auto">
              <a:xfrm>
                <a:off x="1107" y="1853"/>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282" name="WordArt 186"/>
            <p:cNvSpPr>
              <a:spLocks noChangeArrowheads="1" noChangeShapeType="1" noTextEdit="1"/>
            </p:cNvSpPr>
            <p:nvPr/>
          </p:nvSpPr>
          <p:spPr bwMode="auto">
            <a:xfrm>
              <a:off x="1414" y="2523"/>
              <a:ext cx="340" cy="364"/>
            </a:xfrm>
            <a:prstGeom prst="rect">
              <a:avLst/>
            </a:prstGeom>
          </p:spPr>
          <p:txBody>
            <a:bodyPr wrap="none" fromWordArt="1">
              <a:prstTxWarp prst="textPlain">
                <a:avLst>
                  <a:gd name="adj" fmla="val 50000"/>
                </a:avLst>
              </a:prstTxWarp>
            </a:bodyPr>
            <a:lstStyle/>
            <a:p>
              <a:pPr algn="ctr"/>
              <a:r>
                <a:rPr lang="en-US" sz="3600" kern="10" dirty="0" err="1">
                  <a:ln w="25400">
                    <a:solidFill>
                      <a:srgbClr val="009900"/>
                    </a:solidFill>
                    <a:round/>
                    <a:headEnd/>
                    <a:tailEnd/>
                  </a:ln>
                  <a:solidFill>
                    <a:srgbClr val="00FF00"/>
                  </a:solidFill>
                  <a:latin typeface="Arial Black"/>
                </a:rPr>
                <a:t>Cl</a:t>
              </a:r>
              <a:endParaRPr lang="en-US" sz="3600" kern="10" dirty="0">
                <a:ln w="25400">
                  <a:solidFill>
                    <a:srgbClr val="009900"/>
                  </a:solidFill>
                  <a:round/>
                  <a:headEnd/>
                  <a:tailEnd/>
                </a:ln>
                <a:solidFill>
                  <a:srgbClr val="00FF00"/>
                </a:solidFill>
                <a:latin typeface="Arial Black"/>
              </a:endParaRPr>
            </a:p>
          </p:txBody>
        </p:sp>
      </p:grpSp>
      <p:grpSp>
        <p:nvGrpSpPr>
          <p:cNvPr id="30" name="Group 190"/>
          <p:cNvGrpSpPr>
            <a:grpSpLocks/>
          </p:cNvGrpSpPr>
          <p:nvPr/>
        </p:nvGrpSpPr>
        <p:grpSpPr bwMode="auto">
          <a:xfrm>
            <a:off x="498569" y="2558821"/>
            <a:ext cx="1007461" cy="914486"/>
            <a:chOff x="436" y="2415"/>
            <a:chExt cx="726" cy="659"/>
          </a:xfrm>
        </p:grpSpPr>
        <p:grpSp>
          <p:nvGrpSpPr>
            <p:cNvPr id="31" name="Group 151"/>
            <p:cNvGrpSpPr>
              <a:grpSpLocks/>
            </p:cNvGrpSpPr>
            <p:nvPr/>
          </p:nvGrpSpPr>
          <p:grpSpPr bwMode="auto">
            <a:xfrm rot="12960000">
              <a:off x="436" y="2594"/>
              <a:ext cx="726" cy="480"/>
              <a:chOff x="890" y="562"/>
              <a:chExt cx="726" cy="480"/>
            </a:xfrm>
          </p:grpSpPr>
          <p:grpSp>
            <p:nvGrpSpPr>
              <p:cNvPr id="132096" name="Group 152"/>
              <p:cNvGrpSpPr>
                <a:grpSpLocks/>
              </p:cNvGrpSpPr>
              <p:nvPr/>
            </p:nvGrpSpPr>
            <p:grpSpPr bwMode="auto">
              <a:xfrm>
                <a:off x="890" y="797"/>
                <a:ext cx="105" cy="245"/>
                <a:chOff x="890" y="1482"/>
                <a:chExt cx="105" cy="245"/>
              </a:xfrm>
            </p:grpSpPr>
            <p:sp>
              <p:nvSpPr>
                <p:cNvPr id="132249" name="Oval 153"/>
                <p:cNvSpPr>
                  <a:spLocks noChangeArrowheads="1"/>
                </p:cNvSpPr>
                <p:nvPr/>
              </p:nvSpPr>
              <p:spPr bwMode="auto">
                <a:xfrm>
                  <a:off x="890" y="1482"/>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50" name="Oval 154"/>
                <p:cNvSpPr>
                  <a:spLocks noChangeArrowheads="1"/>
                </p:cNvSpPr>
                <p:nvPr/>
              </p:nvSpPr>
              <p:spPr bwMode="auto">
                <a:xfrm>
                  <a:off x="890" y="1622"/>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097" name="Group 155"/>
              <p:cNvGrpSpPr>
                <a:grpSpLocks/>
              </p:cNvGrpSpPr>
              <p:nvPr/>
            </p:nvGrpSpPr>
            <p:grpSpPr bwMode="auto">
              <a:xfrm>
                <a:off x="1511" y="796"/>
                <a:ext cx="105" cy="246"/>
                <a:chOff x="4179" y="876"/>
                <a:chExt cx="105" cy="246"/>
              </a:xfrm>
            </p:grpSpPr>
            <p:sp>
              <p:nvSpPr>
                <p:cNvPr id="132252" name="Oval 156"/>
                <p:cNvSpPr>
                  <a:spLocks noChangeArrowheads="1"/>
                </p:cNvSpPr>
                <p:nvPr/>
              </p:nvSpPr>
              <p:spPr bwMode="auto">
                <a:xfrm>
                  <a:off x="4179" y="876"/>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53" name="Oval 157"/>
                <p:cNvSpPr>
                  <a:spLocks noChangeArrowheads="1"/>
                </p:cNvSpPr>
                <p:nvPr/>
              </p:nvSpPr>
              <p:spPr bwMode="auto">
                <a:xfrm>
                  <a:off x="4179" y="1017"/>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099" name="Group 158"/>
              <p:cNvGrpSpPr>
                <a:grpSpLocks/>
              </p:cNvGrpSpPr>
              <p:nvPr/>
            </p:nvGrpSpPr>
            <p:grpSpPr bwMode="auto">
              <a:xfrm>
                <a:off x="1135" y="562"/>
                <a:ext cx="253" cy="105"/>
                <a:chOff x="3845" y="688"/>
                <a:chExt cx="253" cy="105"/>
              </a:xfrm>
            </p:grpSpPr>
            <p:sp>
              <p:nvSpPr>
                <p:cNvPr id="132255" name="Oval 159"/>
                <p:cNvSpPr>
                  <a:spLocks noChangeArrowheads="1"/>
                </p:cNvSpPr>
                <p:nvPr/>
              </p:nvSpPr>
              <p:spPr bwMode="auto">
                <a:xfrm>
                  <a:off x="3845" y="688"/>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56" name="Oval 160"/>
                <p:cNvSpPr>
                  <a:spLocks noChangeArrowheads="1"/>
                </p:cNvSpPr>
                <p:nvPr/>
              </p:nvSpPr>
              <p:spPr bwMode="auto">
                <a:xfrm>
                  <a:off x="3993" y="688"/>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grpSp>
          <p:nvGrpSpPr>
            <p:cNvPr id="132101" name="Group 178"/>
            <p:cNvGrpSpPr>
              <a:grpSpLocks/>
            </p:cNvGrpSpPr>
            <p:nvPr/>
          </p:nvGrpSpPr>
          <p:grpSpPr bwMode="auto">
            <a:xfrm rot="12960000">
              <a:off x="910" y="2415"/>
              <a:ext cx="251" cy="108"/>
              <a:chOff x="1107" y="1853"/>
              <a:chExt cx="251" cy="108"/>
            </a:xfrm>
          </p:grpSpPr>
          <p:sp>
            <p:nvSpPr>
              <p:cNvPr id="132275" name="Oval 179"/>
              <p:cNvSpPr>
                <a:spLocks noChangeArrowheads="1"/>
              </p:cNvSpPr>
              <p:nvPr/>
            </p:nvSpPr>
            <p:spPr bwMode="auto">
              <a:xfrm>
                <a:off x="1253" y="1856"/>
                <a:ext cx="105" cy="105"/>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76" name="Oval 180"/>
              <p:cNvSpPr>
                <a:spLocks noChangeArrowheads="1"/>
              </p:cNvSpPr>
              <p:nvPr/>
            </p:nvSpPr>
            <p:spPr bwMode="auto">
              <a:xfrm>
                <a:off x="1107" y="1853"/>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2283" name="WordArt 187"/>
            <p:cNvSpPr>
              <a:spLocks noChangeArrowheads="1" noChangeShapeType="1" noTextEdit="1"/>
            </p:cNvSpPr>
            <p:nvPr/>
          </p:nvSpPr>
          <p:spPr bwMode="auto">
            <a:xfrm>
              <a:off x="669" y="2567"/>
              <a:ext cx="340" cy="364"/>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grpSp>
        <p:nvGrpSpPr>
          <p:cNvPr id="221" name="Group 220"/>
          <p:cNvGrpSpPr/>
          <p:nvPr/>
        </p:nvGrpSpPr>
        <p:grpSpPr>
          <a:xfrm>
            <a:off x="3498041" y="989036"/>
            <a:ext cx="2412308" cy="2407120"/>
            <a:chOff x="3664296" y="2020877"/>
            <a:chExt cx="2952750" cy="2946400"/>
          </a:xfrm>
        </p:grpSpPr>
        <p:sp>
          <p:nvSpPr>
            <p:cNvPr id="132291" name="WordArt 195"/>
            <p:cNvSpPr>
              <a:spLocks noChangeArrowheads="1" noChangeShapeType="1" noTextEdit="1"/>
            </p:cNvSpPr>
            <p:nvPr/>
          </p:nvSpPr>
          <p:spPr bwMode="auto">
            <a:xfrm>
              <a:off x="4854921" y="2335202"/>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132102" name="Group 196"/>
            <p:cNvGrpSpPr>
              <a:grpSpLocks/>
            </p:cNvGrpSpPr>
            <p:nvPr/>
          </p:nvGrpSpPr>
          <p:grpSpPr bwMode="auto">
            <a:xfrm>
              <a:off x="4554884" y="2020877"/>
              <a:ext cx="1152525" cy="762000"/>
              <a:chOff x="890" y="562"/>
              <a:chExt cx="726" cy="480"/>
            </a:xfrm>
          </p:grpSpPr>
          <p:grpSp>
            <p:nvGrpSpPr>
              <p:cNvPr id="132105" name="Group 197"/>
              <p:cNvGrpSpPr>
                <a:grpSpLocks/>
              </p:cNvGrpSpPr>
              <p:nvPr/>
            </p:nvGrpSpPr>
            <p:grpSpPr bwMode="auto">
              <a:xfrm>
                <a:off x="890" y="796"/>
                <a:ext cx="105" cy="246"/>
                <a:chOff x="890" y="1481"/>
                <a:chExt cx="105" cy="246"/>
              </a:xfrm>
            </p:grpSpPr>
            <p:sp>
              <p:nvSpPr>
                <p:cNvPr id="132294" name="Oval 198"/>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95" name="Oval 199"/>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13" name="Group 200"/>
              <p:cNvGrpSpPr>
                <a:grpSpLocks/>
              </p:cNvGrpSpPr>
              <p:nvPr/>
            </p:nvGrpSpPr>
            <p:grpSpPr bwMode="auto">
              <a:xfrm>
                <a:off x="1511" y="796"/>
                <a:ext cx="105" cy="246"/>
                <a:chOff x="4179" y="876"/>
                <a:chExt cx="105" cy="246"/>
              </a:xfrm>
            </p:grpSpPr>
            <p:sp>
              <p:nvSpPr>
                <p:cNvPr id="132297" name="Oval 201"/>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298" name="Oval 202"/>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14" name="Group 203"/>
              <p:cNvGrpSpPr>
                <a:grpSpLocks/>
              </p:cNvGrpSpPr>
              <p:nvPr/>
            </p:nvGrpSpPr>
            <p:grpSpPr bwMode="auto">
              <a:xfrm>
                <a:off x="1135" y="562"/>
                <a:ext cx="253" cy="105"/>
                <a:chOff x="3845" y="688"/>
                <a:chExt cx="253" cy="105"/>
              </a:xfrm>
            </p:grpSpPr>
            <p:sp>
              <p:nvSpPr>
                <p:cNvPr id="132300" name="Oval 204"/>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01" name="Oval 205"/>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03" name="WordArt 207"/>
            <p:cNvSpPr>
              <a:spLocks noChangeArrowheads="1" noChangeShapeType="1" noTextEdit="1"/>
            </p:cNvSpPr>
            <p:nvPr/>
          </p:nvSpPr>
          <p:spPr bwMode="auto">
            <a:xfrm>
              <a:off x="4924771" y="3309927"/>
              <a:ext cx="514350" cy="647700"/>
            </a:xfrm>
            <a:prstGeom prst="rect">
              <a:avLst/>
            </a:prstGeom>
          </p:spPr>
          <p:txBody>
            <a:bodyPr wrap="none" fromWordArt="1">
              <a:prstTxWarp prst="textPlain">
                <a:avLst>
                  <a:gd name="adj" fmla="val 50000"/>
                </a:avLst>
              </a:prstTxWarp>
            </a:bodyPr>
            <a:lstStyle/>
            <a:p>
              <a:pPr algn="ctr"/>
              <a:r>
                <a:rPr lang="en-US" sz="3600" kern="10">
                  <a:ln w="25400">
                    <a:solidFill>
                      <a:srgbClr val="800080"/>
                    </a:solidFill>
                    <a:round/>
                    <a:headEnd/>
                    <a:tailEnd/>
                  </a:ln>
                  <a:solidFill>
                    <a:srgbClr val="33CCCC"/>
                  </a:solidFill>
                  <a:latin typeface="Arial Black"/>
                </a:rPr>
                <a:t>P</a:t>
              </a:r>
            </a:p>
          </p:txBody>
        </p:sp>
        <p:grpSp>
          <p:nvGrpSpPr>
            <p:cNvPr id="132115" name="Group 212"/>
            <p:cNvGrpSpPr>
              <a:grpSpLocks/>
            </p:cNvGrpSpPr>
            <p:nvPr/>
          </p:nvGrpSpPr>
          <p:grpSpPr bwMode="auto">
            <a:xfrm rot="17280000">
              <a:off x="3469033" y="2909877"/>
              <a:ext cx="1152525" cy="762000"/>
              <a:chOff x="890" y="562"/>
              <a:chExt cx="726" cy="480"/>
            </a:xfrm>
          </p:grpSpPr>
          <p:grpSp>
            <p:nvGrpSpPr>
              <p:cNvPr id="132117" name="Group 213"/>
              <p:cNvGrpSpPr>
                <a:grpSpLocks/>
              </p:cNvGrpSpPr>
              <p:nvPr/>
            </p:nvGrpSpPr>
            <p:grpSpPr bwMode="auto">
              <a:xfrm>
                <a:off x="890" y="796"/>
                <a:ext cx="105" cy="246"/>
                <a:chOff x="890" y="1481"/>
                <a:chExt cx="105" cy="246"/>
              </a:xfrm>
            </p:grpSpPr>
            <p:sp>
              <p:nvSpPr>
                <p:cNvPr id="132310" name="Oval 214"/>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11" name="Oval 215"/>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0" name="Group 216"/>
              <p:cNvGrpSpPr>
                <a:grpSpLocks/>
              </p:cNvGrpSpPr>
              <p:nvPr/>
            </p:nvGrpSpPr>
            <p:grpSpPr bwMode="auto">
              <a:xfrm>
                <a:off x="1511" y="796"/>
                <a:ext cx="105" cy="246"/>
                <a:chOff x="4179" y="876"/>
                <a:chExt cx="105" cy="246"/>
              </a:xfrm>
            </p:grpSpPr>
            <p:sp>
              <p:nvSpPr>
                <p:cNvPr id="132313" name="Oval 217"/>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14" name="Oval 218"/>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1" name="Group 219"/>
              <p:cNvGrpSpPr>
                <a:grpSpLocks/>
              </p:cNvGrpSpPr>
              <p:nvPr/>
            </p:nvGrpSpPr>
            <p:grpSpPr bwMode="auto">
              <a:xfrm>
                <a:off x="1135" y="562"/>
                <a:ext cx="253" cy="105"/>
                <a:chOff x="3845" y="688"/>
                <a:chExt cx="253" cy="105"/>
              </a:xfrm>
            </p:grpSpPr>
            <p:sp>
              <p:nvSpPr>
                <p:cNvPr id="132316" name="Oval 220"/>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17" name="Oval 221"/>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21" name="WordArt 225"/>
            <p:cNvSpPr>
              <a:spLocks noChangeArrowheads="1" noChangeShapeType="1" noTextEdit="1"/>
            </p:cNvSpPr>
            <p:nvPr/>
          </p:nvSpPr>
          <p:spPr bwMode="auto">
            <a:xfrm>
              <a:off x="3934171" y="3047989"/>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132122" name="Group 227"/>
            <p:cNvGrpSpPr>
              <a:grpSpLocks/>
            </p:cNvGrpSpPr>
            <p:nvPr/>
          </p:nvGrpSpPr>
          <p:grpSpPr bwMode="auto">
            <a:xfrm rot="4320000">
              <a:off x="5659783" y="2894002"/>
              <a:ext cx="1152525" cy="762000"/>
              <a:chOff x="890" y="562"/>
              <a:chExt cx="726" cy="480"/>
            </a:xfrm>
          </p:grpSpPr>
          <p:grpSp>
            <p:nvGrpSpPr>
              <p:cNvPr id="132123" name="Group 228"/>
              <p:cNvGrpSpPr>
                <a:grpSpLocks/>
              </p:cNvGrpSpPr>
              <p:nvPr/>
            </p:nvGrpSpPr>
            <p:grpSpPr bwMode="auto">
              <a:xfrm>
                <a:off x="890" y="796"/>
                <a:ext cx="105" cy="246"/>
                <a:chOff x="890" y="1481"/>
                <a:chExt cx="105" cy="246"/>
              </a:xfrm>
            </p:grpSpPr>
            <p:sp>
              <p:nvSpPr>
                <p:cNvPr id="132325" name="Oval 229"/>
                <p:cNvSpPr>
                  <a:spLocks noChangeArrowheads="1"/>
                </p:cNvSpPr>
                <p:nvPr/>
              </p:nvSpPr>
              <p:spPr bwMode="auto">
                <a:xfrm>
                  <a:off x="890" y="1481"/>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326" name="Oval 230"/>
                <p:cNvSpPr>
                  <a:spLocks noChangeArrowheads="1"/>
                </p:cNvSpPr>
                <p:nvPr/>
              </p:nvSpPr>
              <p:spPr bwMode="auto">
                <a:xfrm>
                  <a:off x="890" y="1622"/>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4" name="Group 231"/>
              <p:cNvGrpSpPr>
                <a:grpSpLocks/>
              </p:cNvGrpSpPr>
              <p:nvPr/>
            </p:nvGrpSpPr>
            <p:grpSpPr bwMode="auto">
              <a:xfrm>
                <a:off x="1511" y="796"/>
                <a:ext cx="105" cy="246"/>
                <a:chOff x="4179" y="876"/>
                <a:chExt cx="105" cy="246"/>
              </a:xfrm>
            </p:grpSpPr>
            <p:sp>
              <p:nvSpPr>
                <p:cNvPr id="132328" name="Oval 232"/>
                <p:cNvSpPr>
                  <a:spLocks noChangeArrowheads="1"/>
                </p:cNvSpPr>
                <p:nvPr/>
              </p:nvSpPr>
              <p:spPr bwMode="auto">
                <a:xfrm>
                  <a:off x="4179" y="876"/>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329" name="Oval 233"/>
                <p:cNvSpPr>
                  <a:spLocks noChangeArrowheads="1"/>
                </p:cNvSpPr>
                <p:nvPr/>
              </p:nvSpPr>
              <p:spPr bwMode="auto">
                <a:xfrm>
                  <a:off x="4179" y="1017"/>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5" name="Group 234"/>
              <p:cNvGrpSpPr>
                <a:grpSpLocks/>
              </p:cNvGrpSpPr>
              <p:nvPr/>
            </p:nvGrpSpPr>
            <p:grpSpPr bwMode="auto">
              <a:xfrm>
                <a:off x="1135" y="562"/>
                <a:ext cx="253" cy="105"/>
                <a:chOff x="3845" y="688"/>
                <a:chExt cx="253" cy="105"/>
              </a:xfrm>
            </p:grpSpPr>
            <p:sp>
              <p:nvSpPr>
                <p:cNvPr id="132331" name="Oval 235"/>
                <p:cNvSpPr>
                  <a:spLocks noChangeArrowheads="1"/>
                </p:cNvSpPr>
                <p:nvPr/>
              </p:nvSpPr>
              <p:spPr bwMode="auto">
                <a:xfrm>
                  <a:off x="3845" y="688"/>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sp>
              <p:nvSpPr>
                <p:cNvPr id="132332" name="Oval 236"/>
                <p:cNvSpPr>
                  <a:spLocks noChangeArrowheads="1"/>
                </p:cNvSpPr>
                <p:nvPr/>
              </p:nvSpPr>
              <p:spPr bwMode="auto">
                <a:xfrm>
                  <a:off x="3993" y="688"/>
                  <a:ext cx="105" cy="105"/>
                </a:xfrm>
                <a:prstGeom prst="ellipse">
                  <a:avLst/>
                </a:prstGeom>
                <a:solidFill>
                  <a:srgbClr val="088C0E"/>
                </a:solidFill>
                <a:ln w="9525" algn="ctr">
                  <a:solidFill>
                    <a:srgbClr val="009900"/>
                  </a:solid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36" name="WordArt 240"/>
            <p:cNvSpPr>
              <a:spLocks noChangeArrowheads="1" noChangeShapeType="1" noTextEdit="1"/>
            </p:cNvSpPr>
            <p:nvPr/>
          </p:nvSpPr>
          <p:spPr bwMode="auto">
            <a:xfrm>
              <a:off x="5818534" y="3021002"/>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132126" name="Group 242"/>
            <p:cNvGrpSpPr>
              <a:grpSpLocks/>
            </p:cNvGrpSpPr>
            <p:nvPr/>
          </p:nvGrpSpPr>
          <p:grpSpPr bwMode="auto">
            <a:xfrm rot="8640000">
              <a:off x="5227984" y="4171939"/>
              <a:ext cx="1152525" cy="762000"/>
              <a:chOff x="890" y="562"/>
              <a:chExt cx="726" cy="480"/>
            </a:xfrm>
          </p:grpSpPr>
          <p:grpSp>
            <p:nvGrpSpPr>
              <p:cNvPr id="132127" name="Group 243"/>
              <p:cNvGrpSpPr>
                <a:grpSpLocks/>
              </p:cNvGrpSpPr>
              <p:nvPr/>
            </p:nvGrpSpPr>
            <p:grpSpPr bwMode="auto">
              <a:xfrm>
                <a:off x="890" y="796"/>
                <a:ext cx="105" cy="246"/>
                <a:chOff x="890" y="1481"/>
                <a:chExt cx="105" cy="246"/>
              </a:xfrm>
            </p:grpSpPr>
            <p:sp>
              <p:nvSpPr>
                <p:cNvPr id="132340" name="Oval 244"/>
                <p:cNvSpPr>
                  <a:spLocks noChangeArrowheads="1"/>
                </p:cNvSpPr>
                <p:nvPr/>
              </p:nvSpPr>
              <p:spPr bwMode="auto">
                <a:xfrm>
                  <a:off x="890" y="1481"/>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41" name="Oval 245"/>
                <p:cNvSpPr>
                  <a:spLocks noChangeArrowheads="1"/>
                </p:cNvSpPr>
                <p:nvPr/>
              </p:nvSpPr>
              <p:spPr bwMode="auto">
                <a:xfrm>
                  <a:off x="890" y="1622"/>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8" name="Group 246"/>
              <p:cNvGrpSpPr>
                <a:grpSpLocks/>
              </p:cNvGrpSpPr>
              <p:nvPr/>
            </p:nvGrpSpPr>
            <p:grpSpPr bwMode="auto">
              <a:xfrm>
                <a:off x="1511" y="796"/>
                <a:ext cx="105" cy="246"/>
                <a:chOff x="4179" y="876"/>
                <a:chExt cx="105" cy="246"/>
              </a:xfrm>
            </p:grpSpPr>
            <p:sp>
              <p:nvSpPr>
                <p:cNvPr id="132343" name="Oval 247"/>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44" name="Oval 248"/>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29" name="Group 249"/>
              <p:cNvGrpSpPr>
                <a:grpSpLocks/>
              </p:cNvGrpSpPr>
              <p:nvPr/>
            </p:nvGrpSpPr>
            <p:grpSpPr bwMode="auto">
              <a:xfrm>
                <a:off x="1135" y="562"/>
                <a:ext cx="253" cy="105"/>
                <a:chOff x="3845" y="688"/>
                <a:chExt cx="253" cy="105"/>
              </a:xfrm>
            </p:grpSpPr>
            <p:sp>
              <p:nvSpPr>
                <p:cNvPr id="132346" name="Oval 250"/>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47" name="Oval 251"/>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51" name="WordArt 255"/>
            <p:cNvSpPr>
              <a:spLocks noChangeArrowheads="1" noChangeShapeType="1" noTextEdit="1"/>
            </p:cNvSpPr>
            <p:nvPr/>
          </p:nvSpPr>
          <p:spPr bwMode="auto">
            <a:xfrm>
              <a:off x="5386734" y="4092564"/>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grpSp>
          <p:nvGrpSpPr>
            <p:cNvPr id="132130" name="Group 257"/>
            <p:cNvGrpSpPr>
              <a:grpSpLocks/>
            </p:cNvGrpSpPr>
            <p:nvPr/>
          </p:nvGrpSpPr>
          <p:grpSpPr bwMode="auto">
            <a:xfrm rot="12960000">
              <a:off x="3834159" y="4205277"/>
              <a:ext cx="1152525" cy="762000"/>
              <a:chOff x="890" y="562"/>
              <a:chExt cx="726" cy="480"/>
            </a:xfrm>
          </p:grpSpPr>
          <p:grpSp>
            <p:nvGrpSpPr>
              <p:cNvPr id="132131" name="Group 258"/>
              <p:cNvGrpSpPr>
                <a:grpSpLocks/>
              </p:cNvGrpSpPr>
              <p:nvPr/>
            </p:nvGrpSpPr>
            <p:grpSpPr bwMode="auto">
              <a:xfrm>
                <a:off x="890" y="796"/>
                <a:ext cx="105" cy="246"/>
                <a:chOff x="890" y="1481"/>
                <a:chExt cx="105" cy="246"/>
              </a:xfrm>
            </p:grpSpPr>
            <p:sp>
              <p:nvSpPr>
                <p:cNvPr id="132355" name="Oval 259"/>
                <p:cNvSpPr>
                  <a:spLocks noChangeArrowheads="1"/>
                </p:cNvSpPr>
                <p:nvPr/>
              </p:nvSpPr>
              <p:spPr bwMode="auto">
                <a:xfrm>
                  <a:off x="890" y="1481"/>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56" name="Oval 260"/>
                <p:cNvSpPr>
                  <a:spLocks noChangeArrowheads="1"/>
                </p:cNvSpPr>
                <p:nvPr/>
              </p:nvSpPr>
              <p:spPr bwMode="auto">
                <a:xfrm>
                  <a:off x="890" y="1622"/>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32" name="Group 261"/>
              <p:cNvGrpSpPr>
                <a:grpSpLocks/>
              </p:cNvGrpSpPr>
              <p:nvPr/>
            </p:nvGrpSpPr>
            <p:grpSpPr bwMode="auto">
              <a:xfrm>
                <a:off x="1511" y="796"/>
                <a:ext cx="105" cy="246"/>
                <a:chOff x="4179" y="876"/>
                <a:chExt cx="105" cy="246"/>
              </a:xfrm>
            </p:grpSpPr>
            <p:sp>
              <p:nvSpPr>
                <p:cNvPr id="132358" name="Oval 262"/>
                <p:cNvSpPr>
                  <a:spLocks noChangeArrowheads="1"/>
                </p:cNvSpPr>
                <p:nvPr/>
              </p:nvSpPr>
              <p:spPr bwMode="auto">
                <a:xfrm>
                  <a:off x="4179" y="876"/>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59" name="Oval 263"/>
                <p:cNvSpPr>
                  <a:spLocks noChangeArrowheads="1"/>
                </p:cNvSpPr>
                <p:nvPr/>
              </p:nvSpPr>
              <p:spPr bwMode="auto">
                <a:xfrm>
                  <a:off x="4179" y="1017"/>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32133" name="Group 264"/>
              <p:cNvGrpSpPr>
                <a:grpSpLocks/>
              </p:cNvGrpSpPr>
              <p:nvPr/>
            </p:nvGrpSpPr>
            <p:grpSpPr bwMode="auto">
              <a:xfrm>
                <a:off x="1135" y="562"/>
                <a:ext cx="253" cy="105"/>
                <a:chOff x="3845" y="688"/>
                <a:chExt cx="253" cy="105"/>
              </a:xfrm>
            </p:grpSpPr>
            <p:sp>
              <p:nvSpPr>
                <p:cNvPr id="132361" name="Oval 265"/>
                <p:cNvSpPr>
                  <a:spLocks noChangeArrowheads="1"/>
                </p:cNvSpPr>
                <p:nvPr/>
              </p:nvSpPr>
              <p:spPr bwMode="auto">
                <a:xfrm>
                  <a:off x="3845" y="688"/>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2362" name="Oval 266"/>
                <p:cNvSpPr>
                  <a:spLocks noChangeArrowheads="1"/>
                </p:cNvSpPr>
                <p:nvPr/>
              </p:nvSpPr>
              <p:spPr bwMode="auto">
                <a:xfrm>
                  <a:off x="3993" y="688"/>
                  <a:ext cx="105" cy="105"/>
                </a:xfrm>
                <a:prstGeom prst="ellipse">
                  <a:avLst/>
                </a:prstGeom>
                <a:solidFill>
                  <a:srgbClr val="088C0E"/>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sp>
          <p:nvSpPr>
            <p:cNvPr id="132366" name="WordArt 270"/>
            <p:cNvSpPr>
              <a:spLocks noChangeArrowheads="1" noChangeShapeType="1" noTextEdit="1"/>
            </p:cNvSpPr>
            <p:nvPr/>
          </p:nvSpPr>
          <p:spPr bwMode="auto">
            <a:xfrm>
              <a:off x="4204046" y="4162414"/>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132380" name="Rectangle 284"/>
            <p:cNvSpPr>
              <a:spLocks noChangeArrowheads="1"/>
            </p:cNvSpPr>
            <p:nvPr/>
          </p:nvSpPr>
          <p:spPr bwMode="auto">
            <a:xfrm>
              <a:off x="5078759" y="2995602"/>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2381" name="Rectangle 285"/>
            <p:cNvSpPr>
              <a:spLocks noChangeArrowheads="1"/>
            </p:cNvSpPr>
            <p:nvPr/>
          </p:nvSpPr>
          <p:spPr bwMode="auto">
            <a:xfrm rot="4320000">
              <a:off x="5570090" y="3329771"/>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2382" name="Rectangle 286"/>
            <p:cNvSpPr>
              <a:spLocks noChangeArrowheads="1"/>
            </p:cNvSpPr>
            <p:nvPr/>
          </p:nvSpPr>
          <p:spPr bwMode="auto">
            <a:xfrm rot="8640000">
              <a:off x="5369271" y="3829039"/>
              <a:ext cx="114300" cy="265113"/>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2383" name="Rectangle 287"/>
            <p:cNvSpPr>
              <a:spLocks noChangeArrowheads="1"/>
            </p:cNvSpPr>
            <p:nvPr/>
          </p:nvSpPr>
          <p:spPr bwMode="auto">
            <a:xfrm rot="12960000">
              <a:off x="4681884" y="3767127"/>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2384" name="Rectangle 288"/>
            <p:cNvSpPr>
              <a:spLocks noChangeArrowheads="1"/>
            </p:cNvSpPr>
            <p:nvPr/>
          </p:nvSpPr>
          <p:spPr bwMode="auto">
            <a:xfrm rot="17280000">
              <a:off x="4630290" y="3312308"/>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grpSp>
      <p:grpSp>
        <p:nvGrpSpPr>
          <p:cNvPr id="222" name="Group 221"/>
          <p:cNvGrpSpPr/>
          <p:nvPr/>
        </p:nvGrpSpPr>
        <p:grpSpPr>
          <a:xfrm>
            <a:off x="6705079" y="1213643"/>
            <a:ext cx="2107839" cy="2091274"/>
            <a:chOff x="6488949" y="3568256"/>
            <a:chExt cx="2424113" cy="2405062"/>
          </a:xfrm>
        </p:grpSpPr>
        <p:sp>
          <p:nvSpPr>
            <p:cNvPr id="159" name="WordArt 195"/>
            <p:cNvSpPr>
              <a:spLocks noChangeArrowheads="1" noChangeShapeType="1" noTextEdit="1"/>
            </p:cNvSpPr>
            <p:nvPr/>
          </p:nvSpPr>
          <p:spPr bwMode="auto">
            <a:xfrm>
              <a:off x="7409699" y="3568256"/>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170" name="WordArt 207"/>
            <p:cNvSpPr>
              <a:spLocks noChangeArrowheads="1" noChangeShapeType="1" noTextEdit="1"/>
            </p:cNvSpPr>
            <p:nvPr/>
          </p:nvSpPr>
          <p:spPr bwMode="auto">
            <a:xfrm>
              <a:off x="7479549" y="4542981"/>
              <a:ext cx="514350" cy="647700"/>
            </a:xfrm>
            <a:prstGeom prst="rect">
              <a:avLst/>
            </a:prstGeom>
          </p:spPr>
          <p:txBody>
            <a:bodyPr wrap="none" fromWordArt="1">
              <a:prstTxWarp prst="textPlain">
                <a:avLst>
                  <a:gd name="adj" fmla="val 50000"/>
                </a:avLst>
              </a:prstTxWarp>
            </a:bodyPr>
            <a:lstStyle/>
            <a:p>
              <a:pPr algn="ctr"/>
              <a:r>
                <a:rPr lang="en-US" sz="3600" kern="10">
                  <a:ln w="25400">
                    <a:solidFill>
                      <a:srgbClr val="800080"/>
                    </a:solidFill>
                    <a:round/>
                    <a:headEnd/>
                    <a:tailEnd/>
                  </a:ln>
                  <a:solidFill>
                    <a:srgbClr val="33CCCC"/>
                  </a:solidFill>
                  <a:latin typeface="Arial Black"/>
                </a:rPr>
                <a:t>P</a:t>
              </a:r>
            </a:p>
          </p:txBody>
        </p:sp>
        <p:sp>
          <p:nvSpPr>
            <p:cNvPr id="181" name="WordArt 225"/>
            <p:cNvSpPr>
              <a:spLocks noChangeArrowheads="1" noChangeShapeType="1" noTextEdit="1"/>
            </p:cNvSpPr>
            <p:nvPr/>
          </p:nvSpPr>
          <p:spPr bwMode="auto">
            <a:xfrm>
              <a:off x="6488949" y="4281043"/>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192" name="WordArt 240"/>
            <p:cNvSpPr>
              <a:spLocks noChangeArrowheads="1" noChangeShapeType="1" noTextEdit="1"/>
            </p:cNvSpPr>
            <p:nvPr/>
          </p:nvSpPr>
          <p:spPr bwMode="auto">
            <a:xfrm>
              <a:off x="8373312" y="4254056"/>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203" name="WordArt 255"/>
            <p:cNvSpPr>
              <a:spLocks noChangeArrowheads="1" noChangeShapeType="1" noTextEdit="1"/>
            </p:cNvSpPr>
            <p:nvPr/>
          </p:nvSpPr>
          <p:spPr bwMode="auto">
            <a:xfrm>
              <a:off x="7941512" y="5325618"/>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214" name="WordArt 270"/>
            <p:cNvSpPr>
              <a:spLocks noChangeArrowheads="1" noChangeShapeType="1" noTextEdit="1"/>
            </p:cNvSpPr>
            <p:nvPr/>
          </p:nvSpPr>
          <p:spPr bwMode="auto">
            <a:xfrm>
              <a:off x="6758824" y="5395468"/>
              <a:ext cx="539750" cy="57785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215" name="Rectangle 284"/>
            <p:cNvSpPr>
              <a:spLocks noChangeArrowheads="1"/>
            </p:cNvSpPr>
            <p:nvPr/>
          </p:nvSpPr>
          <p:spPr bwMode="auto">
            <a:xfrm>
              <a:off x="7633537" y="4228656"/>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216" name="Rectangle 285"/>
            <p:cNvSpPr>
              <a:spLocks noChangeArrowheads="1"/>
            </p:cNvSpPr>
            <p:nvPr/>
          </p:nvSpPr>
          <p:spPr bwMode="auto">
            <a:xfrm rot="4320000">
              <a:off x="8124868" y="4562825"/>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217" name="Rectangle 286"/>
            <p:cNvSpPr>
              <a:spLocks noChangeArrowheads="1"/>
            </p:cNvSpPr>
            <p:nvPr/>
          </p:nvSpPr>
          <p:spPr bwMode="auto">
            <a:xfrm rot="8640000">
              <a:off x="7924049" y="5062093"/>
              <a:ext cx="114300" cy="265113"/>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218" name="Rectangle 287"/>
            <p:cNvSpPr>
              <a:spLocks noChangeArrowheads="1"/>
            </p:cNvSpPr>
            <p:nvPr/>
          </p:nvSpPr>
          <p:spPr bwMode="auto">
            <a:xfrm rot="12960000">
              <a:off x="7236662" y="5000181"/>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219" name="Rectangle 288"/>
            <p:cNvSpPr>
              <a:spLocks noChangeArrowheads="1"/>
            </p:cNvSpPr>
            <p:nvPr/>
          </p:nvSpPr>
          <p:spPr bwMode="auto">
            <a:xfrm rot="17280000">
              <a:off x="7185068" y="4545362"/>
              <a:ext cx="114300" cy="265112"/>
            </a:xfrm>
            <a:prstGeom prst="rect">
              <a:avLst/>
            </a:prstGeom>
            <a:gradFill rotWithShape="1">
              <a:gsLst>
                <a:gs pos="0">
                  <a:srgbClr val="088C0E"/>
                </a:gs>
                <a:gs pos="100000">
                  <a:schemeClr val="hlink">
                    <a:alpha val="75999"/>
                  </a:schemeClr>
                </a:gs>
              </a:gsLst>
              <a:lin ang="540000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grpSp>
      <p:sp>
        <p:nvSpPr>
          <p:cNvPr id="156" name="WordArt 4"/>
          <p:cNvSpPr>
            <a:spLocks noChangeArrowheads="1" noChangeShapeType="1" noTextEdit="1"/>
          </p:cNvSpPr>
          <p:nvPr/>
        </p:nvSpPr>
        <p:spPr bwMode="auto">
          <a:xfrm>
            <a:off x="2557054" y="5193927"/>
            <a:ext cx="604838" cy="64770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158" name="Oval 7"/>
          <p:cNvSpPr>
            <a:spLocks noChangeArrowheads="1"/>
          </p:cNvSpPr>
          <p:nvPr/>
        </p:nvSpPr>
        <p:spPr bwMode="auto">
          <a:xfrm>
            <a:off x="2258690" y="5339141"/>
            <a:ext cx="166687" cy="166688"/>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60" name="Oval 8"/>
          <p:cNvSpPr>
            <a:spLocks noChangeArrowheads="1"/>
          </p:cNvSpPr>
          <p:nvPr/>
        </p:nvSpPr>
        <p:spPr bwMode="auto">
          <a:xfrm>
            <a:off x="2873832" y="5912112"/>
            <a:ext cx="166687" cy="166688"/>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nvGrpSpPr>
          <p:cNvPr id="161" name="Group 9"/>
          <p:cNvGrpSpPr>
            <a:grpSpLocks/>
          </p:cNvGrpSpPr>
          <p:nvPr/>
        </p:nvGrpSpPr>
        <p:grpSpPr bwMode="auto">
          <a:xfrm>
            <a:off x="3277779" y="5322515"/>
            <a:ext cx="166688" cy="390525"/>
            <a:chOff x="4179" y="876"/>
            <a:chExt cx="105" cy="246"/>
          </a:xfrm>
        </p:grpSpPr>
        <p:sp>
          <p:nvSpPr>
            <p:cNvPr id="162" name="Oval 10"/>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63" name="Oval 11"/>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64" name="WordArt 12"/>
          <p:cNvSpPr>
            <a:spLocks noChangeArrowheads="1" noChangeShapeType="1" noTextEdit="1"/>
          </p:cNvSpPr>
          <p:nvPr/>
        </p:nvSpPr>
        <p:spPr bwMode="auto">
          <a:xfrm>
            <a:off x="1658511" y="5230440"/>
            <a:ext cx="514350" cy="647700"/>
          </a:xfrm>
          <a:prstGeom prst="rect">
            <a:avLst/>
          </a:prstGeom>
        </p:spPr>
        <p:txBody>
          <a:bodyPr wrap="none" fromWordArt="1">
            <a:prstTxWarp prst="textPlain">
              <a:avLst>
                <a:gd name="adj" fmla="val 50000"/>
              </a:avLst>
            </a:prstTxWarp>
          </a:bodyPr>
          <a:lstStyle/>
          <a:p>
            <a:pPr algn="ctr"/>
            <a:r>
              <a:rPr lang="en-US" sz="3600" kern="10" dirty="0">
                <a:ln w="25400">
                  <a:solidFill>
                    <a:srgbClr val="800080"/>
                  </a:solidFill>
                  <a:round/>
                  <a:headEnd/>
                  <a:tailEnd/>
                </a:ln>
                <a:solidFill>
                  <a:srgbClr val="33CCCC"/>
                </a:solidFill>
                <a:latin typeface="Arial Black"/>
              </a:rPr>
              <a:t>P</a:t>
            </a:r>
          </a:p>
        </p:txBody>
      </p:sp>
      <p:sp>
        <p:nvSpPr>
          <p:cNvPr id="165" name="Oval 13"/>
          <p:cNvSpPr>
            <a:spLocks noChangeArrowheads="1"/>
          </p:cNvSpPr>
          <p:nvPr/>
        </p:nvSpPr>
        <p:spPr bwMode="auto">
          <a:xfrm>
            <a:off x="1372761" y="5297115"/>
            <a:ext cx="166687" cy="166687"/>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66" name="Oval 14"/>
          <p:cNvSpPr>
            <a:spLocks noChangeArrowheads="1"/>
          </p:cNvSpPr>
          <p:nvPr/>
        </p:nvSpPr>
        <p:spPr bwMode="auto">
          <a:xfrm>
            <a:off x="1926163" y="5952550"/>
            <a:ext cx="166688" cy="166687"/>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67" name="Oval 15"/>
          <p:cNvSpPr>
            <a:spLocks noChangeArrowheads="1"/>
          </p:cNvSpPr>
          <p:nvPr/>
        </p:nvSpPr>
        <p:spPr bwMode="auto">
          <a:xfrm>
            <a:off x="1626068" y="5956042"/>
            <a:ext cx="166687" cy="166688"/>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68" name="Oval 16"/>
          <p:cNvSpPr>
            <a:spLocks noChangeArrowheads="1"/>
          </p:cNvSpPr>
          <p:nvPr/>
        </p:nvSpPr>
        <p:spPr bwMode="auto">
          <a:xfrm>
            <a:off x="1658481" y="4946854"/>
            <a:ext cx="166688" cy="166688"/>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nvGrpSpPr>
          <p:cNvPr id="169" name="Group 21"/>
          <p:cNvGrpSpPr>
            <a:grpSpLocks/>
          </p:cNvGrpSpPr>
          <p:nvPr/>
        </p:nvGrpSpPr>
        <p:grpSpPr bwMode="auto">
          <a:xfrm>
            <a:off x="2680879" y="4951040"/>
            <a:ext cx="401638" cy="166687"/>
            <a:chOff x="3845" y="688"/>
            <a:chExt cx="253" cy="105"/>
          </a:xfrm>
        </p:grpSpPr>
        <p:sp>
          <p:nvSpPr>
            <p:cNvPr id="171" name="Oval 22"/>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72" name="Oval 23"/>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73" name="Oval 58"/>
          <p:cNvSpPr>
            <a:spLocks noChangeArrowheads="1"/>
          </p:cNvSpPr>
          <p:nvPr/>
        </p:nvSpPr>
        <p:spPr bwMode="auto">
          <a:xfrm>
            <a:off x="2252236" y="5605090"/>
            <a:ext cx="166687" cy="166687"/>
          </a:xfrm>
          <a:prstGeom prst="ellipse">
            <a:avLst/>
          </a:prstGeom>
          <a:solidFill>
            <a:srgbClr val="FF0066"/>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74" name="Oval 61"/>
          <p:cNvSpPr>
            <a:spLocks noChangeArrowheads="1"/>
          </p:cNvSpPr>
          <p:nvPr/>
        </p:nvSpPr>
        <p:spPr bwMode="auto">
          <a:xfrm>
            <a:off x="2636429" y="5913065"/>
            <a:ext cx="166688" cy="166687"/>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75" name="WordArt 4"/>
          <p:cNvSpPr>
            <a:spLocks noChangeArrowheads="1" noChangeShapeType="1" noTextEdit="1"/>
          </p:cNvSpPr>
          <p:nvPr/>
        </p:nvSpPr>
        <p:spPr bwMode="auto">
          <a:xfrm>
            <a:off x="1578923" y="4215796"/>
            <a:ext cx="604838" cy="64770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176" name="Oval 7"/>
          <p:cNvSpPr>
            <a:spLocks noChangeArrowheads="1"/>
          </p:cNvSpPr>
          <p:nvPr/>
        </p:nvSpPr>
        <p:spPr bwMode="auto">
          <a:xfrm>
            <a:off x="1280559" y="4361010"/>
            <a:ext cx="166687" cy="166688"/>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77" name="Oval 8"/>
          <p:cNvSpPr>
            <a:spLocks noChangeArrowheads="1"/>
          </p:cNvSpPr>
          <p:nvPr/>
        </p:nvSpPr>
        <p:spPr bwMode="auto">
          <a:xfrm>
            <a:off x="1895701" y="4933981"/>
            <a:ext cx="166687" cy="166688"/>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nvGrpSpPr>
          <p:cNvPr id="178" name="Group 9"/>
          <p:cNvGrpSpPr>
            <a:grpSpLocks/>
          </p:cNvGrpSpPr>
          <p:nvPr/>
        </p:nvGrpSpPr>
        <p:grpSpPr bwMode="auto">
          <a:xfrm>
            <a:off x="2299648" y="4344384"/>
            <a:ext cx="166688" cy="390525"/>
            <a:chOff x="4179" y="876"/>
            <a:chExt cx="105" cy="246"/>
          </a:xfrm>
        </p:grpSpPr>
        <p:sp>
          <p:nvSpPr>
            <p:cNvPr id="179" name="Oval 10"/>
            <p:cNvSpPr>
              <a:spLocks noChangeArrowheads="1"/>
            </p:cNvSpPr>
            <p:nvPr/>
          </p:nvSpPr>
          <p:spPr bwMode="auto">
            <a:xfrm>
              <a:off x="4179" y="876"/>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80" name="Oval 11"/>
            <p:cNvSpPr>
              <a:spLocks noChangeArrowheads="1"/>
            </p:cNvSpPr>
            <p:nvPr/>
          </p:nvSpPr>
          <p:spPr bwMode="auto">
            <a:xfrm>
              <a:off x="4179" y="1017"/>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grpSp>
        <p:nvGrpSpPr>
          <p:cNvPr id="182" name="Group 21"/>
          <p:cNvGrpSpPr>
            <a:grpSpLocks/>
          </p:cNvGrpSpPr>
          <p:nvPr/>
        </p:nvGrpSpPr>
        <p:grpSpPr bwMode="auto">
          <a:xfrm>
            <a:off x="1702748" y="3972909"/>
            <a:ext cx="401638" cy="166687"/>
            <a:chOff x="3845" y="688"/>
            <a:chExt cx="253" cy="105"/>
          </a:xfrm>
        </p:grpSpPr>
        <p:sp>
          <p:nvSpPr>
            <p:cNvPr id="183" name="Oval 22"/>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84" name="Oval 23"/>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86" name="Oval 61"/>
          <p:cNvSpPr>
            <a:spLocks noChangeArrowheads="1"/>
          </p:cNvSpPr>
          <p:nvPr/>
        </p:nvSpPr>
        <p:spPr bwMode="auto">
          <a:xfrm>
            <a:off x="1284226" y="4627362"/>
            <a:ext cx="166688" cy="166687"/>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87" name="WordArt 4"/>
          <p:cNvSpPr>
            <a:spLocks noChangeArrowheads="1" noChangeShapeType="1" noTextEdit="1"/>
          </p:cNvSpPr>
          <p:nvPr/>
        </p:nvSpPr>
        <p:spPr bwMode="auto">
          <a:xfrm>
            <a:off x="639585" y="5163448"/>
            <a:ext cx="604838" cy="647700"/>
          </a:xfrm>
          <a:prstGeom prst="rect">
            <a:avLst/>
          </a:prstGeom>
        </p:spPr>
        <p:txBody>
          <a:bodyPr wrap="none" fromWordArt="1">
            <a:prstTxWarp prst="textPlain">
              <a:avLst>
                <a:gd name="adj" fmla="val 50000"/>
              </a:avLst>
            </a:prstTxWarp>
          </a:bodyPr>
          <a:lstStyle/>
          <a:p>
            <a:pPr algn="ctr"/>
            <a:r>
              <a:rPr lang="en-US" sz="3600" kern="10">
                <a:ln w="25400">
                  <a:solidFill>
                    <a:srgbClr val="009900"/>
                  </a:solidFill>
                  <a:round/>
                  <a:headEnd/>
                  <a:tailEnd/>
                </a:ln>
                <a:solidFill>
                  <a:srgbClr val="00FF00"/>
                </a:solidFill>
                <a:latin typeface="Arial Black"/>
              </a:rPr>
              <a:t>Cl</a:t>
            </a:r>
          </a:p>
        </p:txBody>
      </p:sp>
      <p:sp>
        <p:nvSpPr>
          <p:cNvPr id="188" name="Oval 7"/>
          <p:cNvSpPr>
            <a:spLocks noChangeArrowheads="1"/>
          </p:cNvSpPr>
          <p:nvPr/>
        </p:nvSpPr>
        <p:spPr bwMode="auto">
          <a:xfrm>
            <a:off x="341221" y="5308662"/>
            <a:ext cx="166687" cy="166688"/>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89" name="Oval 8"/>
          <p:cNvSpPr>
            <a:spLocks noChangeArrowheads="1"/>
          </p:cNvSpPr>
          <p:nvPr/>
        </p:nvSpPr>
        <p:spPr bwMode="auto">
          <a:xfrm>
            <a:off x="956363" y="5881633"/>
            <a:ext cx="166687" cy="166688"/>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91" name="Oval 10"/>
          <p:cNvSpPr>
            <a:spLocks noChangeArrowheads="1"/>
          </p:cNvSpPr>
          <p:nvPr/>
        </p:nvSpPr>
        <p:spPr bwMode="auto">
          <a:xfrm>
            <a:off x="354470" y="5533105"/>
            <a:ext cx="166688" cy="166688"/>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93" name="Oval 11"/>
          <p:cNvSpPr>
            <a:spLocks noChangeArrowheads="1"/>
          </p:cNvSpPr>
          <p:nvPr/>
        </p:nvSpPr>
        <p:spPr bwMode="auto">
          <a:xfrm>
            <a:off x="1360310" y="5574063"/>
            <a:ext cx="166688" cy="166688"/>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nvGrpSpPr>
          <p:cNvPr id="194" name="Group 21"/>
          <p:cNvGrpSpPr>
            <a:grpSpLocks/>
          </p:cNvGrpSpPr>
          <p:nvPr/>
        </p:nvGrpSpPr>
        <p:grpSpPr bwMode="auto">
          <a:xfrm>
            <a:off x="763410" y="4920561"/>
            <a:ext cx="401638" cy="166687"/>
            <a:chOff x="3845" y="688"/>
            <a:chExt cx="253" cy="105"/>
          </a:xfrm>
        </p:grpSpPr>
        <p:sp>
          <p:nvSpPr>
            <p:cNvPr id="195" name="Oval 22"/>
            <p:cNvSpPr>
              <a:spLocks noChangeArrowheads="1"/>
            </p:cNvSpPr>
            <p:nvPr/>
          </p:nvSpPr>
          <p:spPr bwMode="auto">
            <a:xfrm>
              <a:off x="3845"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96" name="Oval 23"/>
            <p:cNvSpPr>
              <a:spLocks noChangeArrowheads="1"/>
            </p:cNvSpPr>
            <p:nvPr/>
          </p:nvSpPr>
          <p:spPr bwMode="auto">
            <a:xfrm>
              <a:off x="3993" y="688"/>
              <a:ext cx="105" cy="105"/>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98" name="Oval 61"/>
          <p:cNvSpPr>
            <a:spLocks noChangeArrowheads="1"/>
          </p:cNvSpPr>
          <p:nvPr/>
        </p:nvSpPr>
        <p:spPr bwMode="auto">
          <a:xfrm>
            <a:off x="718960" y="5882586"/>
            <a:ext cx="166688" cy="166687"/>
          </a:xfrm>
          <a:prstGeom prst="ellipse">
            <a:avLst/>
          </a:prstGeom>
          <a:solidFill>
            <a:srgbClr val="00FF00"/>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99" name="WordArt 2"/>
          <p:cNvSpPr>
            <a:spLocks noChangeArrowheads="1" noChangeShapeType="1" noTextEdit="1"/>
          </p:cNvSpPr>
          <p:nvPr/>
        </p:nvSpPr>
        <p:spPr bwMode="auto">
          <a:xfrm>
            <a:off x="4186989" y="5409968"/>
            <a:ext cx="3693476" cy="425567"/>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Phosphorus </a:t>
            </a:r>
            <a:r>
              <a:rPr lang="en-US" sz="3600"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trichloride</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200" name="Rectangle 3"/>
          <p:cNvSpPr>
            <a:spLocks noGrp="1" noChangeArrowheads="1"/>
          </p:cNvSpPr>
          <p:nvPr>
            <p:ph type="title"/>
          </p:nvPr>
        </p:nvSpPr>
        <p:spPr>
          <a:xfrm>
            <a:off x="2610197" y="3607724"/>
            <a:ext cx="6309360" cy="1371600"/>
          </a:xfrm>
        </p:spPr>
        <p:txBody>
          <a:bodyPr/>
          <a:lstStyle/>
          <a:p>
            <a:pPr algn="l"/>
            <a:r>
              <a:rPr lang="en-US" sz="2400" dirty="0" smtClean="0">
                <a:latin typeface="Arial Narrow" pitchFamily="34" charset="0"/>
              </a:rPr>
              <a:t>Here is another possible arrangement  for phosphorus and chlorine.  This time it shares just 3 of its electrons and accepts 3 electrons from the chlorine atoms.</a:t>
            </a:r>
            <a:endParaRPr lang="en-US" sz="2400" dirty="0">
              <a:latin typeface="Arial Narrow" pitchFamily="34" charset="0"/>
            </a:endParaRPr>
          </a:p>
        </p:txBody>
      </p:sp>
      <p:sp>
        <p:nvSpPr>
          <p:cNvPr id="201" name="Text Box 20"/>
          <p:cNvSpPr txBox="1">
            <a:spLocks noChangeArrowheads="1"/>
          </p:cNvSpPr>
          <p:nvPr/>
        </p:nvSpPr>
        <p:spPr bwMode="auto">
          <a:xfrm>
            <a:off x="7893937" y="5361595"/>
            <a:ext cx="1108747" cy="523220"/>
          </a:xfrm>
          <a:prstGeom prst="rect">
            <a:avLst/>
          </a:prstGeom>
          <a:noFill/>
          <a:ln w="9525" algn="ctr">
            <a:noFill/>
            <a:miter lim="800000"/>
            <a:headEnd/>
            <a:tailEnd/>
          </a:ln>
          <a:effectLst/>
        </p:spPr>
        <p:txBody>
          <a:bodyPr wrap="square">
            <a:spAutoFit/>
          </a:bodyPr>
          <a:lstStyle/>
          <a:p>
            <a:pPr>
              <a:spcBef>
                <a:spcPct val="50000"/>
              </a:spcBef>
            </a:pPr>
            <a:r>
              <a:rPr lang="en-US" sz="2800" dirty="0" smtClean="0">
                <a:solidFill>
                  <a:srgbClr val="FFFFFF"/>
                </a:solidFill>
                <a:latin typeface="Arial" pitchFamily="34" charset="0"/>
              </a:rPr>
              <a:t>PCl</a:t>
            </a:r>
            <a:r>
              <a:rPr lang="en-US" sz="2800" baseline="-25000" dirty="0" smtClean="0">
                <a:solidFill>
                  <a:srgbClr val="FFFFFF"/>
                </a:solidFill>
                <a:latin typeface="Arial" pitchFamily="34" charset="0"/>
              </a:rPr>
              <a:t>3</a:t>
            </a:r>
            <a:endParaRPr lang="en-US" sz="2800" baseline="-25000" dirty="0">
              <a:solidFill>
                <a:srgbClr val="FFFFFF"/>
              </a:solidFill>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19" name="Freeform 47"/>
          <p:cNvSpPr>
            <a:spLocks/>
          </p:cNvSpPr>
          <p:nvPr/>
        </p:nvSpPr>
        <p:spPr bwMode="auto">
          <a:xfrm>
            <a:off x="3527425" y="2627313"/>
            <a:ext cx="1493838" cy="665162"/>
          </a:xfrm>
          <a:custGeom>
            <a:avLst/>
            <a:gdLst/>
            <a:ahLst/>
            <a:cxnLst>
              <a:cxn ang="0">
                <a:pos x="0" y="384"/>
              </a:cxn>
              <a:cxn ang="0">
                <a:pos x="136" y="254"/>
              </a:cxn>
              <a:cxn ang="0">
                <a:pos x="622" y="254"/>
              </a:cxn>
              <a:cxn ang="0">
                <a:pos x="884" y="113"/>
              </a:cxn>
              <a:cxn ang="0">
                <a:pos x="573" y="0"/>
              </a:cxn>
              <a:cxn ang="0">
                <a:pos x="253" y="59"/>
              </a:cxn>
              <a:cxn ang="0">
                <a:pos x="0" y="384"/>
              </a:cxn>
            </a:cxnLst>
            <a:rect l="0" t="0" r="r" b="b"/>
            <a:pathLst>
              <a:path w="884" h="419">
                <a:moveTo>
                  <a:pt x="0" y="384"/>
                </a:moveTo>
                <a:cubicBezTo>
                  <a:pt x="1" y="419"/>
                  <a:pt x="32" y="275"/>
                  <a:pt x="136" y="254"/>
                </a:cubicBezTo>
                <a:cubicBezTo>
                  <a:pt x="235" y="228"/>
                  <a:pt x="432" y="274"/>
                  <a:pt x="622" y="254"/>
                </a:cubicBezTo>
                <a:cubicBezTo>
                  <a:pt x="811" y="234"/>
                  <a:pt x="884" y="191"/>
                  <a:pt x="884" y="113"/>
                </a:cubicBezTo>
                <a:cubicBezTo>
                  <a:pt x="884" y="35"/>
                  <a:pt x="767" y="0"/>
                  <a:pt x="573" y="0"/>
                </a:cubicBezTo>
                <a:cubicBezTo>
                  <a:pt x="379" y="0"/>
                  <a:pt x="350" y="16"/>
                  <a:pt x="253" y="59"/>
                </a:cubicBezTo>
                <a:cubicBezTo>
                  <a:pt x="156" y="102"/>
                  <a:pt x="53" y="316"/>
                  <a:pt x="0" y="384"/>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20" name="Freeform 48"/>
          <p:cNvSpPr>
            <a:spLocks/>
          </p:cNvSpPr>
          <p:nvPr/>
        </p:nvSpPr>
        <p:spPr bwMode="auto">
          <a:xfrm>
            <a:off x="4457700" y="2622550"/>
            <a:ext cx="1568450" cy="669925"/>
          </a:xfrm>
          <a:custGeom>
            <a:avLst/>
            <a:gdLst/>
            <a:ahLst/>
            <a:cxnLst>
              <a:cxn ang="0">
                <a:pos x="884" y="387"/>
              </a:cxn>
              <a:cxn ang="0">
                <a:pos x="748" y="257"/>
              </a:cxn>
              <a:cxn ang="0">
                <a:pos x="262" y="257"/>
              </a:cxn>
              <a:cxn ang="0">
                <a:pos x="0" y="116"/>
              </a:cxn>
              <a:cxn ang="0">
                <a:pos x="311" y="3"/>
              </a:cxn>
              <a:cxn ang="0">
                <a:pos x="925" y="43"/>
              </a:cxn>
              <a:cxn ang="0">
                <a:pos x="884" y="387"/>
              </a:cxn>
            </a:cxnLst>
            <a:rect l="0" t="0" r="r" b="b"/>
            <a:pathLst>
              <a:path w="1022" h="422">
                <a:moveTo>
                  <a:pt x="884" y="387"/>
                </a:moveTo>
                <a:cubicBezTo>
                  <a:pt x="883" y="422"/>
                  <a:pt x="852" y="278"/>
                  <a:pt x="748" y="257"/>
                </a:cubicBezTo>
                <a:cubicBezTo>
                  <a:pt x="649" y="231"/>
                  <a:pt x="452" y="277"/>
                  <a:pt x="262" y="257"/>
                </a:cubicBezTo>
                <a:cubicBezTo>
                  <a:pt x="73" y="237"/>
                  <a:pt x="0" y="194"/>
                  <a:pt x="0" y="116"/>
                </a:cubicBezTo>
                <a:cubicBezTo>
                  <a:pt x="0" y="38"/>
                  <a:pt x="117" y="3"/>
                  <a:pt x="311" y="3"/>
                </a:cubicBezTo>
                <a:cubicBezTo>
                  <a:pt x="505" y="3"/>
                  <a:pt x="828" y="0"/>
                  <a:pt x="925" y="43"/>
                </a:cubicBezTo>
                <a:cubicBezTo>
                  <a:pt x="1022" y="86"/>
                  <a:pt x="893" y="315"/>
                  <a:pt x="884" y="387"/>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096" name="Freeform 24"/>
          <p:cNvSpPr>
            <a:spLocks/>
          </p:cNvSpPr>
          <p:nvPr/>
        </p:nvSpPr>
        <p:spPr bwMode="auto">
          <a:xfrm rot="18900000">
            <a:off x="3379788" y="2579688"/>
            <a:ext cx="981075" cy="703262"/>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a:tailEnd/>
          </a:ln>
          <a:effectLst/>
        </p:spPr>
        <p:txBody>
          <a:bodyPr wrap="none" anchor="ctr"/>
          <a:lstStyle/>
          <a:p>
            <a:endParaRPr lang="en-US">
              <a:solidFill>
                <a:srgbClr val="FFFFFF"/>
              </a:solidFill>
              <a:latin typeface="Arial" pitchFamily="34" charset="0"/>
            </a:endParaRPr>
          </a:p>
        </p:txBody>
      </p:sp>
      <p:sp>
        <p:nvSpPr>
          <p:cNvPr id="131097" name="Freeform 25"/>
          <p:cNvSpPr>
            <a:spLocks/>
          </p:cNvSpPr>
          <p:nvPr/>
        </p:nvSpPr>
        <p:spPr bwMode="auto">
          <a:xfrm rot="18900000">
            <a:off x="6557963" y="2519363"/>
            <a:ext cx="981075" cy="703262"/>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a:tailEnd/>
          </a:ln>
          <a:effectLst/>
        </p:spPr>
        <p:txBody>
          <a:bodyPr wrap="none" anchor="ctr"/>
          <a:lstStyle/>
          <a:p>
            <a:endParaRPr lang="en-US">
              <a:solidFill>
                <a:srgbClr val="FFFFFF"/>
              </a:solidFill>
              <a:latin typeface="Arial" pitchFamily="34" charset="0"/>
            </a:endParaRPr>
          </a:p>
        </p:txBody>
      </p:sp>
      <p:sp>
        <p:nvSpPr>
          <p:cNvPr id="131079" name="Freeform 7"/>
          <p:cNvSpPr>
            <a:spLocks/>
          </p:cNvSpPr>
          <p:nvPr/>
        </p:nvSpPr>
        <p:spPr bwMode="auto">
          <a:xfrm rot="11026692">
            <a:off x="5280025" y="2790825"/>
            <a:ext cx="1416050" cy="95726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00">
                  <a:alpha val="75999"/>
                </a:srgbClr>
              </a:gs>
              <a:gs pos="100000">
                <a:srgbClr val="FF66CC"/>
              </a:gs>
            </a:gsLst>
            <a:lin ang="5400000" scaled="1"/>
          </a:gradFill>
          <a:ln w="28575" cap="flat" cmpd="sng">
            <a:solidFill>
              <a:schemeClr val="tx1"/>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081" name="Freeform 9"/>
          <p:cNvSpPr>
            <a:spLocks/>
          </p:cNvSpPr>
          <p:nvPr/>
        </p:nvSpPr>
        <p:spPr bwMode="auto">
          <a:xfrm rot="21459044">
            <a:off x="6834188" y="2765425"/>
            <a:ext cx="1417637" cy="100965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00"/>
              </a:gs>
              <a:gs pos="100000">
                <a:srgbClr val="FF66CC"/>
              </a:gs>
            </a:gsLst>
            <a:lin ang="5400000" scaled="1"/>
          </a:gradFill>
          <a:ln w="38100" cap="flat" cmpd="sng">
            <a:solidFill>
              <a:srgbClr val="3399FF"/>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092" name="Freeform 20"/>
          <p:cNvSpPr>
            <a:spLocks/>
          </p:cNvSpPr>
          <p:nvPr/>
        </p:nvSpPr>
        <p:spPr bwMode="auto">
          <a:xfrm rot="11026692">
            <a:off x="2043113" y="2792413"/>
            <a:ext cx="1416050" cy="957262"/>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00">
                  <a:alpha val="75999"/>
                </a:srgbClr>
              </a:gs>
              <a:gs pos="100000">
                <a:srgbClr val="FF66CC"/>
              </a:gs>
            </a:gsLst>
            <a:lin ang="5400000" scaled="1"/>
          </a:gradFill>
          <a:ln w="28575" cap="flat" cmpd="sng">
            <a:solidFill>
              <a:schemeClr val="tx1"/>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095" name="Freeform 23"/>
          <p:cNvSpPr>
            <a:spLocks/>
          </p:cNvSpPr>
          <p:nvPr/>
        </p:nvSpPr>
        <p:spPr bwMode="auto">
          <a:xfrm rot="21459044">
            <a:off x="3608388" y="2765425"/>
            <a:ext cx="1417637" cy="100965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66CC"/>
              </a:gs>
              <a:gs pos="50000">
                <a:srgbClr val="FF6600">
                  <a:alpha val="75999"/>
                </a:srgbClr>
              </a:gs>
              <a:gs pos="100000">
                <a:srgbClr val="FF66CC"/>
              </a:gs>
            </a:gsLst>
            <a:lin ang="5400000" scaled="1"/>
          </a:gradFill>
          <a:ln w="28575" cap="flat" cmpd="sng">
            <a:solidFill>
              <a:schemeClr val="tx1"/>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nvGrpSpPr>
          <p:cNvPr id="2" name="Group 26"/>
          <p:cNvGrpSpPr>
            <a:grpSpLocks/>
          </p:cNvGrpSpPr>
          <p:nvPr/>
        </p:nvGrpSpPr>
        <p:grpSpPr bwMode="auto">
          <a:xfrm>
            <a:off x="6486525" y="1792288"/>
            <a:ext cx="641350" cy="2906712"/>
            <a:chOff x="3960" y="1123"/>
            <a:chExt cx="404" cy="1831"/>
          </a:xfrm>
        </p:grpSpPr>
        <p:sp>
          <p:nvSpPr>
            <p:cNvPr id="131099" name="Freeform 27"/>
            <p:cNvSpPr>
              <a:spLocks/>
            </p:cNvSpPr>
            <p:nvPr/>
          </p:nvSpPr>
          <p:spPr bwMode="auto">
            <a:xfrm rot="16200000" flipH="1">
              <a:off x="3714" y="2304"/>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no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00" name="Freeform 28"/>
            <p:cNvSpPr>
              <a:spLocks/>
            </p:cNvSpPr>
            <p:nvPr/>
          </p:nvSpPr>
          <p:spPr bwMode="auto">
            <a:xfrm rot="5400000" flipH="1">
              <a:off x="3715" y="1369"/>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alpha val="50999"/>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grpSp>
        <p:nvGrpSpPr>
          <p:cNvPr id="3" name="Group 29"/>
          <p:cNvGrpSpPr>
            <a:grpSpLocks/>
          </p:cNvGrpSpPr>
          <p:nvPr/>
        </p:nvGrpSpPr>
        <p:grpSpPr bwMode="auto">
          <a:xfrm>
            <a:off x="6486525" y="1790700"/>
            <a:ext cx="641350" cy="2906713"/>
            <a:chOff x="2863" y="1159"/>
            <a:chExt cx="404" cy="1831"/>
          </a:xfrm>
        </p:grpSpPr>
        <p:sp>
          <p:nvSpPr>
            <p:cNvPr id="131102" name="Freeform 30"/>
            <p:cNvSpPr>
              <a:spLocks/>
            </p:cNvSpPr>
            <p:nvPr/>
          </p:nvSpPr>
          <p:spPr bwMode="auto">
            <a:xfrm rot="16200000" flipH="1">
              <a:off x="2617" y="2340"/>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alpha val="50999"/>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03" name="Freeform 31"/>
            <p:cNvSpPr>
              <a:spLocks/>
            </p:cNvSpPr>
            <p:nvPr/>
          </p:nvSpPr>
          <p:spPr bwMode="auto">
            <a:xfrm rot="5400000" flipH="1">
              <a:off x="2618" y="1405"/>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no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grpSp>
        <p:nvGrpSpPr>
          <p:cNvPr id="4" name="Group 32"/>
          <p:cNvGrpSpPr>
            <a:grpSpLocks/>
          </p:cNvGrpSpPr>
          <p:nvPr/>
        </p:nvGrpSpPr>
        <p:grpSpPr bwMode="auto">
          <a:xfrm>
            <a:off x="3201988" y="1803400"/>
            <a:ext cx="641350" cy="2906713"/>
            <a:chOff x="1636" y="1114"/>
            <a:chExt cx="404" cy="1831"/>
          </a:xfrm>
        </p:grpSpPr>
        <p:sp>
          <p:nvSpPr>
            <p:cNvPr id="131105" name="Freeform 33"/>
            <p:cNvSpPr>
              <a:spLocks/>
            </p:cNvSpPr>
            <p:nvPr/>
          </p:nvSpPr>
          <p:spPr bwMode="auto">
            <a:xfrm rot="5400000">
              <a:off x="1391" y="2295"/>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alpha val="50999"/>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06" name="Freeform 34"/>
            <p:cNvSpPr>
              <a:spLocks/>
            </p:cNvSpPr>
            <p:nvPr/>
          </p:nvSpPr>
          <p:spPr bwMode="auto">
            <a:xfrm rot="16200000">
              <a:off x="1390" y="1360"/>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no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grpSp>
        <p:nvGrpSpPr>
          <p:cNvPr id="5" name="Group 35"/>
          <p:cNvGrpSpPr>
            <a:grpSpLocks/>
          </p:cNvGrpSpPr>
          <p:nvPr/>
        </p:nvGrpSpPr>
        <p:grpSpPr bwMode="auto">
          <a:xfrm>
            <a:off x="3219450" y="1816100"/>
            <a:ext cx="641350" cy="2906713"/>
            <a:chOff x="2731" y="1113"/>
            <a:chExt cx="404" cy="1831"/>
          </a:xfrm>
        </p:grpSpPr>
        <p:sp>
          <p:nvSpPr>
            <p:cNvPr id="131108" name="Freeform 36"/>
            <p:cNvSpPr>
              <a:spLocks/>
            </p:cNvSpPr>
            <p:nvPr/>
          </p:nvSpPr>
          <p:spPr bwMode="auto">
            <a:xfrm rot="5400000">
              <a:off x="2486" y="2294"/>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no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09" name="Freeform 37"/>
            <p:cNvSpPr>
              <a:spLocks/>
            </p:cNvSpPr>
            <p:nvPr/>
          </p:nvSpPr>
          <p:spPr bwMode="auto">
            <a:xfrm rot="16200000">
              <a:off x="2485" y="1359"/>
              <a:ext cx="896" cy="403"/>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FFFF00"/>
                </a:gs>
                <a:gs pos="50000">
                  <a:srgbClr val="FFFF00">
                    <a:gamma/>
                    <a:tint val="41176"/>
                    <a:invGamma/>
                    <a:alpha val="50999"/>
                  </a:srgbClr>
                </a:gs>
                <a:gs pos="100000">
                  <a:srgbClr val="FFFF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sp>
        <p:nvSpPr>
          <p:cNvPr id="131080" name="Freeform 8"/>
          <p:cNvSpPr>
            <a:spLocks/>
          </p:cNvSpPr>
          <p:nvPr/>
        </p:nvSpPr>
        <p:spPr bwMode="auto">
          <a:xfrm rot="8100000">
            <a:off x="5708650" y="3255963"/>
            <a:ext cx="1089025" cy="782637"/>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093" name="Freeform 21"/>
          <p:cNvSpPr>
            <a:spLocks/>
          </p:cNvSpPr>
          <p:nvPr/>
        </p:nvSpPr>
        <p:spPr bwMode="auto">
          <a:xfrm rot="8100000">
            <a:off x="2540000" y="3295650"/>
            <a:ext cx="1089025" cy="782638"/>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gradFill rotWithShape="1">
            <a:gsLst>
              <a:gs pos="0">
                <a:srgbClr val="00AC00"/>
              </a:gs>
              <a:gs pos="50000">
                <a:srgbClr val="00AC00">
                  <a:gamma/>
                  <a:tint val="12549"/>
                  <a:invGamma/>
                  <a:alpha val="48000"/>
                </a:srgbClr>
              </a:gs>
              <a:gs pos="100000">
                <a:srgbClr val="00AC00"/>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11" name="Freeform 39"/>
          <p:cNvSpPr>
            <a:spLocks/>
          </p:cNvSpPr>
          <p:nvPr/>
        </p:nvSpPr>
        <p:spPr bwMode="auto">
          <a:xfrm>
            <a:off x="3543300" y="1843088"/>
            <a:ext cx="1390650" cy="990600"/>
          </a:xfrm>
          <a:custGeom>
            <a:avLst/>
            <a:gdLst/>
            <a:ahLst/>
            <a:cxnLst>
              <a:cxn ang="0">
                <a:pos x="0" y="572"/>
              </a:cxn>
              <a:cxn ang="0">
                <a:pos x="135" y="378"/>
              </a:cxn>
              <a:cxn ang="0">
                <a:pos x="616" y="378"/>
              </a:cxn>
              <a:cxn ang="0">
                <a:pos x="876" y="168"/>
              </a:cxn>
              <a:cxn ang="0">
                <a:pos x="568" y="0"/>
              </a:cxn>
              <a:cxn ang="0">
                <a:pos x="136" y="80"/>
              </a:cxn>
              <a:cxn ang="0">
                <a:pos x="0" y="572"/>
              </a:cxn>
            </a:cxnLst>
            <a:rect l="0" t="0" r="r" b="b"/>
            <a:pathLst>
              <a:path w="876" h="624">
                <a:moveTo>
                  <a:pt x="0" y="572"/>
                </a:moveTo>
                <a:cubicBezTo>
                  <a:pt x="1" y="624"/>
                  <a:pt x="32" y="410"/>
                  <a:pt x="135" y="378"/>
                </a:cubicBezTo>
                <a:cubicBezTo>
                  <a:pt x="233" y="340"/>
                  <a:pt x="428" y="408"/>
                  <a:pt x="616" y="378"/>
                </a:cubicBezTo>
                <a:cubicBezTo>
                  <a:pt x="804" y="348"/>
                  <a:pt x="876" y="284"/>
                  <a:pt x="876" y="168"/>
                </a:cubicBezTo>
                <a:cubicBezTo>
                  <a:pt x="876" y="52"/>
                  <a:pt x="760" y="0"/>
                  <a:pt x="568" y="0"/>
                </a:cubicBezTo>
                <a:cubicBezTo>
                  <a:pt x="376" y="0"/>
                  <a:pt x="232" y="16"/>
                  <a:pt x="136" y="80"/>
                </a:cubicBezTo>
                <a:cubicBezTo>
                  <a:pt x="40" y="144"/>
                  <a:pt x="28" y="470"/>
                  <a:pt x="0" y="572"/>
                </a:cubicBezTo>
                <a:close/>
              </a:path>
            </a:pathLst>
          </a:custGeom>
          <a:gradFill rotWithShape="1">
            <a:gsLst>
              <a:gs pos="0">
                <a:srgbClr val="FFFF00">
                  <a:gamma/>
                  <a:tint val="41176"/>
                  <a:invGamma/>
                  <a:alpha val="39999"/>
                </a:srgbClr>
              </a:gs>
              <a:gs pos="50000">
                <a:srgbClr val="FFFF00">
                  <a:alpha val="78999"/>
                </a:srgbClr>
              </a:gs>
              <a:gs pos="100000">
                <a:srgbClr val="FFFF00">
                  <a:gamma/>
                  <a:tint val="41176"/>
                  <a:invGamma/>
                  <a:alpha val="39999"/>
                </a:srgbClr>
              </a:gs>
            </a:gsLst>
            <a:lin ang="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12" name="Freeform 40"/>
          <p:cNvSpPr>
            <a:spLocks/>
          </p:cNvSpPr>
          <p:nvPr/>
        </p:nvSpPr>
        <p:spPr bwMode="auto">
          <a:xfrm flipH="1">
            <a:off x="4419600" y="1843088"/>
            <a:ext cx="1390650" cy="990600"/>
          </a:xfrm>
          <a:custGeom>
            <a:avLst/>
            <a:gdLst/>
            <a:ahLst/>
            <a:cxnLst>
              <a:cxn ang="0">
                <a:pos x="0" y="572"/>
              </a:cxn>
              <a:cxn ang="0">
                <a:pos x="135" y="378"/>
              </a:cxn>
              <a:cxn ang="0">
                <a:pos x="616" y="378"/>
              </a:cxn>
              <a:cxn ang="0">
                <a:pos x="876" y="168"/>
              </a:cxn>
              <a:cxn ang="0">
                <a:pos x="568" y="0"/>
              </a:cxn>
              <a:cxn ang="0">
                <a:pos x="136" y="80"/>
              </a:cxn>
              <a:cxn ang="0">
                <a:pos x="0" y="572"/>
              </a:cxn>
            </a:cxnLst>
            <a:rect l="0" t="0" r="r" b="b"/>
            <a:pathLst>
              <a:path w="876" h="624">
                <a:moveTo>
                  <a:pt x="0" y="572"/>
                </a:moveTo>
                <a:cubicBezTo>
                  <a:pt x="1" y="624"/>
                  <a:pt x="32" y="410"/>
                  <a:pt x="135" y="378"/>
                </a:cubicBezTo>
                <a:cubicBezTo>
                  <a:pt x="233" y="340"/>
                  <a:pt x="428" y="408"/>
                  <a:pt x="616" y="378"/>
                </a:cubicBezTo>
                <a:cubicBezTo>
                  <a:pt x="804" y="348"/>
                  <a:pt x="876" y="284"/>
                  <a:pt x="876" y="168"/>
                </a:cubicBezTo>
                <a:cubicBezTo>
                  <a:pt x="876" y="52"/>
                  <a:pt x="760" y="0"/>
                  <a:pt x="568" y="0"/>
                </a:cubicBezTo>
                <a:cubicBezTo>
                  <a:pt x="376" y="0"/>
                  <a:pt x="232" y="16"/>
                  <a:pt x="136" y="80"/>
                </a:cubicBezTo>
                <a:cubicBezTo>
                  <a:pt x="40" y="144"/>
                  <a:pt x="28" y="470"/>
                  <a:pt x="0" y="572"/>
                </a:cubicBezTo>
                <a:close/>
              </a:path>
            </a:pathLst>
          </a:custGeom>
          <a:gradFill rotWithShape="1">
            <a:gsLst>
              <a:gs pos="0">
                <a:srgbClr val="FFFF00">
                  <a:gamma/>
                  <a:tint val="41176"/>
                  <a:invGamma/>
                  <a:alpha val="39999"/>
                </a:srgbClr>
              </a:gs>
              <a:gs pos="50000">
                <a:srgbClr val="FFFF00">
                  <a:alpha val="78999"/>
                </a:srgbClr>
              </a:gs>
              <a:gs pos="100000">
                <a:srgbClr val="FFFF00">
                  <a:gamma/>
                  <a:tint val="41176"/>
                  <a:invGamma/>
                  <a:alpha val="39999"/>
                </a:srgbClr>
              </a:gs>
            </a:gsLst>
            <a:lin ang="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13" name="Freeform 41"/>
          <p:cNvSpPr>
            <a:spLocks/>
          </p:cNvSpPr>
          <p:nvPr/>
        </p:nvSpPr>
        <p:spPr bwMode="auto">
          <a:xfrm flipV="1">
            <a:off x="3492500" y="3686175"/>
            <a:ext cx="1390650" cy="990600"/>
          </a:xfrm>
          <a:custGeom>
            <a:avLst/>
            <a:gdLst/>
            <a:ahLst/>
            <a:cxnLst>
              <a:cxn ang="0">
                <a:pos x="0" y="572"/>
              </a:cxn>
              <a:cxn ang="0">
                <a:pos x="135" y="378"/>
              </a:cxn>
              <a:cxn ang="0">
                <a:pos x="616" y="378"/>
              </a:cxn>
              <a:cxn ang="0">
                <a:pos x="876" y="168"/>
              </a:cxn>
              <a:cxn ang="0">
                <a:pos x="568" y="0"/>
              </a:cxn>
              <a:cxn ang="0">
                <a:pos x="136" y="80"/>
              </a:cxn>
              <a:cxn ang="0">
                <a:pos x="0" y="572"/>
              </a:cxn>
            </a:cxnLst>
            <a:rect l="0" t="0" r="r" b="b"/>
            <a:pathLst>
              <a:path w="876" h="624">
                <a:moveTo>
                  <a:pt x="0" y="572"/>
                </a:moveTo>
                <a:cubicBezTo>
                  <a:pt x="1" y="624"/>
                  <a:pt x="32" y="410"/>
                  <a:pt x="135" y="378"/>
                </a:cubicBezTo>
                <a:cubicBezTo>
                  <a:pt x="233" y="340"/>
                  <a:pt x="428" y="408"/>
                  <a:pt x="616" y="378"/>
                </a:cubicBezTo>
                <a:cubicBezTo>
                  <a:pt x="804" y="348"/>
                  <a:pt x="876" y="284"/>
                  <a:pt x="876" y="168"/>
                </a:cubicBezTo>
                <a:cubicBezTo>
                  <a:pt x="876" y="52"/>
                  <a:pt x="760" y="0"/>
                  <a:pt x="568" y="0"/>
                </a:cubicBezTo>
                <a:cubicBezTo>
                  <a:pt x="376" y="0"/>
                  <a:pt x="232" y="16"/>
                  <a:pt x="136" y="80"/>
                </a:cubicBezTo>
                <a:cubicBezTo>
                  <a:pt x="40" y="144"/>
                  <a:pt x="28" y="470"/>
                  <a:pt x="0" y="572"/>
                </a:cubicBezTo>
                <a:close/>
              </a:path>
            </a:pathLst>
          </a:custGeom>
          <a:gradFill rotWithShape="1">
            <a:gsLst>
              <a:gs pos="0">
                <a:srgbClr val="FFFF00">
                  <a:gamma/>
                  <a:tint val="41176"/>
                  <a:invGamma/>
                  <a:alpha val="39999"/>
                </a:srgbClr>
              </a:gs>
              <a:gs pos="50000">
                <a:srgbClr val="FFFF00">
                  <a:alpha val="78999"/>
                </a:srgbClr>
              </a:gs>
              <a:gs pos="100000">
                <a:srgbClr val="FFFF00">
                  <a:gamma/>
                  <a:tint val="41176"/>
                  <a:invGamma/>
                  <a:alpha val="39999"/>
                </a:srgbClr>
              </a:gs>
            </a:gsLst>
            <a:lin ang="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14" name="Freeform 42"/>
          <p:cNvSpPr>
            <a:spLocks/>
          </p:cNvSpPr>
          <p:nvPr/>
        </p:nvSpPr>
        <p:spPr bwMode="auto">
          <a:xfrm flipH="1" flipV="1">
            <a:off x="4368800" y="3686175"/>
            <a:ext cx="1390650" cy="990600"/>
          </a:xfrm>
          <a:custGeom>
            <a:avLst/>
            <a:gdLst/>
            <a:ahLst/>
            <a:cxnLst>
              <a:cxn ang="0">
                <a:pos x="0" y="572"/>
              </a:cxn>
              <a:cxn ang="0">
                <a:pos x="135" y="378"/>
              </a:cxn>
              <a:cxn ang="0">
                <a:pos x="616" y="378"/>
              </a:cxn>
              <a:cxn ang="0">
                <a:pos x="876" y="168"/>
              </a:cxn>
              <a:cxn ang="0">
                <a:pos x="568" y="0"/>
              </a:cxn>
              <a:cxn ang="0">
                <a:pos x="136" y="80"/>
              </a:cxn>
              <a:cxn ang="0">
                <a:pos x="0" y="572"/>
              </a:cxn>
            </a:cxnLst>
            <a:rect l="0" t="0" r="r" b="b"/>
            <a:pathLst>
              <a:path w="876" h="624">
                <a:moveTo>
                  <a:pt x="0" y="572"/>
                </a:moveTo>
                <a:cubicBezTo>
                  <a:pt x="1" y="624"/>
                  <a:pt x="32" y="410"/>
                  <a:pt x="135" y="378"/>
                </a:cubicBezTo>
                <a:cubicBezTo>
                  <a:pt x="233" y="340"/>
                  <a:pt x="428" y="408"/>
                  <a:pt x="616" y="378"/>
                </a:cubicBezTo>
                <a:cubicBezTo>
                  <a:pt x="804" y="348"/>
                  <a:pt x="876" y="284"/>
                  <a:pt x="876" y="168"/>
                </a:cubicBezTo>
                <a:cubicBezTo>
                  <a:pt x="876" y="52"/>
                  <a:pt x="760" y="0"/>
                  <a:pt x="568" y="0"/>
                </a:cubicBezTo>
                <a:cubicBezTo>
                  <a:pt x="376" y="0"/>
                  <a:pt x="232" y="16"/>
                  <a:pt x="136" y="80"/>
                </a:cubicBezTo>
                <a:cubicBezTo>
                  <a:pt x="40" y="144"/>
                  <a:pt x="28" y="470"/>
                  <a:pt x="0" y="572"/>
                </a:cubicBezTo>
                <a:close/>
              </a:path>
            </a:pathLst>
          </a:custGeom>
          <a:gradFill rotWithShape="1">
            <a:gsLst>
              <a:gs pos="0">
                <a:srgbClr val="FFFF00">
                  <a:gamma/>
                  <a:tint val="41176"/>
                  <a:invGamma/>
                  <a:alpha val="39999"/>
                </a:srgbClr>
              </a:gs>
              <a:gs pos="50000">
                <a:srgbClr val="FFFF00">
                  <a:alpha val="78999"/>
                </a:srgbClr>
              </a:gs>
              <a:gs pos="100000">
                <a:srgbClr val="FFFF00">
                  <a:gamma/>
                  <a:tint val="41176"/>
                  <a:invGamma/>
                  <a:alpha val="39999"/>
                </a:srgbClr>
              </a:gs>
            </a:gsLst>
            <a:lin ang="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17" name="Freeform 45"/>
          <p:cNvSpPr>
            <a:spLocks/>
          </p:cNvSpPr>
          <p:nvPr/>
        </p:nvSpPr>
        <p:spPr bwMode="auto">
          <a:xfrm>
            <a:off x="2740025" y="3328988"/>
            <a:ext cx="1974850" cy="914400"/>
          </a:xfrm>
          <a:custGeom>
            <a:avLst/>
            <a:gdLst/>
            <a:ahLst/>
            <a:cxnLst>
              <a:cxn ang="0">
                <a:pos x="451" y="40"/>
              </a:cxn>
              <a:cxn ang="0">
                <a:pos x="494" y="193"/>
              </a:cxn>
              <a:cxn ang="0">
                <a:pos x="999" y="193"/>
              </a:cxn>
              <a:cxn ang="0">
                <a:pos x="1205" y="347"/>
              </a:cxn>
              <a:cxn ang="0">
                <a:pos x="943" y="497"/>
              </a:cxn>
              <a:cxn ang="0">
                <a:pos x="125" y="404"/>
              </a:cxn>
              <a:cxn ang="0">
                <a:pos x="451" y="40"/>
              </a:cxn>
            </a:cxnLst>
            <a:rect l="0" t="0" r="r" b="b"/>
            <a:pathLst>
              <a:path w="1244" h="576">
                <a:moveTo>
                  <a:pt x="451" y="40"/>
                </a:moveTo>
                <a:cubicBezTo>
                  <a:pt x="470" y="0"/>
                  <a:pt x="403" y="168"/>
                  <a:pt x="494" y="193"/>
                </a:cubicBezTo>
                <a:cubicBezTo>
                  <a:pt x="621" y="224"/>
                  <a:pt x="755" y="169"/>
                  <a:pt x="999" y="193"/>
                </a:cubicBezTo>
                <a:cubicBezTo>
                  <a:pt x="1244" y="218"/>
                  <a:pt x="1210" y="285"/>
                  <a:pt x="1205" y="347"/>
                </a:cubicBezTo>
                <a:cubicBezTo>
                  <a:pt x="1200" y="409"/>
                  <a:pt x="1193" y="497"/>
                  <a:pt x="943" y="497"/>
                </a:cubicBezTo>
                <a:cubicBezTo>
                  <a:pt x="693" y="497"/>
                  <a:pt x="250" y="576"/>
                  <a:pt x="125" y="404"/>
                </a:cubicBezTo>
                <a:cubicBezTo>
                  <a:pt x="0" y="232"/>
                  <a:pt x="383" y="116"/>
                  <a:pt x="451" y="40"/>
                </a:cubicBezTo>
                <a:close/>
              </a:path>
            </a:pathLst>
          </a:custGeom>
          <a:gradFill rotWithShape="1">
            <a:gsLst>
              <a:gs pos="0">
                <a:srgbClr val="00AC00">
                  <a:gamma/>
                  <a:tint val="12549"/>
                  <a:invGamma/>
                  <a:alpha val="48000"/>
                </a:srgbClr>
              </a:gs>
              <a:gs pos="50000">
                <a:srgbClr val="00AC00"/>
              </a:gs>
              <a:gs pos="100000">
                <a:srgbClr val="00AC00">
                  <a:gamma/>
                  <a:tint val="12549"/>
                  <a:invGamma/>
                  <a:alpha val="48000"/>
                </a:srgbClr>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18" name="Freeform 46"/>
          <p:cNvSpPr>
            <a:spLocks/>
          </p:cNvSpPr>
          <p:nvPr/>
        </p:nvSpPr>
        <p:spPr bwMode="auto">
          <a:xfrm>
            <a:off x="4141788" y="3287713"/>
            <a:ext cx="1646237" cy="844550"/>
          </a:xfrm>
          <a:custGeom>
            <a:avLst/>
            <a:gdLst/>
            <a:ahLst/>
            <a:cxnLst>
              <a:cxn ang="0">
                <a:pos x="1030" y="49"/>
              </a:cxn>
              <a:cxn ang="0">
                <a:pos x="807" y="214"/>
              </a:cxn>
              <a:cxn ang="0">
                <a:pos x="306" y="207"/>
              </a:cxn>
              <a:cxn ang="0">
                <a:pos x="0" y="378"/>
              </a:cxn>
              <a:cxn ang="0">
                <a:pos x="362" y="515"/>
              </a:cxn>
              <a:cxn ang="0">
                <a:pos x="720" y="493"/>
              </a:cxn>
              <a:cxn ang="0">
                <a:pos x="1030" y="49"/>
              </a:cxn>
            </a:cxnLst>
            <a:rect l="0" t="0" r="r" b="b"/>
            <a:pathLst>
              <a:path w="1037" h="532">
                <a:moveTo>
                  <a:pt x="1030" y="49"/>
                </a:moveTo>
                <a:cubicBezTo>
                  <a:pt x="1037" y="0"/>
                  <a:pt x="928" y="188"/>
                  <a:pt x="807" y="214"/>
                </a:cubicBezTo>
                <a:cubicBezTo>
                  <a:pt x="692" y="245"/>
                  <a:pt x="527" y="183"/>
                  <a:pt x="306" y="207"/>
                </a:cubicBezTo>
                <a:cubicBezTo>
                  <a:pt x="85" y="232"/>
                  <a:pt x="0" y="284"/>
                  <a:pt x="0" y="378"/>
                </a:cubicBezTo>
                <a:cubicBezTo>
                  <a:pt x="0" y="473"/>
                  <a:pt x="136" y="515"/>
                  <a:pt x="362" y="515"/>
                </a:cubicBezTo>
                <a:cubicBezTo>
                  <a:pt x="588" y="515"/>
                  <a:pt x="604" y="532"/>
                  <a:pt x="720" y="493"/>
                </a:cubicBezTo>
                <a:cubicBezTo>
                  <a:pt x="836" y="454"/>
                  <a:pt x="966" y="141"/>
                  <a:pt x="1030" y="49"/>
                </a:cubicBezTo>
                <a:close/>
              </a:path>
            </a:pathLst>
          </a:custGeom>
          <a:gradFill rotWithShape="1">
            <a:gsLst>
              <a:gs pos="0">
                <a:srgbClr val="00AC00">
                  <a:gamma/>
                  <a:tint val="12549"/>
                  <a:invGamma/>
                  <a:alpha val="48000"/>
                </a:srgbClr>
              </a:gs>
              <a:gs pos="50000">
                <a:srgbClr val="00AC00"/>
              </a:gs>
              <a:gs pos="100000">
                <a:srgbClr val="00AC00">
                  <a:gamma/>
                  <a:tint val="12549"/>
                  <a:invGamma/>
                  <a:alpha val="48000"/>
                </a:srgbClr>
              </a:gs>
            </a:gsLst>
            <a:lin ang="5400000" scaled="1"/>
          </a:gradFill>
          <a:ln w="9525" cap="flat" cmpd="sng">
            <a:no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sp>
        <p:nvSpPr>
          <p:cNvPr id="131121" name="WordArt 49"/>
          <p:cNvSpPr>
            <a:spLocks noChangeArrowheads="1" noChangeShapeType="1" noTextEdit="1"/>
          </p:cNvSpPr>
          <p:nvPr/>
        </p:nvSpPr>
        <p:spPr bwMode="auto">
          <a:xfrm>
            <a:off x="1354138" y="425450"/>
            <a:ext cx="4533900" cy="638175"/>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Hydrogen Cyanide</a:t>
            </a:r>
          </a:p>
        </p:txBody>
      </p:sp>
      <p:sp>
        <p:nvSpPr>
          <p:cNvPr id="131122" name="WordArt 50"/>
          <p:cNvSpPr>
            <a:spLocks noChangeArrowheads="1" noChangeShapeType="1" noTextEdit="1"/>
          </p:cNvSpPr>
          <p:nvPr/>
        </p:nvSpPr>
        <p:spPr bwMode="auto">
          <a:xfrm>
            <a:off x="6475413" y="450850"/>
            <a:ext cx="1312862" cy="4794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HCN</a:t>
            </a:r>
          </a:p>
        </p:txBody>
      </p:sp>
      <p:sp>
        <p:nvSpPr>
          <p:cNvPr id="131126" name="WordArt 54"/>
          <p:cNvSpPr>
            <a:spLocks noChangeArrowheads="1" noChangeShapeType="1" noTextEdit="1"/>
          </p:cNvSpPr>
          <p:nvPr/>
        </p:nvSpPr>
        <p:spPr bwMode="auto">
          <a:xfrm>
            <a:off x="6534150" y="2909888"/>
            <a:ext cx="500063" cy="647700"/>
          </a:xfrm>
          <a:prstGeom prst="rect">
            <a:avLst/>
          </a:prstGeom>
        </p:spPr>
        <p:txBody>
          <a:bodyPr wrap="none" fromWordArt="1">
            <a:prstTxWarp prst="textPlain">
              <a:avLst>
                <a:gd name="adj" fmla="val 50000"/>
              </a:avLst>
            </a:prstTxWarp>
          </a:bodyPr>
          <a:lstStyle/>
          <a:p>
            <a:pPr algn="ctr"/>
            <a:r>
              <a:rPr lang="en-US" sz="3600" kern="10">
                <a:ln w="25400">
                  <a:solidFill>
                    <a:srgbClr val="FFFFFF"/>
                  </a:solidFill>
                  <a:round/>
                  <a:headEnd/>
                  <a:tailEnd/>
                </a:ln>
                <a:solidFill>
                  <a:srgbClr val="3366FF"/>
                </a:solidFill>
                <a:latin typeface="Arial Black"/>
              </a:rPr>
              <a:t>N</a:t>
            </a:r>
          </a:p>
        </p:txBody>
      </p:sp>
      <p:sp>
        <p:nvSpPr>
          <p:cNvPr id="131127" name="WordArt 55"/>
          <p:cNvSpPr>
            <a:spLocks noChangeArrowheads="1" noChangeShapeType="1" noTextEdit="1"/>
          </p:cNvSpPr>
          <p:nvPr/>
        </p:nvSpPr>
        <p:spPr bwMode="auto">
          <a:xfrm>
            <a:off x="3265488" y="2935288"/>
            <a:ext cx="514350" cy="647700"/>
          </a:xfrm>
          <a:prstGeom prst="rect">
            <a:avLst/>
          </a:prstGeom>
        </p:spPr>
        <p:txBody>
          <a:bodyPr wrap="none" fromWordArt="1">
            <a:prstTxWarp prst="textPlain">
              <a:avLst>
                <a:gd name="adj" fmla="val 50000"/>
              </a:avLst>
            </a:prstTxWarp>
          </a:bodyPr>
          <a:lstStyle/>
          <a:p>
            <a:pPr algn="ctr"/>
            <a:r>
              <a:rPr lang="en-US" sz="3600" kern="10">
                <a:ln w="25400">
                  <a:solidFill>
                    <a:srgbClr val="FFFF00"/>
                  </a:solidFill>
                  <a:round/>
                  <a:headEnd/>
                  <a:tailEnd/>
                </a:ln>
                <a:solidFill>
                  <a:srgbClr val="969696"/>
                </a:solidFill>
                <a:latin typeface="Arial Black"/>
              </a:rPr>
              <a:t>C</a:t>
            </a:r>
          </a:p>
        </p:txBody>
      </p:sp>
      <p:sp>
        <p:nvSpPr>
          <p:cNvPr id="131128" name="Text Box 56"/>
          <p:cNvSpPr txBox="1">
            <a:spLocks noChangeArrowheads="1"/>
          </p:cNvSpPr>
          <p:nvPr/>
        </p:nvSpPr>
        <p:spPr bwMode="auto">
          <a:xfrm>
            <a:off x="322263" y="3009900"/>
            <a:ext cx="1477962" cy="519113"/>
          </a:xfrm>
          <a:prstGeom prst="rect">
            <a:avLst/>
          </a:prstGeom>
          <a:noFill/>
          <a:ln w="9525" algn="ctr">
            <a:noFill/>
            <a:miter lim="800000"/>
            <a:headEnd/>
            <a:tailEnd/>
          </a:ln>
          <a:effectLst/>
        </p:spPr>
        <p:txBody>
          <a:bodyPr>
            <a:spAutoFit/>
          </a:bodyPr>
          <a:lstStyle/>
          <a:p>
            <a:pPr>
              <a:spcBef>
                <a:spcPct val="50000"/>
              </a:spcBef>
            </a:pPr>
            <a:r>
              <a:rPr lang="en-US" sz="2800">
                <a:solidFill>
                  <a:srgbClr val="FFFFFF"/>
                </a:solidFill>
                <a:effectLst>
                  <a:outerShdw blurRad="38100" dist="38100" dir="2700000" algn="tl">
                    <a:srgbClr val="336699"/>
                  </a:outerShdw>
                </a:effectLst>
                <a:latin typeface="Arial" pitchFamily="34" charset="0"/>
                <a:sym typeface="Symbol" pitchFamily="18" charset="2"/>
              </a:rPr>
              <a:t></a:t>
            </a:r>
            <a:r>
              <a:rPr lang="en-US" sz="2800">
                <a:solidFill>
                  <a:srgbClr val="FFFFFF"/>
                </a:solidFill>
                <a:effectLst>
                  <a:outerShdw blurRad="38100" dist="38100" dir="2700000" algn="tl">
                    <a:srgbClr val="336699"/>
                  </a:outerShdw>
                </a:effectLst>
                <a:latin typeface="Arial" pitchFamily="34" charset="0"/>
              </a:rPr>
              <a:t> bond</a:t>
            </a:r>
          </a:p>
        </p:txBody>
      </p:sp>
      <p:sp>
        <p:nvSpPr>
          <p:cNvPr id="131129" name="WordArt 57"/>
          <p:cNvSpPr>
            <a:spLocks noChangeArrowheads="1" noChangeShapeType="1" noTextEdit="1"/>
          </p:cNvSpPr>
          <p:nvPr/>
        </p:nvSpPr>
        <p:spPr bwMode="auto">
          <a:xfrm>
            <a:off x="3843338" y="3095625"/>
            <a:ext cx="1452562" cy="366713"/>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FFFFFF"/>
                </a:solidFill>
                <a:effectLst>
                  <a:outerShdw dist="35921" dir="2700000" algn="ctr" rotWithShape="0">
                    <a:srgbClr val="808080">
                      <a:alpha val="80000"/>
                    </a:srgbClr>
                  </a:outerShdw>
                </a:effectLst>
                <a:latin typeface="Arial Black"/>
              </a:rPr>
              <a:t>Sigma bond</a:t>
            </a:r>
          </a:p>
        </p:txBody>
      </p:sp>
      <p:sp>
        <p:nvSpPr>
          <p:cNvPr id="131132" name="WordArt 60"/>
          <p:cNvSpPr>
            <a:spLocks noChangeArrowheads="1" noChangeShapeType="1" noTextEdit="1"/>
          </p:cNvSpPr>
          <p:nvPr/>
        </p:nvSpPr>
        <p:spPr bwMode="auto">
          <a:xfrm>
            <a:off x="2990850" y="5105400"/>
            <a:ext cx="5143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H</a:t>
            </a:r>
          </a:p>
        </p:txBody>
      </p:sp>
      <p:sp>
        <p:nvSpPr>
          <p:cNvPr id="131133" name="WordArt 61"/>
          <p:cNvSpPr>
            <a:spLocks noChangeArrowheads="1" noChangeShapeType="1" noTextEdit="1"/>
          </p:cNvSpPr>
          <p:nvPr/>
        </p:nvSpPr>
        <p:spPr bwMode="auto">
          <a:xfrm>
            <a:off x="4030663" y="5105400"/>
            <a:ext cx="514350" cy="647700"/>
          </a:xfrm>
          <a:prstGeom prst="rect">
            <a:avLst/>
          </a:prstGeom>
        </p:spPr>
        <p:txBody>
          <a:bodyPr wrap="none" fromWordArt="1">
            <a:prstTxWarp prst="textPlain">
              <a:avLst>
                <a:gd name="adj" fmla="val 50000"/>
              </a:avLst>
            </a:prstTxWarp>
          </a:bodyPr>
          <a:lstStyle/>
          <a:p>
            <a:pPr algn="ctr"/>
            <a:r>
              <a:rPr lang="en-US" sz="3600" kern="10">
                <a:ln w="25400">
                  <a:solidFill>
                    <a:srgbClr val="FFFF00"/>
                  </a:solidFill>
                  <a:round/>
                  <a:headEnd/>
                  <a:tailEnd/>
                </a:ln>
                <a:solidFill>
                  <a:srgbClr val="969696"/>
                </a:solidFill>
                <a:latin typeface="Arial Black"/>
              </a:rPr>
              <a:t>C</a:t>
            </a:r>
          </a:p>
        </p:txBody>
      </p:sp>
      <p:sp>
        <p:nvSpPr>
          <p:cNvPr id="131134" name="WordArt 62"/>
          <p:cNvSpPr>
            <a:spLocks noChangeArrowheads="1" noChangeShapeType="1" noTextEdit="1"/>
          </p:cNvSpPr>
          <p:nvPr/>
        </p:nvSpPr>
        <p:spPr bwMode="auto">
          <a:xfrm>
            <a:off x="5375275" y="5073650"/>
            <a:ext cx="514350" cy="647700"/>
          </a:xfrm>
          <a:prstGeom prst="rect">
            <a:avLst/>
          </a:prstGeom>
        </p:spPr>
        <p:txBody>
          <a:bodyPr wrap="none" fromWordArt="1">
            <a:prstTxWarp prst="textPlain">
              <a:avLst>
                <a:gd name="adj" fmla="val 50000"/>
              </a:avLst>
            </a:prstTxWarp>
          </a:bodyPr>
          <a:lstStyle/>
          <a:p>
            <a:pPr algn="ctr"/>
            <a:r>
              <a:rPr lang="en-US" sz="3600" kern="10">
                <a:ln w="25400">
                  <a:solidFill>
                    <a:srgbClr val="FFFFFF"/>
                  </a:solidFill>
                  <a:round/>
                  <a:headEnd/>
                  <a:tailEnd/>
                </a:ln>
                <a:solidFill>
                  <a:srgbClr val="3366FF"/>
                </a:solidFill>
                <a:latin typeface="Arial Black"/>
              </a:rPr>
              <a:t>N</a:t>
            </a:r>
          </a:p>
        </p:txBody>
      </p:sp>
      <p:grpSp>
        <p:nvGrpSpPr>
          <p:cNvPr id="6" name="Group 63"/>
          <p:cNvGrpSpPr>
            <a:grpSpLocks/>
          </p:cNvGrpSpPr>
          <p:nvPr/>
        </p:nvGrpSpPr>
        <p:grpSpPr bwMode="auto">
          <a:xfrm>
            <a:off x="5983288" y="5187950"/>
            <a:ext cx="169862" cy="419100"/>
            <a:chOff x="3447" y="1595"/>
            <a:chExt cx="107" cy="264"/>
          </a:xfrm>
        </p:grpSpPr>
        <p:sp>
          <p:nvSpPr>
            <p:cNvPr id="131136" name="Oval 64"/>
            <p:cNvSpPr>
              <a:spLocks noChangeArrowheads="1"/>
            </p:cNvSpPr>
            <p:nvPr/>
          </p:nvSpPr>
          <p:spPr bwMode="auto">
            <a:xfrm>
              <a:off x="3449" y="1595"/>
              <a:ext cx="105" cy="105"/>
            </a:xfrm>
            <a:prstGeom prst="ellipse">
              <a:avLst/>
            </a:prstGeom>
            <a:solidFill>
              <a:schemeClr val="hlink"/>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sp>
          <p:nvSpPr>
            <p:cNvPr id="131137" name="Oval 65"/>
            <p:cNvSpPr>
              <a:spLocks noChangeArrowheads="1"/>
            </p:cNvSpPr>
            <p:nvPr/>
          </p:nvSpPr>
          <p:spPr bwMode="auto">
            <a:xfrm>
              <a:off x="3447" y="1754"/>
              <a:ext cx="105" cy="105"/>
            </a:xfrm>
            <a:prstGeom prst="ellipse">
              <a:avLst/>
            </a:prstGeom>
            <a:solidFill>
              <a:schemeClr val="hlink"/>
            </a:solidFill>
            <a:ln w="9525" algn="ctr">
              <a:noFill/>
              <a:round/>
              <a:headEnd/>
              <a:tailEnd/>
            </a:ln>
            <a:effectLst/>
          </p:spPr>
          <p:txBody>
            <a:bodyPr wrap="none" anchor="ctr">
              <a:spAutoFit/>
            </a:bodyPr>
            <a:lstStyle/>
            <a:p>
              <a:endParaRPr lang="en-US">
                <a:solidFill>
                  <a:srgbClr val="FFFFFF"/>
                </a:solidFill>
                <a:latin typeface="Arial" pitchFamily="34" charset="0"/>
              </a:endParaRPr>
            </a:p>
          </p:txBody>
        </p:sp>
      </p:grpSp>
      <p:sp>
        <p:nvSpPr>
          <p:cNvPr id="131138" name="Rectangle 66"/>
          <p:cNvSpPr>
            <a:spLocks noChangeArrowheads="1"/>
          </p:cNvSpPr>
          <p:nvPr/>
        </p:nvSpPr>
        <p:spPr bwMode="auto">
          <a:xfrm>
            <a:off x="4673600" y="5160963"/>
            <a:ext cx="574675" cy="117475"/>
          </a:xfrm>
          <a:prstGeom prst="rect">
            <a:avLst/>
          </a:prstGeom>
          <a:gradFill rotWithShape="1">
            <a:gsLst>
              <a:gs pos="0">
                <a:srgbClr val="FFFF00"/>
              </a:gs>
              <a:gs pos="100000">
                <a:schemeClr val="hlink"/>
              </a:gs>
            </a:gsLst>
            <a:lin ang="0" scaled="1"/>
          </a:gradFill>
          <a:ln w="38100" algn="ctr">
            <a:noFill/>
            <a:miter lim="800000"/>
            <a:headEnd/>
            <a:tailEnd/>
          </a:ln>
          <a:effectLst/>
        </p:spPr>
        <p:txBody>
          <a:bodyPr wrap="none" anchor="ctr"/>
          <a:lstStyle/>
          <a:p>
            <a:endParaRPr lang="en-US">
              <a:solidFill>
                <a:srgbClr val="FFFFFF"/>
              </a:solidFill>
              <a:latin typeface="Arial" pitchFamily="34" charset="0"/>
            </a:endParaRPr>
          </a:p>
        </p:txBody>
      </p:sp>
      <p:sp>
        <p:nvSpPr>
          <p:cNvPr id="131139" name="Rectangle 67"/>
          <p:cNvSpPr>
            <a:spLocks noChangeArrowheads="1"/>
          </p:cNvSpPr>
          <p:nvPr/>
        </p:nvSpPr>
        <p:spPr bwMode="auto">
          <a:xfrm>
            <a:off x="4675188" y="5368925"/>
            <a:ext cx="574675" cy="117475"/>
          </a:xfrm>
          <a:prstGeom prst="rect">
            <a:avLst/>
          </a:prstGeom>
          <a:gradFill rotWithShape="1">
            <a:gsLst>
              <a:gs pos="0">
                <a:srgbClr val="FFFF00"/>
              </a:gs>
              <a:gs pos="100000">
                <a:schemeClr val="hlink"/>
              </a:gs>
            </a:gsLst>
            <a:lin ang="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sp>
        <p:nvSpPr>
          <p:cNvPr id="131140" name="Rectangle 68"/>
          <p:cNvSpPr>
            <a:spLocks noChangeArrowheads="1"/>
          </p:cNvSpPr>
          <p:nvPr/>
        </p:nvSpPr>
        <p:spPr bwMode="auto">
          <a:xfrm>
            <a:off x="4673600" y="5576888"/>
            <a:ext cx="574675" cy="117475"/>
          </a:xfrm>
          <a:prstGeom prst="rect">
            <a:avLst/>
          </a:prstGeom>
          <a:gradFill rotWithShape="1">
            <a:gsLst>
              <a:gs pos="0">
                <a:srgbClr val="FFFF00"/>
              </a:gs>
              <a:gs pos="100000">
                <a:schemeClr val="hlink"/>
              </a:gs>
            </a:gsLst>
            <a:lin ang="0" scaled="1"/>
          </a:gradFill>
          <a:ln w="38100" algn="ctr">
            <a:noFill/>
            <a:miter lim="800000"/>
            <a:headEnd/>
            <a:tailEnd/>
          </a:ln>
          <a:effectLst/>
        </p:spPr>
        <p:txBody>
          <a:bodyPr wrap="none" anchor="ctr"/>
          <a:lstStyle/>
          <a:p>
            <a:endParaRPr lang="en-US">
              <a:solidFill>
                <a:srgbClr val="FFFFFF"/>
              </a:solidFill>
              <a:latin typeface="Arial" pitchFamily="34" charset="0"/>
            </a:endParaRPr>
          </a:p>
        </p:txBody>
      </p:sp>
      <p:sp>
        <p:nvSpPr>
          <p:cNvPr id="131141" name="Rectangle 69"/>
          <p:cNvSpPr>
            <a:spLocks noChangeArrowheads="1"/>
          </p:cNvSpPr>
          <p:nvPr/>
        </p:nvSpPr>
        <p:spPr bwMode="auto">
          <a:xfrm>
            <a:off x="3568700" y="5370513"/>
            <a:ext cx="412750" cy="117475"/>
          </a:xfrm>
          <a:prstGeom prst="rect">
            <a:avLst/>
          </a:prstGeom>
          <a:gradFill rotWithShape="1">
            <a:gsLst>
              <a:gs pos="0">
                <a:srgbClr val="FC4646"/>
              </a:gs>
              <a:gs pos="100000">
                <a:srgbClr val="FFFF00"/>
              </a:gs>
            </a:gsLst>
            <a:lin ang="0" scaled="1"/>
          </a:gradFill>
          <a:ln w="9525" algn="ctr">
            <a:noFill/>
            <a:miter lim="800000"/>
            <a:headEnd/>
            <a:tailEnd/>
          </a:ln>
          <a:effectLst/>
        </p:spPr>
        <p:txBody>
          <a:bodyPr wrap="none" anchor="ctr"/>
          <a:lstStyle/>
          <a:p>
            <a:endParaRPr lang="en-US">
              <a:solidFill>
                <a:srgbClr val="FFFFFF"/>
              </a:solidFill>
              <a:latin typeface="Arial" pitchFamily="34" charset="0"/>
            </a:endParaRPr>
          </a:p>
        </p:txBody>
      </p:sp>
      <p:grpSp>
        <p:nvGrpSpPr>
          <p:cNvPr id="7" name="Group 73"/>
          <p:cNvGrpSpPr>
            <a:grpSpLocks/>
          </p:cNvGrpSpPr>
          <p:nvPr/>
        </p:nvGrpSpPr>
        <p:grpSpPr bwMode="auto">
          <a:xfrm>
            <a:off x="1598613" y="2084388"/>
            <a:ext cx="1958975" cy="2441575"/>
            <a:chOff x="1007" y="1327"/>
            <a:chExt cx="1234" cy="1538"/>
          </a:xfrm>
        </p:grpSpPr>
        <p:sp>
          <p:nvSpPr>
            <p:cNvPr id="131130" name="AutoShape 58"/>
            <p:cNvSpPr>
              <a:spLocks/>
            </p:cNvSpPr>
            <p:nvPr/>
          </p:nvSpPr>
          <p:spPr bwMode="auto">
            <a:xfrm>
              <a:off x="1007" y="1327"/>
              <a:ext cx="379" cy="1538"/>
            </a:xfrm>
            <a:prstGeom prst="leftBrace">
              <a:avLst>
                <a:gd name="adj1" fmla="val 30041"/>
                <a:gd name="adj2" fmla="val 50000"/>
              </a:avLst>
            </a:prstGeom>
            <a:noFill/>
            <a:ln w="57150">
              <a:solidFill>
                <a:srgbClr val="3399FF"/>
              </a:solidFill>
              <a:round/>
              <a:headEnd/>
              <a:tailEnd/>
            </a:ln>
            <a:effectLst/>
          </p:spPr>
          <p:txBody>
            <a:bodyPr wrap="none" anchor="ctr"/>
            <a:lstStyle/>
            <a:p>
              <a:endParaRPr lang="en-US">
                <a:solidFill>
                  <a:srgbClr val="FFFFFF"/>
                </a:solidFill>
                <a:latin typeface="Arial" pitchFamily="34" charset="0"/>
              </a:endParaRPr>
            </a:p>
          </p:txBody>
        </p:sp>
        <p:sp>
          <p:nvSpPr>
            <p:cNvPr id="131142" name="Line 70"/>
            <p:cNvSpPr>
              <a:spLocks noChangeShapeType="1"/>
            </p:cNvSpPr>
            <p:nvPr/>
          </p:nvSpPr>
          <p:spPr bwMode="auto">
            <a:xfrm>
              <a:off x="1376" y="1327"/>
              <a:ext cx="860" cy="0"/>
            </a:xfrm>
            <a:prstGeom prst="line">
              <a:avLst/>
            </a:prstGeom>
            <a:noFill/>
            <a:ln w="57150">
              <a:solidFill>
                <a:srgbClr val="3399FF"/>
              </a:solidFill>
              <a:round/>
              <a:headEnd/>
              <a:tailEnd/>
            </a:ln>
            <a:effectLst/>
          </p:spPr>
          <p:txBody>
            <a:bodyPr wrap="none" anchor="ctr"/>
            <a:lstStyle/>
            <a:p>
              <a:endParaRPr lang="en-US">
                <a:solidFill>
                  <a:srgbClr val="FFFFFF"/>
                </a:solidFill>
                <a:latin typeface="Arial" pitchFamily="34" charset="0"/>
              </a:endParaRPr>
            </a:p>
          </p:txBody>
        </p:sp>
        <p:sp>
          <p:nvSpPr>
            <p:cNvPr id="131143" name="Line 71"/>
            <p:cNvSpPr>
              <a:spLocks noChangeShapeType="1"/>
            </p:cNvSpPr>
            <p:nvPr/>
          </p:nvSpPr>
          <p:spPr bwMode="auto">
            <a:xfrm>
              <a:off x="1381" y="2865"/>
              <a:ext cx="860" cy="0"/>
            </a:xfrm>
            <a:prstGeom prst="line">
              <a:avLst/>
            </a:prstGeom>
            <a:noFill/>
            <a:ln w="57150">
              <a:solidFill>
                <a:srgbClr val="3399FF"/>
              </a:solidFill>
              <a:round/>
              <a:headEnd/>
              <a:tailEnd/>
            </a:ln>
            <a:effectLst/>
          </p:spPr>
          <p:txBody>
            <a:bodyPr wrap="none" anchor="ctr"/>
            <a:lstStyle/>
            <a:p>
              <a:endParaRPr lang="en-US">
                <a:solidFill>
                  <a:srgbClr val="FFFFFF"/>
                </a:solidFill>
                <a:latin typeface="Arial" pitchFamily="34" charset="0"/>
              </a:endParaRPr>
            </a:p>
          </p:txBody>
        </p:sp>
      </p:grpSp>
      <p:sp>
        <p:nvSpPr>
          <p:cNvPr id="131144" name="Freeform 72"/>
          <p:cNvSpPr>
            <a:spLocks/>
          </p:cNvSpPr>
          <p:nvPr/>
        </p:nvSpPr>
        <p:spPr bwMode="auto">
          <a:xfrm>
            <a:off x="960438" y="3495675"/>
            <a:ext cx="3970337" cy="1608138"/>
          </a:xfrm>
          <a:custGeom>
            <a:avLst/>
            <a:gdLst/>
            <a:ahLst/>
            <a:cxnLst>
              <a:cxn ang="0">
                <a:pos x="73" y="0"/>
              </a:cxn>
              <a:cxn ang="0">
                <a:pos x="153" y="605"/>
              </a:cxn>
              <a:cxn ang="0">
                <a:pos x="992" y="860"/>
              </a:cxn>
              <a:cxn ang="0">
                <a:pos x="2115" y="846"/>
              </a:cxn>
              <a:cxn ang="0">
                <a:pos x="2501" y="1013"/>
              </a:cxn>
            </a:cxnLst>
            <a:rect l="0" t="0" r="r" b="b"/>
            <a:pathLst>
              <a:path w="2501" h="1013">
                <a:moveTo>
                  <a:pt x="73" y="0"/>
                </a:moveTo>
                <a:cubicBezTo>
                  <a:pt x="36" y="231"/>
                  <a:pt x="0" y="462"/>
                  <a:pt x="153" y="605"/>
                </a:cubicBezTo>
                <a:cubicBezTo>
                  <a:pt x="306" y="748"/>
                  <a:pt x="665" y="820"/>
                  <a:pt x="992" y="860"/>
                </a:cubicBezTo>
                <a:cubicBezTo>
                  <a:pt x="1319" y="900"/>
                  <a:pt x="1863" y="820"/>
                  <a:pt x="2115" y="846"/>
                </a:cubicBezTo>
                <a:cubicBezTo>
                  <a:pt x="2367" y="872"/>
                  <a:pt x="2434" y="942"/>
                  <a:pt x="2501" y="1013"/>
                </a:cubicBezTo>
              </a:path>
            </a:pathLst>
          </a:custGeom>
          <a:noFill/>
          <a:ln w="28575" cap="flat" cmpd="sng">
            <a:solidFill>
              <a:srgbClr val="3399FF"/>
            </a:solidFill>
            <a:prstDash val="solid"/>
            <a:round/>
            <a:headEnd type="none" w="med" len="med"/>
            <a:tailEnd type="arrow" w="med" len="med"/>
          </a:ln>
          <a:effectLst/>
        </p:spPr>
        <p:txBody>
          <a:bodyPr wrap="none" anchor="ctr"/>
          <a:lstStyle/>
          <a:p>
            <a:endParaRPr lang="en-US">
              <a:solidFill>
                <a:srgbClr val="FFFFFF"/>
              </a:solidFill>
              <a:latin typeface="Arial" pitchFamily="34" charset="0"/>
            </a:endParaRPr>
          </a:p>
        </p:txBody>
      </p:sp>
      <p:grpSp>
        <p:nvGrpSpPr>
          <p:cNvPr id="8" name="Group 83"/>
          <p:cNvGrpSpPr>
            <a:grpSpLocks/>
          </p:cNvGrpSpPr>
          <p:nvPr/>
        </p:nvGrpSpPr>
        <p:grpSpPr bwMode="auto">
          <a:xfrm>
            <a:off x="7754938" y="2946400"/>
            <a:ext cx="198437" cy="598488"/>
            <a:chOff x="3498" y="1961"/>
            <a:chExt cx="125" cy="377"/>
          </a:xfrm>
        </p:grpSpPr>
        <p:sp>
          <p:nvSpPr>
            <p:cNvPr id="131156" name="Oval 84"/>
            <p:cNvSpPr>
              <a:spLocks noChangeArrowheads="1"/>
            </p:cNvSpPr>
            <p:nvPr/>
          </p:nvSpPr>
          <p:spPr bwMode="auto">
            <a:xfrm>
              <a:off x="3499" y="1961"/>
              <a:ext cx="124" cy="124"/>
            </a:xfrm>
            <a:prstGeom prst="ellipse">
              <a:avLst/>
            </a:prstGeom>
            <a:solidFill>
              <a:srgbClr val="000000"/>
            </a:solidFill>
            <a:ln w="9525" algn="ctr">
              <a:noFill/>
              <a:round/>
              <a:headEnd/>
              <a:tailEnd/>
            </a:ln>
            <a:effectLst/>
          </p:spPr>
          <p:txBody>
            <a:bodyPr wrap="none" anchor="ctr"/>
            <a:lstStyle/>
            <a:p>
              <a:endParaRPr lang="en-US">
                <a:solidFill>
                  <a:srgbClr val="FFFFFF"/>
                </a:solidFill>
                <a:latin typeface="Arial" pitchFamily="34" charset="0"/>
              </a:endParaRPr>
            </a:p>
          </p:txBody>
        </p:sp>
        <p:sp>
          <p:nvSpPr>
            <p:cNvPr id="131157" name="Oval 85"/>
            <p:cNvSpPr>
              <a:spLocks noChangeArrowheads="1"/>
            </p:cNvSpPr>
            <p:nvPr/>
          </p:nvSpPr>
          <p:spPr bwMode="auto">
            <a:xfrm>
              <a:off x="3498" y="2214"/>
              <a:ext cx="124" cy="124"/>
            </a:xfrm>
            <a:prstGeom prst="ellipse">
              <a:avLst/>
            </a:prstGeom>
            <a:solidFill>
              <a:srgbClr val="000000"/>
            </a:solidFill>
            <a:ln w="9525" algn="ctr">
              <a:noFill/>
              <a:round/>
              <a:headEnd/>
              <a:tailEnd/>
            </a:ln>
            <a:effectLst/>
          </p:spPr>
          <p:txBody>
            <a:bodyPr wrap="none" anchor="ctr"/>
            <a:lstStyle/>
            <a:p>
              <a:endParaRPr lang="en-US">
                <a:solidFill>
                  <a:srgbClr val="FFFFFF"/>
                </a:solidFill>
                <a:latin typeface="Arial" pitchFamily="34" charset="0"/>
              </a:endParaRPr>
            </a:p>
          </p:txBody>
        </p:sp>
      </p:grpSp>
      <p:grpSp>
        <p:nvGrpSpPr>
          <p:cNvPr id="9" name="Group 76"/>
          <p:cNvGrpSpPr>
            <a:grpSpLocks/>
          </p:cNvGrpSpPr>
          <p:nvPr/>
        </p:nvGrpSpPr>
        <p:grpSpPr bwMode="auto">
          <a:xfrm>
            <a:off x="4965700" y="2254250"/>
            <a:ext cx="3170238" cy="3984625"/>
            <a:chOff x="3128" y="1399"/>
            <a:chExt cx="1997" cy="2510"/>
          </a:xfrm>
        </p:grpSpPr>
        <p:sp>
          <p:nvSpPr>
            <p:cNvPr id="131146" name="Freeform 74"/>
            <p:cNvSpPr>
              <a:spLocks/>
            </p:cNvSpPr>
            <p:nvPr/>
          </p:nvSpPr>
          <p:spPr bwMode="auto">
            <a:xfrm>
              <a:off x="3128" y="1399"/>
              <a:ext cx="1997" cy="2510"/>
            </a:xfrm>
            <a:custGeom>
              <a:avLst/>
              <a:gdLst/>
              <a:ahLst/>
              <a:cxnLst>
                <a:cxn ang="0">
                  <a:pos x="627" y="300"/>
                </a:cxn>
                <a:cxn ang="0">
                  <a:pos x="1648" y="285"/>
                </a:cxn>
                <a:cxn ang="0">
                  <a:pos x="1947" y="1372"/>
                </a:cxn>
                <a:cxn ang="0">
                  <a:pos x="1349" y="2268"/>
                </a:cxn>
                <a:cxn ang="0">
                  <a:pos x="306" y="2494"/>
                </a:cxn>
                <a:cxn ang="0">
                  <a:pos x="0" y="2174"/>
                </a:cxn>
              </a:cxnLst>
              <a:rect l="0" t="0" r="r" b="b"/>
              <a:pathLst>
                <a:path w="1997" h="2510">
                  <a:moveTo>
                    <a:pt x="627" y="300"/>
                  </a:moveTo>
                  <a:cubicBezTo>
                    <a:pt x="797" y="298"/>
                    <a:pt x="1306" y="0"/>
                    <a:pt x="1648" y="285"/>
                  </a:cubicBezTo>
                  <a:cubicBezTo>
                    <a:pt x="1990" y="570"/>
                    <a:pt x="1997" y="1042"/>
                    <a:pt x="1947" y="1372"/>
                  </a:cubicBezTo>
                  <a:cubicBezTo>
                    <a:pt x="1897" y="1702"/>
                    <a:pt x="1622" y="2081"/>
                    <a:pt x="1349" y="2268"/>
                  </a:cubicBezTo>
                  <a:cubicBezTo>
                    <a:pt x="1076" y="2455"/>
                    <a:pt x="531" y="2510"/>
                    <a:pt x="306" y="2494"/>
                  </a:cubicBezTo>
                  <a:cubicBezTo>
                    <a:pt x="81" y="2478"/>
                    <a:pt x="64" y="2241"/>
                    <a:pt x="0" y="2174"/>
                  </a:cubicBezTo>
                </a:path>
              </a:pathLst>
            </a:custGeom>
            <a:noFill/>
            <a:ln w="38100" cap="flat" cmpd="sng">
              <a:solidFill>
                <a:srgbClr val="009900"/>
              </a:solidFill>
              <a:prstDash val="solid"/>
              <a:round/>
              <a:headEnd type="none" w="med" len="med"/>
              <a:tailEnd type="arrow" w="med" len="med"/>
            </a:ln>
            <a:effectLst/>
          </p:spPr>
          <p:txBody>
            <a:bodyPr wrap="none" anchor="ctr"/>
            <a:lstStyle/>
            <a:p>
              <a:endParaRPr lang="en-US">
                <a:solidFill>
                  <a:srgbClr val="FFFFFF"/>
                </a:solidFill>
                <a:latin typeface="Arial" pitchFamily="34" charset="0"/>
              </a:endParaRPr>
            </a:p>
          </p:txBody>
        </p:sp>
        <p:sp>
          <p:nvSpPr>
            <p:cNvPr id="131147" name="Freeform 75"/>
            <p:cNvSpPr>
              <a:spLocks/>
            </p:cNvSpPr>
            <p:nvPr/>
          </p:nvSpPr>
          <p:spPr bwMode="auto">
            <a:xfrm>
              <a:off x="3492" y="2329"/>
              <a:ext cx="1474" cy="1178"/>
            </a:xfrm>
            <a:custGeom>
              <a:avLst/>
              <a:gdLst/>
              <a:ahLst/>
              <a:cxnLst>
                <a:cxn ang="0">
                  <a:pos x="0" y="92"/>
                </a:cxn>
                <a:cxn ang="0">
                  <a:pos x="1116" y="84"/>
                </a:cxn>
                <a:cxn ang="0">
                  <a:pos x="1437" y="595"/>
                </a:cxn>
                <a:cxn ang="0">
                  <a:pos x="1167" y="1178"/>
                </a:cxn>
              </a:cxnLst>
              <a:rect l="0" t="0" r="r" b="b"/>
              <a:pathLst>
                <a:path w="1474" h="1178">
                  <a:moveTo>
                    <a:pt x="0" y="92"/>
                  </a:moveTo>
                  <a:cubicBezTo>
                    <a:pt x="445" y="37"/>
                    <a:pt x="877" y="0"/>
                    <a:pt x="1116" y="84"/>
                  </a:cubicBezTo>
                  <a:cubicBezTo>
                    <a:pt x="1355" y="168"/>
                    <a:pt x="1474" y="347"/>
                    <a:pt x="1437" y="595"/>
                  </a:cubicBezTo>
                  <a:cubicBezTo>
                    <a:pt x="1400" y="843"/>
                    <a:pt x="1223" y="1057"/>
                    <a:pt x="1167" y="1178"/>
                  </a:cubicBezTo>
                </a:path>
              </a:pathLst>
            </a:custGeom>
            <a:noFill/>
            <a:ln w="38100" cap="flat" cmpd="sng">
              <a:solidFill>
                <a:srgbClr val="009900"/>
              </a:solidFill>
              <a:prstDash val="solid"/>
              <a:round/>
              <a:headEnd type="none" w="med" len="med"/>
              <a:tailEnd type="none" w="med" len="med"/>
            </a:ln>
            <a:effectLst/>
          </p:spPr>
          <p:txBody>
            <a:bodyPr wrap="none" anchor="ctr"/>
            <a:lstStyle/>
            <a:p>
              <a:endParaRPr lang="en-US">
                <a:solidFill>
                  <a:srgbClr val="FFFFFF"/>
                </a:solidFill>
                <a:latin typeface="Arial" pitchFamily="34" charset="0"/>
              </a:endParaRPr>
            </a:p>
          </p:txBody>
        </p:sp>
      </p:grpSp>
      <p:sp>
        <p:nvSpPr>
          <p:cNvPr id="131149" name="Text Box 77"/>
          <p:cNvSpPr txBox="1">
            <a:spLocks noChangeArrowheads="1"/>
          </p:cNvSpPr>
          <p:nvPr/>
        </p:nvSpPr>
        <p:spPr bwMode="auto">
          <a:xfrm>
            <a:off x="7310438" y="4059238"/>
            <a:ext cx="1281112" cy="379412"/>
          </a:xfrm>
          <a:prstGeom prst="rect">
            <a:avLst/>
          </a:prstGeom>
          <a:solidFill>
            <a:srgbClr val="000000">
              <a:alpha val="50000"/>
            </a:srgbClr>
          </a:solidFill>
          <a:ln w="9525" algn="ctr">
            <a:noFill/>
            <a:miter lim="800000"/>
            <a:headEnd/>
            <a:tailEnd/>
          </a:ln>
          <a:effectLst/>
        </p:spPr>
        <p:txBody>
          <a:bodyPr anchor="ctr"/>
          <a:lstStyle/>
          <a:p>
            <a:pPr>
              <a:spcBef>
                <a:spcPct val="50000"/>
              </a:spcBef>
            </a:pPr>
            <a:r>
              <a:rPr lang="en-US" sz="2800">
                <a:solidFill>
                  <a:srgbClr val="FFFFFF"/>
                </a:solidFill>
                <a:effectLst>
                  <a:outerShdw blurRad="38100" dist="38100" dir="2700000" algn="tl">
                    <a:srgbClr val="336699"/>
                  </a:outerShdw>
                </a:effectLst>
                <a:latin typeface="Arial" pitchFamily="34" charset="0"/>
                <a:sym typeface="Symbol" pitchFamily="18" charset="2"/>
              </a:rPr>
              <a:t></a:t>
            </a:r>
            <a:r>
              <a:rPr lang="en-US" sz="2800">
                <a:solidFill>
                  <a:srgbClr val="FFFFFF"/>
                </a:solidFill>
                <a:effectLst>
                  <a:outerShdw blurRad="38100" dist="38100" dir="2700000" algn="tl">
                    <a:srgbClr val="336699"/>
                  </a:outerShdw>
                </a:effectLst>
                <a:latin typeface="Arial" pitchFamily="34" charset="0"/>
              </a:rPr>
              <a:t> bond</a:t>
            </a:r>
          </a:p>
        </p:txBody>
      </p:sp>
      <p:sp>
        <p:nvSpPr>
          <p:cNvPr id="131150" name="Oval 78"/>
          <p:cNvSpPr>
            <a:spLocks noChangeArrowheads="1"/>
          </p:cNvSpPr>
          <p:nvPr/>
        </p:nvSpPr>
        <p:spPr bwMode="auto">
          <a:xfrm>
            <a:off x="1503363" y="2741613"/>
            <a:ext cx="1028700" cy="1028700"/>
          </a:xfrm>
          <a:prstGeom prst="ellipse">
            <a:avLst/>
          </a:prstGeom>
          <a:gradFill rotWithShape="1">
            <a:gsLst>
              <a:gs pos="0">
                <a:srgbClr val="FFFFFF"/>
              </a:gs>
              <a:gs pos="100000">
                <a:srgbClr val="FFFFFF">
                  <a:gamma/>
                  <a:shade val="46275"/>
                  <a:invGamma/>
                  <a:alpha val="57001"/>
                </a:srgbClr>
              </a:gs>
            </a:gsLst>
            <a:path path="shape">
              <a:fillToRect l="50000" t="50000" r="50000" b="50000"/>
            </a:path>
          </a:gradFill>
          <a:ln w="9525" algn="ctr">
            <a:noFill/>
            <a:round/>
            <a:headEnd/>
            <a:tailEnd/>
          </a:ln>
          <a:effectLst/>
        </p:spPr>
        <p:txBody>
          <a:bodyPr anchor="ctr">
            <a:spAutoFit/>
          </a:bodyPr>
          <a:lstStyle/>
          <a:p>
            <a:endParaRPr lang="en-US">
              <a:solidFill>
                <a:srgbClr val="FFFFFF"/>
              </a:solidFill>
              <a:latin typeface="Arial" pitchFamily="34" charset="0"/>
            </a:endParaRPr>
          </a:p>
        </p:txBody>
      </p:sp>
      <p:sp>
        <p:nvSpPr>
          <p:cNvPr id="59" name="TextBox 58"/>
          <p:cNvSpPr txBox="1"/>
          <p:nvPr/>
        </p:nvSpPr>
        <p:spPr>
          <a:xfrm>
            <a:off x="-1" y="5780782"/>
            <a:ext cx="5220393" cy="1077218"/>
          </a:xfrm>
          <a:prstGeom prst="rect">
            <a:avLst/>
          </a:prstGeom>
          <a:noFill/>
        </p:spPr>
        <p:txBody>
          <a:bodyPr wrap="square" rtlCol="0">
            <a:spAutoFit/>
          </a:bodyPr>
          <a:lstStyle/>
          <a:p>
            <a:pPr algn="ctr"/>
            <a:r>
              <a:rPr lang="en-US" sz="1600" dirty="0" smtClean="0">
                <a:solidFill>
                  <a:srgbClr val="00FFFF"/>
                </a:solidFill>
              </a:rPr>
              <a:t>Don’t worry about the details of this bonding.  Just realize that simple formulas like HCN don’t show the full story of how electrons pull hydrogen, carbon, and nitrogen together.</a:t>
            </a:r>
            <a:endParaRPr lang="en-US" sz="1600" dirty="0">
              <a:solidFill>
                <a:srgbClr val="00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 0.0 L -0.11267 0.0 " pathEditMode="relative" ptsTypes="AA">
                                      <p:cBhvr>
                                        <p:cTn id="11" dur="2000" fill="hold"/>
                                        <p:tgtEl>
                                          <p:spTgt spid="131097"/>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0 0.0 L -0.11267 0.0 " pathEditMode="relative" ptsTypes="AA">
                                      <p:cBhvr>
                                        <p:cTn id="13" dur="2000" fill="hold"/>
                                        <p:tgtEl>
                                          <p:spTgt spid="131079"/>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0.0 0.0 L -0.11267 0.0 " pathEditMode="relative" ptsTypes="AA">
                                      <p:cBhvr>
                                        <p:cTn id="15" dur="2000" fill="hold"/>
                                        <p:tgtEl>
                                          <p:spTgt spid="131081"/>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0.0 0.0 L -0.11267 0.0 " pathEditMode="relative" ptsTypes="AA">
                                      <p:cBhvr>
                                        <p:cTn id="17" dur="2000" fill="hold"/>
                                        <p:tgtEl>
                                          <p:spTgt spid="131080"/>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 0.0 L -0.11267 0.0 " pathEditMode="relative" ptsTypes="AA">
                                      <p:cBhvr>
                                        <p:cTn id="19" dur="2000" fill="hold"/>
                                        <p:tgtEl>
                                          <p:spTgt spid="2"/>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0.0 0.0 L -0.11267 0.0 " pathEditMode="relative" ptsTypes="AA">
                                      <p:cBhvr>
                                        <p:cTn id="21" dur="2000" fill="hold"/>
                                        <p:tgtEl>
                                          <p:spTgt spid="3"/>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0.00052 0.0007 L -0.10885 0.0007 " pathEditMode="relative" ptsTypes="AA">
                                      <p:cBhvr>
                                        <p:cTn id="23" dur="2000" fill="hold"/>
                                        <p:tgtEl>
                                          <p:spTgt spid="131126"/>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1129"/>
                                        </p:tgtEl>
                                        <p:attrNameLst>
                                          <p:attrName>style.visibility</p:attrName>
                                        </p:attrNameLst>
                                      </p:cBhvr>
                                      <p:to>
                                        <p:strVal val="visible"/>
                                      </p:to>
                                    </p:set>
                                    <p:anim calcmode="lin" valueType="num">
                                      <p:cBhvr>
                                        <p:cTn id="28" dur="1000" fill="hold"/>
                                        <p:tgtEl>
                                          <p:spTgt spid="131129"/>
                                        </p:tgtEl>
                                        <p:attrNameLst>
                                          <p:attrName>ppt_w</p:attrName>
                                        </p:attrNameLst>
                                      </p:cBhvr>
                                      <p:tavLst>
                                        <p:tav tm="0">
                                          <p:val>
                                            <p:strVal val="#ppt_w+.3"/>
                                          </p:val>
                                        </p:tav>
                                        <p:tav tm="100000">
                                          <p:val>
                                            <p:strVal val="#ppt_w"/>
                                          </p:val>
                                        </p:tav>
                                      </p:tavLst>
                                    </p:anim>
                                    <p:anim calcmode="lin" valueType="num">
                                      <p:cBhvr>
                                        <p:cTn id="29" dur="1000" fill="hold"/>
                                        <p:tgtEl>
                                          <p:spTgt spid="131129"/>
                                        </p:tgtEl>
                                        <p:attrNameLst>
                                          <p:attrName>ppt_h</p:attrName>
                                        </p:attrNameLst>
                                      </p:cBhvr>
                                      <p:tavLst>
                                        <p:tav tm="0">
                                          <p:val>
                                            <p:strVal val="#ppt_h"/>
                                          </p:val>
                                        </p:tav>
                                        <p:tav tm="100000">
                                          <p:val>
                                            <p:strVal val="#ppt_h"/>
                                          </p:val>
                                        </p:tav>
                                      </p:tavLst>
                                    </p:anim>
                                    <p:animEffect transition="in" filter="fade">
                                      <p:cBhvr>
                                        <p:cTn id="30" dur="1000"/>
                                        <p:tgtEl>
                                          <p:spTgt spid="13112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31139"/>
                                        </p:tgtEl>
                                        <p:attrNameLst>
                                          <p:attrName>fillcolor</p:attrName>
                                        </p:attrNameLst>
                                      </p:cBhvr>
                                      <p:to>
                                        <a:srgbClr val="FA9C9A"/>
                                      </p:to>
                                    </p:animClr>
                                    <p:set>
                                      <p:cBhvr>
                                        <p:cTn id="35" dur="2000" fill="hold"/>
                                        <p:tgtEl>
                                          <p:spTgt spid="131139"/>
                                        </p:tgtEl>
                                        <p:attrNameLst>
                                          <p:attrName>fill.type</p:attrName>
                                        </p:attrNameLst>
                                      </p:cBhvr>
                                      <p:to>
                                        <p:strVal val="solid"/>
                                      </p:to>
                                    </p:set>
                                    <p:set>
                                      <p:cBhvr>
                                        <p:cTn id="36" dur="2000" fill="hold"/>
                                        <p:tgtEl>
                                          <p:spTgt spid="131139"/>
                                        </p:tgtEl>
                                        <p:attrNameLst>
                                          <p:attrName>fill.on</p:attrName>
                                        </p:attrNameLst>
                                      </p:cBhvr>
                                      <p:to>
                                        <p:strVal val="true"/>
                                      </p:to>
                                    </p:set>
                                  </p:childTnLst>
                                </p:cTn>
                              </p:par>
                              <p:par>
                                <p:cTn id="37" presetID="8" presetClass="emph" presetSubtype="0" fill="hold" grpId="0" nodeType="withEffect">
                                  <p:stCondLst>
                                    <p:cond delay="0"/>
                                  </p:stCondLst>
                                  <p:childTnLst>
                                    <p:animRot by="21600000">
                                      <p:cBhvr>
                                        <p:cTn id="38" dur="2000" fill="hold"/>
                                        <p:tgtEl>
                                          <p:spTgt spid="13113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0" presetClass="exit" presetSubtype="0" accel="100000" fill="hold" grpId="1" nodeType="clickEffect">
                                  <p:stCondLst>
                                    <p:cond delay="0"/>
                                  </p:stCondLst>
                                  <p:childTnLst>
                                    <p:anim calcmode="lin" valueType="num">
                                      <p:cBhvr>
                                        <p:cTn id="42" dur="1000"/>
                                        <p:tgtEl>
                                          <p:spTgt spid="131129"/>
                                        </p:tgtEl>
                                        <p:attrNameLst>
                                          <p:attrName>ppt_w</p:attrName>
                                        </p:attrNameLst>
                                      </p:cBhvr>
                                      <p:tavLst>
                                        <p:tav tm="0">
                                          <p:val>
                                            <p:strVal val="ppt_w"/>
                                          </p:val>
                                        </p:tav>
                                        <p:tav tm="100000">
                                          <p:val>
                                            <p:strVal val="ppt_w+.3"/>
                                          </p:val>
                                        </p:tav>
                                      </p:tavLst>
                                    </p:anim>
                                    <p:anim calcmode="lin" valueType="num">
                                      <p:cBhvr>
                                        <p:cTn id="43" dur="1000"/>
                                        <p:tgtEl>
                                          <p:spTgt spid="131129"/>
                                        </p:tgtEl>
                                        <p:attrNameLst>
                                          <p:attrName>ppt_h</p:attrName>
                                        </p:attrNameLst>
                                      </p:cBhvr>
                                      <p:tavLst>
                                        <p:tav tm="0">
                                          <p:val>
                                            <p:strVal val="ppt_h"/>
                                          </p:val>
                                        </p:tav>
                                        <p:tav tm="100000">
                                          <p:val>
                                            <p:strVal val="ppt_h"/>
                                          </p:val>
                                        </p:tav>
                                      </p:tavLst>
                                    </p:anim>
                                    <p:animEffect transition="out" filter="fade">
                                      <p:cBhvr>
                                        <p:cTn id="44" dur="1000"/>
                                        <p:tgtEl>
                                          <p:spTgt spid="131129"/>
                                        </p:tgtEl>
                                      </p:cBhvr>
                                    </p:animEffect>
                                    <p:set>
                                      <p:cBhvr>
                                        <p:cTn id="45" dur="1" fill="hold">
                                          <p:stCondLst>
                                            <p:cond delay="999"/>
                                          </p:stCondLst>
                                        </p:cTn>
                                        <p:tgtEl>
                                          <p:spTgt spid="13112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8" presetClass="emph" presetSubtype="0" accel="50000" decel="50000" fill="hold" nodeType="clickEffect">
                                  <p:stCondLst>
                                    <p:cond delay="0"/>
                                  </p:stCondLst>
                                  <p:childTnLst>
                                    <p:animRot by="-1200000">
                                      <p:cBhvr>
                                        <p:cTn id="49" dur="2000" fill="hold"/>
                                        <p:tgtEl>
                                          <p:spTgt spid="2"/>
                                        </p:tgtEl>
                                        <p:attrNameLst>
                                          <p:attrName>r</p:attrName>
                                        </p:attrNameLst>
                                      </p:cBhvr>
                                    </p:animRot>
                                  </p:childTnLst>
                                </p:cTn>
                              </p:par>
                              <p:par>
                                <p:cTn id="50" presetID="8" presetClass="emph" presetSubtype="0" fill="hold" nodeType="withEffect">
                                  <p:stCondLst>
                                    <p:cond delay="0"/>
                                  </p:stCondLst>
                                  <p:childTnLst>
                                    <p:animRot by="1200000">
                                      <p:cBhvr>
                                        <p:cTn id="51" dur="2000" fill="hold"/>
                                        <p:tgtEl>
                                          <p:spTgt spid="3"/>
                                        </p:tgtEl>
                                        <p:attrNameLst>
                                          <p:attrName>r</p:attrName>
                                        </p:attrNameLst>
                                      </p:cBhvr>
                                    </p:animRot>
                                  </p:childTnLst>
                                </p:cTn>
                              </p:par>
                              <p:par>
                                <p:cTn id="52" presetID="8" presetClass="emph" presetSubtype="0" accel="50000" decel="50000" fill="hold" nodeType="withEffect">
                                  <p:stCondLst>
                                    <p:cond delay="0"/>
                                  </p:stCondLst>
                                  <p:childTnLst>
                                    <p:animRot by="1200000">
                                      <p:cBhvr>
                                        <p:cTn id="53" dur="2000" fill="hold"/>
                                        <p:tgtEl>
                                          <p:spTgt spid="5"/>
                                        </p:tgtEl>
                                        <p:attrNameLst>
                                          <p:attrName>r</p:attrName>
                                        </p:attrNameLst>
                                      </p:cBhvr>
                                    </p:animRot>
                                  </p:childTnLst>
                                </p:cTn>
                              </p:par>
                              <p:par>
                                <p:cTn id="54" presetID="8" presetClass="emph" presetSubtype="0" fill="hold" nodeType="withEffect">
                                  <p:stCondLst>
                                    <p:cond delay="0"/>
                                  </p:stCondLst>
                                  <p:childTnLst>
                                    <p:animRot by="-1200000">
                                      <p:cBhvr>
                                        <p:cTn id="55" dur="2000" fill="hold"/>
                                        <p:tgtEl>
                                          <p:spTgt spid="4"/>
                                        </p:tgtEl>
                                        <p:attrNameLst>
                                          <p:attrName>r</p:attrName>
                                        </p:attrNameLst>
                                      </p:cBhvr>
                                    </p:animRot>
                                  </p:childTnLst>
                                </p:cTn>
                              </p:par>
                              <p:par>
                                <p:cTn id="56" presetID="8" presetClass="emph" presetSubtype="0" fill="hold" grpId="0" nodeType="withEffect">
                                  <p:stCondLst>
                                    <p:cond delay="0"/>
                                  </p:stCondLst>
                                  <p:childTnLst>
                                    <p:animRot by="-1800000">
                                      <p:cBhvr>
                                        <p:cTn id="57" dur="2000" fill="hold"/>
                                        <p:tgtEl>
                                          <p:spTgt spid="131093"/>
                                        </p:tgtEl>
                                        <p:attrNameLst>
                                          <p:attrName>r</p:attrName>
                                        </p:attrNameLst>
                                      </p:cBhvr>
                                    </p:animRot>
                                  </p:childTnLst>
                                </p:cTn>
                              </p:par>
                              <p:par>
                                <p:cTn id="58" presetID="0" presetClass="path" presetSubtype="0" accel="50000" decel="50000" fill="hold" grpId="1" nodeType="withEffect">
                                  <p:stCondLst>
                                    <p:cond delay="0"/>
                                  </p:stCondLst>
                                  <p:childTnLst>
                                    <p:animMotion origin="layout" path="M 1.66667E-6 0.0 L 0.02812 0.02014 " pathEditMode="relative" rAng="0" ptsTypes="AA">
                                      <p:cBhvr>
                                        <p:cTn id="59" dur="2000" fill="hold"/>
                                        <p:tgtEl>
                                          <p:spTgt spid="131093"/>
                                        </p:tgtEl>
                                        <p:attrNameLst>
                                          <p:attrName>ppt_x</p:attrName>
                                          <p:attrName>ppt_y</p:attrName>
                                        </p:attrNameLst>
                                      </p:cBhvr>
                                      <p:rCtr x="14" y="10"/>
                                    </p:animMotion>
                                  </p:childTnLst>
                                </p:cTn>
                              </p:par>
                              <p:par>
                                <p:cTn id="60" presetID="8" presetClass="emph" presetSubtype="0" fill="hold" grpId="1" nodeType="withEffect">
                                  <p:stCondLst>
                                    <p:cond delay="0"/>
                                  </p:stCondLst>
                                  <p:childTnLst>
                                    <p:animRot by="600000">
                                      <p:cBhvr>
                                        <p:cTn id="61" dur="2000" fill="hold"/>
                                        <p:tgtEl>
                                          <p:spTgt spid="131080"/>
                                        </p:tgtEl>
                                        <p:attrNameLst>
                                          <p:attrName>r</p:attrName>
                                        </p:attrNameLst>
                                      </p:cBhvr>
                                    </p:animRot>
                                  </p:childTnLst>
                                </p:cTn>
                              </p:par>
                              <p:par>
                                <p:cTn id="62" presetID="6" presetClass="emph" presetSubtype="0" fill="hold" grpId="2" nodeType="withEffect">
                                  <p:stCondLst>
                                    <p:cond delay="0"/>
                                  </p:stCondLst>
                                  <p:childTnLst>
                                    <p:animScale>
                                      <p:cBhvr>
                                        <p:cTn id="63" dur="2000" fill="hold"/>
                                        <p:tgtEl>
                                          <p:spTgt spid="131080"/>
                                        </p:tgtEl>
                                      </p:cBhvr>
                                      <p:by x="100000" y="110000"/>
                                    </p:animScale>
                                  </p:childTnLst>
                                </p:cTn>
                              </p:par>
                              <p:par>
                                <p:cTn id="64" presetID="8" presetClass="emph" presetSubtype="0" fill="hold" grpId="0" nodeType="withEffect">
                                  <p:stCondLst>
                                    <p:cond delay="0"/>
                                  </p:stCondLst>
                                  <p:childTnLst>
                                    <p:animRot by="1200000">
                                      <p:cBhvr>
                                        <p:cTn id="65" dur="2000" fill="hold"/>
                                        <p:tgtEl>
                                          <p:spTgt spid="131096"/>
                                        </p:tgtEl>
                                        <p:attrNameLst>
                                          <p:attrName>r</p:attrName>
                                        </p:attrNameLst>
                                      </p:cBhvr>
                                    </p:animRot>
                                  </p:childTnLst>
                                </p:cTn>
                              </p:par>
                              <p:par>
                                <p:cTn id="66" presetID="8" presetClass="emph" presetSubtype="0" fill="hold" grpId="1" nodeType="withEffect">
                                  <p:stCondLst>
                                    <p:cond delay="0"/>
                                  </p:stCondLst>
                                  <p:childTnLst>
                                    <p:animRot by="-1200000">
                                      <p:cBhvr>
                                        <p:cTn id="67" dur="2000" fill="hold"/>
                                        <p:tgtEl>
                                          <p:spTgt spid="131097"/>
                                        </p:tgtEl>
                                        <p:attrNameLst>
                                          <p:attrName>r</p:attrName>
                                        </p:attrNameLst>
                                      </p:cBhvr>
                                    </p:animRot>
                                  </p:childTnLst>
                                </p:cTn>
                              </p:par>
                              <p:par>
                                <p:cTn id="68" presetID="35" presetClass="path" presetSubtype="0" accel="50000" decel="50000" fill="hold" grpId="2" nodeType="withEffect">
                                  <p:stCondLst>
                                    <p:cond delay="0"/>
                                  </p:stCondLst>
                                  <p:childTnLst>
                                    <p:animMotion origin="layout" path="M -0.11267 3.7037E-6 L -0.12691 -0.00232 " pathEditMode="relative" rAng="0" ptsTypes="AA">
                                      <p:cBhvr>
                                        <p:cTn id="69" dur="2000" fill="hold"/>
                                        <p:tgtEl>
                                          <p:spTgt spid="131097"/>
                                        </p:tgtEl>
                                        <p:attrNameLst>
                                          <p:attrName>ppt_x</p:attrName>
                                          <p:attrName>ppt_y</p:attrName>
                                        </p:attrNameLst>
                                      </p:cBhvr>
                                      <p:rCtr x="-7" y="-1"/>
                                    </p:animMotion>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31111"/>
                                        </p:tgtEl>
                                        <p:attrNameLst>
                                          <p:attrName>style.visibility</p:attrName>
                                        </p:attrNameLst>
                                      </p:cBhvr>
                                      <p:to>
                                        <p:strVal val="visible"/>
                                      </p:to>
                                    </p:set>
                                    <p:animEffect transition="in" filter="fade">
                                      <p:cBhvr>
                                        <p:cTn id="74" dur="2000"/>
                                        <p:tgtEl>
                                          <p:spTgt spid="1311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1112"/>
                                        </p:tgtEl>
                                        <p:attrNameLst>
                                          <p:attrName>style.visibility</p:attrName>
                                        </p:attrNameLst>
                                      </p:cBhvr>
                                      <p:to>
                                        <p:strVal val="visible"/>
                                      </p:to>
                                    </p:set>
                                    <p:animEffect transition="in" filter="fade">
                                      <p:cBhvr>
                                        <p:cTn id="77" dur="2000"/>
                                        <p:tgtEl>
                                          <p:spTgt spid="1311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1113"/>
                                        </p:tgtEl>
                                        <p:attrNameLst>
                                          <p:attrName>style.visibility</p:attrName>
                                        </p:attrNameLst>
                                      </p:cBhvr>
                                      <p:to>
                                        <p:strVal val="visible"/>
                                      </p:to>
                                    </p:set>
                                    <p:animEffect transition="in" filter="fade">
                                      <p:cBhvr>
                                        <p:cTn id="80" dur="2000"/>
                                        <p:tgtEl>
                                          <p:spTgt spid="13111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1114"/>
                                        </p:tgtEl>
                                        <p:attrNameLst>
                                          <p:attrName>style.visibility</p:attrName>
                                        </p:attrNameLst>
                                      </p:cBhvr>
                                      <p:to>
                                        <p:strVal val="visible"/>
                                      </p:to>
                                    </p:set>
                                    <p:animEffect transition="in" filter="fade">
                                      <p:cBhvr>
                                        <p:cTn id="83" dur="2000"/>
                                        <p:tgtEl>
                                          <p:spTgt spid="13111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1000"/>
                                        <p:tgtEl>
                                          <p:spTgt spid="2"/>
                                        </p:tgtEl>
                                      </p:cBhvr>
                                    </p:animEffect>
                                    <p:set>
                                      <p:cBhvr>
                                        <p:cTn id="88" dur="1" fill="hold">
                                          <p:stCondLst>
                                            <p:cond delay="999"/>
                                          </p:stCondLst>
                                        </p:cTn>
                                        <p:tgtEl>
                                          <p:spTgt spid="2"/>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3"/>
                                        </p:tgtEl>
                                      </p:cBhvr>
                                    </p:animEffect>
                                    <p:set>
                                      <p:cBhvr>
                                        <p:cTn id="91" dur="1" fill="hold">
                                          <p:stCondLst>
                                            <p:cond delay="999"/>
                                          </p:stCondLst>
                                        </p:cTn>
                                        <p:tgtEl>
                                          <p:spTgt spid="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4"/>
                                        </p:tgtEl>
                                      </p:cBhvr>
                                    </p:animEffect>
                                    <p:set>
                                      <p:cBhvr>
                                        <p:cTn id="94" dur="1" fill="hold">
                                          <p:stCondLst>
                                            <p:cond delay="999"/>
                                          </p:stCondLst>
                                        </p:cTn>
                                        <p:tgtEl>
                                          <p:spTgt spid="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1000"/>
                                        <p:tgtEl>
                                          <p:spTgt spid="5"/>
                                        </p:tgtEl>
                                      </p:cBhvr>
                                    </p:animEffect>
                                    <p:set>
                                      <p:cBhvr>
                                        <p:cTn id="97" dur="1" fill="hold">
                                          <p:stCondLst>
                                            <p:cond delay="999"/>
                                          </p:stCondLst>
                                        </p:cTn>
                                        <p:tgtEl>
                                          <p:spTgt spid="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1000"/>
                                        <p:tgtEl>
                                          <p:spTgt spid="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31128"/>
                                        </p:tgtEl>
                                        <p:attrNameLst>
                                          <p:attrName>style.visibility</p:attrName>
                                        </p:attrNameLst>
                                      </p:cBhvr>
                                      <p:to>
                                        <p:strVal val="visible"/>
                                      </p:to>
                                    </p:set>
                                    <p:animEffect transition="in" filter="fade">
                                      <p:cBhvr>
                                        <p:cTn id="105" dur="1000"/>
                                        <p:tgtEl>
                                          <p:spTgt spid="13112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31144"/>
                                        </p:tgtEl>
                                        <p:attrNameLst>
                                          <p:attrName>style.visibility</p:attrName>
                                        </p:attrNameLst>
                                      </p:cBhvr>
                                      <p:to>
                                        <p:strVal val="visible"/>
                                      </p:to>
                                    </p:set>
                                    <p:animEffect transition="in" filter="wipe(left)">
                                      <p:cBhvr>
                                        <p:cTn id="110" dur="1000"/>
                                        <p:tgtEl>
                                          <p:spTgt spid="131144"/>
                                        </p:tgtEl>
                                      </p:cBhvr>
                                    </p:animEffec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2000" fill="hold"/>
                                        <p:tgtEl>
                                          <p:spTgt spid="131138"/>
                                        </p:tgtEl>
                                        <p:attrNameLst>
                                          <p:attrName>stroke.color</p:attrName>
                                        </p:attrNameLst>
                                      </p:cBhvr>
                                      <p:to>
                                        <a:srgbClr val="FFFF00"/>
                                      </p:to>
                                    </p:animClr>
                                    <p:set>
                                      <p:cBhvr>
                                        <p:cTn id="115" dur="2000" fill="hold"/>
                                        <p:tgtEl>
                                          <p:spTgt spid="131138"/>
                                        </p:tgtEl>
                                        <p:attrNameLst>
                                          <p:attrName>stroke.on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2000"/>
                                        <p:tgtEl>
                                          <p:spTgt spid="131128"/>
                                        </p:tgtEl>
                                      </p:cBhvr>
                                    </p:animEffect>
                                    <p:set>
                                      <p:cBhvr>
                                        <p:cTn id="120" dur="1" fill="hold">
                                          <p:stCondLst>
                                            <p:cond delay="1999"/>
                                          </p:stCondLst>
                                        </p:cTn>
                                        <p:tgtEl>
                                          <p:spTgt spid="131128"/>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7"/>
                                        </p:tgtEl>
                                      </p:cBhvr>
                                    </p:animEffect>
                                    <p:set>
                                      <p:cBhvr>
                                        <p:cTn id="123" dur="1" fill="hold">
                                          <p:stCondLst>
                                            <p:cond delay="1999"/>
                                          </p:stCondLst>
                                        </p:cTn>
                                        <p:tgtEl>
                                          <p:spTgt spid="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131144"/>
                                        </p:tgtEl>
                                      </p:cBhvr>
                                    </p:animEffect>
                                    <p:set>
                                      <p:cBhvr>
                                        <p:cTn id="126" dur="1" fill="hold">
                                          <p:stCondLst>
                                            <p:cond delay="1999"/>
                                          </p:stCondLst>
                                        </p:cTn>
                                        <p:tgtEl>
                                          <p:spTgt spid="131144"/>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31117"/>
                                        </p:tgtEl>
                                        <p:attrNameLst>
                                          <p:attrName>style.visibility</p:attrName>
                                        </p:attrNameLst>
                                      </p:cBhvr>
                                      <p:to>
                                        <p:strVal val="visible"/>
                                      </p:to>
                                    </p:set>
                                    <p:animEffect transition="in" filter="fade">
                                      <p:cBhvr>
                                        <p:cTn id="131" dur="2000"/>
                                        <p:tgtEl>
                                          <p:spTgt spid="13111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31118"/>
                                        </p:tgtEl>
                                        <p:attrNameLst>
                                          <p:attrName>style.visibility</p:attrName>
                                        </p:attrNameLst>
                                      </p:cBhvr>
                                      <p:to>
                                        <p:strVal val="visible"/>
                                      </p:to>
                                    </p:set>
                                    <p:animEffect transition="in" filter="fade">
                                      <p:cBhvr>
                                        <p:cTn id="134" dur="2000"/>
                                        <p:tgtEl>
                                          <p:spTgt spid="13111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31119"/>
                                        </p:tgtEl>
                                        <p:attrNameLst>
                                          <p:attrName>style.visibility</p:attrName>
                                        </p:attrNameLst>
                                      </p:cBhvr>
                                      <p:to>
                                        <p:strVal val="visible"/>
                                      </p:to>
                                    </p:set>
                                    <p:animEffect transition="in" filter="fade">
                                      <p:cBhvr>
                                        <p:cTn id="137" dur="2000"/>
                                        <p:tgtEl>
                                          <p:spTgt spid="13111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31120"/>
                                        </p:tgtEl>
                                        <p:attrNameLst>
                                          <p:attrName>style.visibility</p:attrName>
                                        </p:attrNameLst>
                                      </p:cBhvr>
                                      <p:to>
                                        <p:strVal val="visible"/>
                                      </p:to>
                                    </p:set>
                                    <p:animEffect transition="in" filter="fade">
                                      <p:cBhvr>
                                        <p:cTn id="140" dur="2000"/>
                                        <p:tgtEl>
                                          <p:spTgt spid="131120"/>
                                        </p:tgtEl>
                                      </p:cBhvr>
                                    </p:animEffect>
                                  </p:childTnLst>
                                </p:cTn>
                              </p:par>
                              <p:par>
                                <p:cTn id="141" presetID="10" presetClass="exit" presetSubtype="0" fill="hold" grpId="2" nodeType="withEffect">
                                  <p:stCondLst>
                                    <p:cond delay="0"/>
                                  </p:stCondLst>
                                  <p:childTnLst>
                                    <p:animEffect transition="out" filter="fade">
                                      <p:cBhvr>
                                        <p:cTn id="142" dur="2000"/>
                                        <p:tgtEl>
                                          <p:spTgt spid="131093"/>
                                        </p:tgtEl>
                                      </p:cBhvr>
                                    </p:animEffect>
                                    <p:set>
                                      <p:cBhvr>
                                        <p:cTn id="143" dur="1" fill="hold">
                                          <p:stCondLst>
                                            <p:cond delay="1999"/>
                                          </p:stCondLst>
                                        </p:cTn>
                                        <p:tgtEl>
                                          <p:spTgt spid="131093"/>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2000"/>
                                        <p:tgtEl>
                                          <p:spTgt spid="131096"/>
                                        </p:tgtEl>
                                      </p:cBhvr>
                                    </p:animEffect>
                                    <p:set>
                                      <p:cBhvr>
                                        <p:cTn id="146" dur="1" fill="hold">
                                          <p:stCondLst>
                                            <p:cond delay="1999"/>
                                          </p:stCondLst>
                                        </p:cTn>
                                        <p:tgtEl>
                                          <p:spTgt spid="131096"/>
                                        </p:tgtEl>
                                        <p:attrNameLst>
                                          <p:attrName>style.visibility</p:attrName>
                                        </p:attrNameLst>
                                      </p:cBhvr>
                                      <p:to>
                                        <p:strVal val="hidden"/>
                                      </p:to>
                                    </p:set>
                                  </p:childTnLst>
                                </p:cTn>
                              </p:par>
                              <p:par>
                                <p:cTn id="147" presetID="10" presetClass="exit" presetSubtype="0" fill="hold" grpId="3" nodeType="withEffect">
                                  <p:stCondLst>
                                    <p:cond delay="0"/>
                                  </p:stCondLst>
                                  <p:childTnLst>
                                    <p:animEffect transition="out" filter="fade">
                                      <p:cBhvr>
                                        <p:cTn id="148" dur="2000"/>
                                        <p:tgtEl>
                                          <p:spTgt spid="131080"/>
                                        </p:tgtEl>
                                      </p:cBhvr>
                                    </p:animEffect>
                                    <p:set>
                                      <p:cBhvr>
                                        <p:cTn id="149" dur="1" fill="hold">
                                          <p:stCondLst>
                                            <p:cond delay="1999"/>
                                          </p:stCondLst>
                                        </p:cTn>
                                        <p:tgtEl>
                                          <p:spTgt spid="131080"/>
                                        </p:tgtEl>
                                        <p:attrNameLst>
                                          <p:attrName>style.visibility</p:attrName>
                                        </p:attrNameLst>
                                      </p:cBhvr>
                                      <p:to>
                                        <p:strVal val="hidden"/>
                                      </p:to>
                                    </p:set>
                                  </p:childTnLst>
                                </p:cTn>
                              </p:par>
                              <p:par>
                                <p:cTn id="150" presetID="10" presetClass="exit" presetSubtype="0" fill="hold" grpId="3" nodeType="withEffect">
                                  <p:stCondLst>
                                    <p:cond delay="0"/>
                                  </p:stCondLst>
                                  <p:childTnLst>
                                    <p:animEffect transition="out" filter="fade">
                                      <p:cBhvr>
                                        <p:cTn id="151" dur="2000"/>
                                        <p:tgtEl>
                                          <p:spTgt spid="131097"/>
                                        </p:tgtEl>
                                      </p:cBhvr>
                                    </p:animEffect>
                                    <p:set>
                                      <p:cBhvr>
                                        <p:cTn id="152" dur="1" fill="hold">
                                          <p:stCondLst>
                                            <p:cond delay="1999"/>
                                          </p:stCondLst>
                                        </p:cTn>
                                        <p:tgtEl>
                                          <p:spTgt spid="131097"/>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fade">
                                      <p:cBhvr>
                                        <p:cTn id="157" dur="1000"/>
                                        <p:tgtEl>
                                          <p:spTgt spid="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31149"/>
                                        </p:tgtEl>
                                        <p:attrNameLst>
                                          <p:attrName>style.visibility</p:attrName>
                                        </p:attrNameLst>
                                      </p:cBhvr>
                                      <p:to>
                                        <p:strVal val="visible"/>
                                      </p:to>
                                    </p:set>
                                    <p:animEffect transition="in" filter="fade">
                                      <p:cBhvr>
                                        <p:cTn id="160" dur="2000"/>
                                        <p:tgtEl>
                                          <p:spTgt spid="131149"/>
                                        </p:tgtEl>
                                      </p:cBhvr>
                                    </p:animEffect>
                                  </p:childTnLst>
                                </p:cTn>
                              </p:par>
                            </p:childTnLst>
                          </p:cTn>
                        </p:par>
                        <p:par>
                          <p:cTn id="161" fill="hold">
                            <p:stCondLst>
                              <p:cond delay="2000"/>
                            </p:stCondLst>
                            <p:childTnLst>
                              <p:par>
                                <p:cTn id="162" presetID="7" presetClass="emph" presetSubtype="2" fill="hold" nodeType="afterEffect">
                                  <p:stCondLst>
                                    <p:cond delay="0"/>
                                  </p:stCondLst>
                                  <p:childTnLst>
                                    <p:animClr clrSpc="rgb" dir="cw">
                                      <p:cBhvr>
                                        <p:cTn id="163" dur="2000" fill="hold"/>
                                        <p:tgtEl>
                                          <p:spTgt spid="131140"/>
                                        </p:tgtEl>
                                        <p:attrNameLst>
                                          <p:attrName>stroke.color</p:attrName>
                                        </p:attrNameLst>
                                      </p:cBhvr>
                                      <p:to>
                                        <a:srgbClr val="009900"/>
                                      </p:to>
                                    </p:animClr>
                                    <p:set>
                                      <p:cBhvr>
                                        <p:cTn id="164" dur="2000" fill="hold"/>
                                        <p:tgtEl>
                                          <p:spTgt spid="131140"/>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nodeType="clickEffect">
                                  <p:stCondLst>
                                    <p:cond delay="0"/>
                                  </p:stCondLst>
                                  <p:childTnLst>
                                    <p:animEffect transition="out" filter="fade">
                                      <p:cBhvr>
                                        <p:cTn id="168" dur="2000"/>
                                        <p:tgtEl>
                                          <p:spTgt spid="9"/>
                                        </p:tgtEl>
                                      </p:cBhvr>
                                    </p:animEffect>
                                    <p:set>
                                      <p:cBhvr>
                                        <p:cTn id="169" dur="1" fill="hold">
                                          <p:stCondLst>
                                            <p:cond delay="1999"/>
                                          </p:stCondLst>
                                        </p:cTn>
                                        <p:tgtEl>
                                          <p:spTgt spid="9"/>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2000"/>
                                        <p:tgtEl>
                                          <p:spTgt spid="131149"/>
                                        </p:tgtEl>
                                      </p:cBhvr>
                                    </p:animEffect>
                                    <p:set>
                                      <p:cBhvr>
                                        <p:cTn id="172" dur="1" fill="hold">
                                          <p:stCondLst>
                                            <p:cond delay="1999"/>
                                          </p:stCondLst>
                                        </p:cTn>
                                        <p:tgtEl>
                                          <p:spTgt spid="131149"/>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 presetClass="entr" presetSubtype="8" decel="50000" fill="hold" grpId="0" nodeType="clickEffect">
                                  <p:stCondLst>
                                    <p:cond delay="0"/>
                                  </p:stCondLst>
                                  <p:childTnLst>
                                    <p:set>
                                      <p:cBhvr>
                                        <p:cTn id="176" dur="1" fill="hold">
                                          <p:stCondLst>
                                            <p:cond delay="0"/>
                                          </p:stCondLst>
                                        </p:cTn>
                                        <p:tgtEl>
                                          <p:spTgt spid="131150"/>
                                        </p:tgtEl>
                                        <p:attrNameLst>
                                          <p:attrName>style.visibility</p:attrName>
                                        </p:attrNameLst>
                                      </p:cBhvr>
                                      <p:to>
                                        <p:strVal val="visible"/>
                                      </p:to>
                                    </p:set>
                                    <p:anim calcmode="lin" valueType="num">
                                      <p:cBhvr additive="base">
                                        <p:cTn id="177" dur="1000" fill="hold"/>
                                        <p:tgtEl>
                                          <p:spTgt spid="131150"/>
                                        </p:tgtEl>
                                        <p:attrNameLst>
                                          <p:attrName>ppt_x</p:attrName>
                                        </p:attrNameLst>
                                      </p:cBhvr>
                                      <p:tavLst>
                                        <p:tav tm="0">
                                          <p:val>
                                            <p:strVal val="0-#ppt_w/2"/>
                                          </p:val>
                                        </p:tav>
                                        <p:tav tm="100000">
                                          <p:val>
                                            <p:strVal val="#ppt_x"/>
                                          </p:val>
                                        </p:tav>
                                      </p:tavLst>
                                    </p:anim>
                                    <p:anim calcmode="lin" valueType="num">
                                      <p:cBhvr additive="base">
                                        <p:cTn id="178" dur="1000" fill="hold"/>
                                        <p:tgtEl>
                                          <p:spTgt spid="131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19" grpId="0" animBg="1"/>
      <p:bldP spid="131120" grpId="0" animBg="1"/>
      <p:bldP spid="131096" grpId="0" animBg="1"/>
      <p:bldP spid="131096" grpId="1" animBg="1"/>
      <p:bldP spid="131097" grpId="0" animBg="1"/>
      <p:bldP spid="131097" grpId="1" animBg="1"/>
      <p:bldP spid="131097" grpId="2" animBg="1"/>
      <p:bldP spid="131097" grpId="3" animBg="1"/>
      <p:bldP spid="131079" grpId="0" animBg="1"/>
      <p:bldP spid="131081" grpId="0" animBg="1"/>
      <p:bldP spid="131080" grpId="0" animBg="1"/>
      <p:bldP spid="131080" grpId="1" animBg="1"/>
      <p:bldP spid="131080" grpId="2" animBg="1"/>
      <p:bldP spid="131080" grpId="3" animBg="1"/>
      <p:bldP spid="131093" grpId="0" animBg="1"/>
      <p:bldP spid="131093" grpId="1" animBg="1"/>
      <p:bldP spid="131093" grpId="2" animBg="1"/>
      <p:bldP spid="131111" grpId="0" animBg="1"/>
      <p:bldP spid="131112" grpId="0" animBg="1"/>
      <p:bldP spid="131113" grpId="0" animBg="1"/>
      <p:bldP spid="131114" grpId="0" animBg="1"/>
      <p:bldP spid="131117" grpId="0" animBg="1"/>
      <p:bldP spid="131118" grpId="0" animBg="1"/>
      <p:bldP spid="131126" grpId="0" animBg="1"/>
      <p:bldP spid="131128" grpId="0"/>
      <p:bldP spid="131128" grpId="1"/>
      <p:bldP spid="131129" grpId="0" animBg="1"/>
      <p:bldP spid="131129" grpId="1" animBg="1"/>
      <p:bldP spid="131139" grpId="0" animBg="1"/>
      <p:bldP spid="131144" grpId="0" animBg="1"/>
      <p:bldP spid="131144" grpId="1" animBg="1"/>
      <p:bldP spid="131149" grpId="0" animBg="1"/>
      <p:bldP spid="131149" grpId="1" animBg="1"/>
      <p:bldP spid="1311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59" name="Oval 31"/>
          <p:cNvSpPr>
            <a:spLocks noChangeArrowheads="1"/>
          </p:cNvSpPr>
          <p:nvPr/>
        </p:nvSpPr>
        <p:spPr bwMode="auto">
          <a:xfrm>
            <a:off x="3094038" y="22828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60" name="WordArt 32"/>
          <p:cNvSpPr>
            <a:spLocks noChangeArrowheads="1" noChangeShapeType="1" noTextEdit="1"/>
          </p:cNvSpPr>
          <p:nvPr/>
        </p:nvSpPr>
        <p:spPr bwMode="auto">
          <a:xfrm>
            <a:off x="2846388" y="16748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grpSp>
        <p:nvGrpSpPr>
          <p:cNvPr id="3" name="Group 33"/>
          <p:cNvGrpSpPr>
            <a:grpSpLocks/>
          </p:cNvGrpSpPr>
          <p:nvPr/>
        </p:nvGrpSpPr>
        <p:grpSpPr bwMode="auto">
          <a:xfrm>
            <a:off x="2798763" y="1365250"/>
            <a:ext cx="446087" cy="187325"/>
            <a:chOff x="1763" y="860"/>
            <a:chExt cx="281" cy="118"/>
          </a:xfrm>
        </p:grpSpPr>
        <p:sp>
          <p:nvSpPr>
            <p:cNvPr id="176162" name="Oval 34"/>
            <p:cNvSpPr>
              <a:spLocks noChangeArrowheads="1"/>
            </p:cNvSpPr>
            <p:nvPr/>
          </p:nvSpPr>
          <p:spPr bwMode="auto">
            <a:xfrm>
              <a:off x="1763" y="863"/>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63" name="Oval 35"/>
            <p:cNvSpPr>
              <a:spLocks noChangeArrowheads="1"/>
            </p:cNvSpPr>
            <p:nvPr/>
          </p:nvSpPr>
          <p:spPr bwMode="auto">
            <a:xfrm>
              <a:off x="1929" y="860"/>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76164" name="Oval 36"/>
          <p:cNvSpPr>
            <a:spLocks noChangeArrowheads="1"/>
          </p:cNvSpPr>
          <p:nvPr/>
        </p:nvSpPr>
        <p:spPr bwMode="auto">
          <a:xfrm>
            <a:off x="2811463" y="22828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4" name="Group 37"/>
          <p:cNvGrpSpPr>
            <a:grpSpLocks/>
          </p:cNvGrpSpPr>
          <p:nvPr/>
        </p:nvGrpSpPr>
        <p:grpSpPr bwMode="auto">
          <a:xfrm>
            <a:off x="3328988" y="1717675"/>
            <a:ext cx="182562" cy="450850"/>
            <a:chOff x="2097" y="1082"/>
            <a:chExt cx="115" cy="284"/>
          </a:xfrm>
        </p:grpSpPr>
        <p:sp>
          <p:nvSpPr>
            <p:cNvPr id="176166" name="Oval 38"/>
            <p:cNvSpPr>
              <a:spLocks noChangeArrowheads="1"/>
            </p:cNvSpPr>
            <p:nvPr/>
          </p:nvSpPr>
          <p:spPr bwMode="auto">
            <a:xfrm>
              <a:off x="2097" y="1251"/>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67" name="Oval 39"/>
            <p:cNvSpPr>
              <a:spLocks noChangeArrowheads="1"/>
            </p:cNvSpPr>
            <p:nvPr/>
          </p:nvSpPr>
          <p:spPr bwMode="auto">
            <a:xfrm>
              <a:off x="2097" y="1082"/>
              <a:ext cx="115" cy="115"/>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76168" name="Oval 40"/>
          <p:cNvSpPr>
            <a:spLocks noChangeArrowheads="1"/>
          </p:cNvSpPr>
          <p:nvPr/>
        </p:nvSpPr>
        <p:spPr bwMode="auto">
          <a:xfrm>
            <a:off x="2603500" y="28495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69" name="WordArt 41"/>
          <p:cNvSpPr>
            <a:spLocks noChangeArrowheads="1" noChangeShapeType="1" noTextEdit="1"/>
          </p:cNvSpPr>
          <p:nvPr/>
        </p:nvSpPr>
        <p:spPr bwMode="auto">
          <a:xfrm>
            <a:off x="2851150" y="25384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6170" name="Oval 42"/>
          <p:cNvSpPr>
            <a:spLocks noChangeArrowheads="1"/>
          </p:cNvSpPr>
          <p:nvPr/>
        </p:nvSpPr>
        <p:spPr bwMode="auto">
          <a:xfrm>
            <a:off x="3073400" y="31273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71" name="Oval 43"/>
          <p:cNvSpPr>
            <a:spLocks noChangeArrowheads="1"/>
          </p:cNvSpPr>
          <p:nvPr/>
        </p:nvSpPr>
        <p:spPr bwMode="auto">
          <a:xfrm>
            <a:off x="3313113" y="25495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72" name="Oval 44"/>
          <p:cNvSpPr>
            <a:spLocks noChangeArrowheads="1"/>
          </p:cNvSpPr>
          <p:nvPr/>
        </p:nvSpPr>
        <p:spPr bwMode="auto">
          <a:xfrm>
            <a:off x="3308350" y="28130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73" name="Oval 45"/>
          <p:cNvSpPr>
            <a:spLocks noChangeArrowheads="1"/>
          </p:cNvSpPr>
          <p:nvPr/>
        </p:nvSpPr>
        <p:spPr bwMode="auto">
          <a:xfrm>
            <a:off x="2786063" y="31353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74" name="Oval 46"/>
          <p:cNvSpPr>
            <a:spLocks noChangeArrowheads="1"/>
          </p:cNvSpPr>
          <p:nvPr/>
        </p:nvSpPr>
        <p:spPr bwMode="auto">
          <a:xfrm>
            <a:off x="2593975" y="25654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5" name="Group 47"/>
          <p:cNvGrpSpPr>
            <a:grpSpLocks/>
          </p:cNvGrpSpPr>
          <p:nvPr/>
        </p:nvGrpSpPr>
        <p:grpSpPr bwMode="auto">
          <a:xfrm>
            <a:off x="2800350" y="1120775"/>
            <a:ext cx="447675" cy="184150"/>
            <a:chOff x="1764" y="706"/>
            <a:chExt cx="282" cy="116"/>
          </a:xfrm>
        </p:grpSpPr>
        <p:sp>
          <p:nvSpPr>
            <p:cNvPr id="176176" name="Oval 48"/>
            <p:cNvSpPr>
              <a:spLocks noChangeArrowheads="1"/>
            </p:cNvSpPr>
            <p:nvPr/>
          </p:nvSpPr>
          <p:spPr bwMode="auto">
            <a:xfrm>
              <a:off x="1764" y="70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77" name="Oval 49"/>
            <p:cNvSpPr>
              <a:spLocks noChangeArrowheads="1"/>
            </p:cNvSpPr>
            <p:nvPr/>
          </p:nvSpPr>
          <p:spPr bwMode="auto">
            <a:xfrm>
              <a:off x="1931" y="70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grpSp>
        <p:nvGrpSpPr>
          <p:cNvPr id="6" name="Group 50"/>
          <p:cNvGrpSpPr>
            <a:grpSpLocks/>
          </p:cNvGrpSpPr>
          <p:nvPr/>
        </p:nvGrpSpPr>
        <p:grpSpPr bwMode="auto">
          <a:xfrm>
            <a:off x="2578100" y="558800"/>
            <a:ext cx="889000" cy="508000"/>
            <a:chOff x="1624" y="352"/>
            <a:chExt cx="560" cy="320"/>
          </a:xfrm>
        </p:grpSpPr>
        <p:sp>
          <p:nvSpPr>
            <p:cNvPr id="176179" name="Oval 51"/>
            <p:cNvSpPr>
              <a:spLocks noChangeArrowheads="1"/>
            </p:cNvSpPr>
            <p:nvPr/>
          </p:nvSpPr>
          <p:spPr bwMode="auto">
            <a:xfrm>
              <a:off x="1624" y="53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80" name="WordArt 52"/>
            <p:cNvSpPr>
              <a:spLocks noChangeArrowheads="1" noChangeShapeType="1" noTextEdit="1"/>
            </p:cNvSpPr>
            <p:nvPr/>
          </p:nvSpPr>
          <p:spPr bwMode="auto">
            <a:xfrm>
              <a:off x="1790" y="352"/>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6181" name="Oval 53"/>
            <p:cNvSpPr>
              <a:spLocks noChangeArrowheads="1"/>
            </p:cNvSpPr>
            <p:nvPr/>
          </p:nvSpPr>
          <p:spPr bwMode="auto">
            <a:xfrm>
              <a:off x="2063" y="35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82" name="Oval 54"/>
            <p:cNvSpPr>
              <a:spLocks noChangeArrowheads="1"/>
            </p:cNvSpPr>
            <p:nvPr/>
          </p:nvSpPr>
          <p:spPr bwMode="auto">
            <a:xfrm>
              <a:off x="1626" y="35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183" name="Oval 55"/>
            <p:cNvSpPr>
              <a:spLocks noChangeArrowheads="1"/>
            </p:cNvSpPr>
            <p:nvPr/>
          </p:nvSpPr>
          <p:spPr bwMode="auto">
            <a:xfrm>
              <a:off x="2069" y="543"/>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sp>
        <p:nvSpPr>
          <p:cNvPr id="176199" name="Text Box 71"/>
          <p:cNvSpPr txBox="1">
            <a:spLocks noChangeArrowheads="1"/>
          </p:cNvSpPr>
          <p:nvPr/>
        </p:nvSpPr>
        <p:spPr bwMode="auto">
          <a:xfrm>
            <a:off x="366713" y="3476625"/>
            <a:ext cx="8777287" cy="1189038"/>
          </a:xfrm>
          <a:prstGeom prst="rect">
            <a:avLst/>
          </a:prstGeom>
          <a:noFill/>
          <a:ln w="9525">
            <a:noFill/>
            <a:miter lim="800000"/>
            <a:headEnd/>
            <a:tailEnd/>
          </a:ln>
          <a:effectLst/>
        </p:spPr>
        <p:txBody>
          <a:bodyPr>
            <a:spAutoFit/>
          </a:bodyPr>
          <a:lstStyle/>
          <a:p>
            <a:pPr>
              <a:spcBef>
                <a:spcPct val="50000"/>
              </a:spcBef>
            </a:pPr>
            <a:r>
              <a:rPr lang="en-US" sz="3200" dirty="0" smtClean="0">
                <a:solidFill>
                  <a:srgbClr val="FF3300"/>
                </a:solidFill>
                <a:latin typeface="Arial" pitchFamily="34" charset="0"/>
              </a:rPr>
              <a:t>(Sulfur dioxide SO</a:t>
            </a:r>
            <a:r>
              <a:rPr lang="en-US" sz="3200" baseline="-25000" dirty="0" smtClean="0">
                <a:solidFill>
                  <a:srgbClr val="FF3300"/>
                </a:solidFill>
                <a:latin typeface="Arial" pitchFamily="34" charset="0"/>
              </a:rPr>
              <a:t>2</a:t>
            </a:r>
            <a:r>
              <a:rPr lang="en-US" sz="3200" dirty="0" smtClean="0">
                <a:solidFill>
                  <a:srgbClr val="FF3300"/>
                </a:solidFill>
                <a:latin typeface="Arial" pitchFamily="34" charset="0"/>
              </a:rPr>
              <a:t>)</a:t>
            </a:r>
            <a:r>
              <a:rPr lang="en-US" sz="2400" dirty="0" smtClean="0">
                <a:solidFill>
                  <a:srgbClr val="FF3300"/>
                </a:solidFill>
                <a:latin typeface="Arial" pitchFamily="34" charset="0"/>
              </a:rPr>
              <a:t> </a:t>
            </a:r>
            <a:r>
              <a:rPr lang="en-US" sz="2000" dirty="0" smtClean="0">
                <a:solidFill>
                  <a:srgbClr val="000000"/>
                </a:solidFill>
                <a:latin typeface="Arial" pitchFamily="34" charset="0"/>
              </a:rPr>
              <a:t>Used as a preservative in wine for its antibacterial properties.. Sulfur dioxide may be used to fumigate fruit and vegetables to extend their shelf life, but 1 in 100 people are allergic to it. </a:t>
            </a:r>
            <a:endParaRPr lang="en-US" sz="2400" dirty="0" smtClean="0">
              <a:solidFill>
                <a:srgbClr val="000000"/>
              </a:solidFill>
              <a:latin typeface="Arial" pitchFamily="34" charset="0"/>
            </a:endParaRPr>
          </a:p>
        </p:txBody>
      </p:sp>
      <p:grpSp>
        <p:nvGrpSpPr>
          <p:cNvPr id="8" name="Group 72"/>
          <p:cNvGrpSpPr>
            <a:grpSpLocks/>
          </p:cNvGrpSpPr>
          <p:nvPr/>
        </p:nvGrpSpPr>
        <p:grpSpPr bwMode="auto">
          <a:xfrm>
            <a:off x="4119563" y="1700213"/>
            <a:ext cx="384175" cy="420687"/>
            <a:chOff x="1953" y="2107"/>
            <a:chExt cx="242" cy="265"/>
          </a:xfrm>
        </p:grpSpPr>
        <p:sp>
          <p:nvSpPr>
            <p:cNvPr id="176201" name="Rectangle 73"/>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6202" name="Rectangle 74"/>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6203" name="Rectangle 75"/>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9" name="Group 76"/>
            <p:cNvGrpSpPr>
              <a:grpSpLocks/>
            </p:cNvGrpSpPr>
            <p:nvPr/>
          </p:nvGrpSpPr>
          <p:grpSpPr bwMode="auto">
            <a:xfrm>
              <a:off x="2028" y="2193"/>
              <a:ext cx="93" cy="93"/>
              <a:chOff x="1511" y="2822"/>
              <a:chExt cx="276" cy="276"/>
            </a:xfrm>
          </p:grpSpPr>
          <p:sp>
            <p:nvSpPr>
              <p:cNvPr id="176205" name="Line 77"/>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76206" name="Line 78"/>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176207" name="Line 79"/>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76208" name="Line 80"/>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grpSp>
        <p:nvGrpSpPr>
          <p:cNvPr id="10" name="Group 81"/>
          <p:cNvGrpSpPr>
            <a:grpSpLocks/>
          </p:cNvGrpSpPr>
          <p:nvPr/>
        </p:nvGrpSpPr>
        <p:grpSpPr bwMode="auto">
          <a:xfrm>
            <a:off x="4598988" y="1485900"/>
            <a:ext cx="903287" cy="927100"/>
            <a:chOff x="2897" y="936"/>
            <a:chExt cx="569" cy="584"/>
          </a:xfrm>
        </p:grpSpPr>
        <p:sp>
          <p:nvSpPr>
            <p:cNvPr id="176210" name="Oval 82"/>
            <p:cNvSpPr>
              <a:spLocks noChangeArrowheads="1"/>
            </p:cNvSpPr>
            <p:nvPr/>
          </p:nvSpPr>
          <p:spPr bwMode="auto">
            <a:xfrm>
              <a:off x="3350" y="123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211" name="WordArt 83"/>
            <p:cNvSpPr>
              <a:spLocks noChangeArrowheads="1" noChangeShapeType="1" noTextEdit="1"/>
            </p:cNvSpPr>
            <p:nvPr/>
          </p:nvSpPr>
          <p:spPr bwMode="auto">
            <a:xfrm>
              <a:off x="3062" y="1063"/>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6212" name="Oval 84"/>
            <p:cNvSpPr>
              <a:spLocks noChangeArrowheads="1"/>
            </p:cNvSpPr>
            <p:nvPr/>
          </p:nvSpPr>
          <p:spPr bwMode="auto">
            <a:xfrm>
              <a:off x="3215" y="140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213" name="Oval 85"/>
            <p:cNvSpPr>
              <a:spLocks noChangeArrowheads="1"/>
            </p:cNvSpPr>
            <p:nvPr/>
          </p:nvSpPr>
          <p:spPr bwMode="auto">
            <a:xfrm>
              <a:off x="3193" y="938"/>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214" name="Oval 86"/>
            <p:cNvSpPr>
              <a:spLocks noChangeArrowheads="1"/>
            </p:cNvSpPr>
            <p:nvPr/>
          </p:nvSpPr>
          <p:spPr bwMode="auto">
            <a:xfrm>
              <a:off x="3034" y="1405"/>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215" name="Oval 87"/>
            <p:cNvSpPr>
              <a:spLocks noChangeArrowheads="1"/>
            </p:cNvSpPr>
            <p:nvPr/>
          </p:nvSpPr>
          <p:spPr bwMode="auto">
            <a:xfrm>
              <a:off x="3041" y="93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11" name="Group 88"/>
            <p:cNvGrpSpPr>
              <a:grpSpLocks/>
            </p:cNvGrpSpPr>
            <p:nvPr/>
          </p:nvGrpSpPr>
          <p:grpSpPr bwMode="auto">
            <a:xfrm>
              <a:off x="2897" y="1073"/>
              <a:ext cx="115" cy="265"/>
              <a:chOff x="2897" y="1154"/>
              <a:chExt cx="115" cy="265"/>
            </a:xfrm>
          </p:grpSpPr>
          <p:sp>
            <p:nvSpPr>
              <p:cNvPr id="176217" name="Oval 89"/>
              <p:cNvSpPr>
                <a:spLocks noChangeArrowheads="1"/>
              </p:cNvSpPr>
              <p:nvPr/>
            </p:nvSpPr>
            <p:spPr bwMode="auto">
              <a:xfrm>
                <a:off x="2897" y="130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218" name="Oval 90"/>
              <p:cNvSpPr>
                <a:spLocks noChangeArrowheads="1"/>
              </p:cNvSpPr>
              <p:nvPr/>
            </p:nvSpPr>
            <p:spPr bwMode="auto">
              <a:xfrm>
                <a:off x="2897" y="1154"/>
                <a:ext cx="110" cy="110"/>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sp>
          <p:nvSpPr>
            <p:cNvPr id="176219" name="Oval 91"/>
            <p:cNvSpPr>
              <a:spLocks noChangeArrowheads="1"/>
            </p:cNvSpPr>
            <p:nvPr/>
          </p:nvSpPr>
          <p:spPr bwMode="auto">
            <a:xfrm>
              <a:off x="3356" y="1089"/>
              <a:ext cx="110" cy="110"/>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grpSp>
        <p:nvGrpSpPr>
          <p:cNvPr id="12" name="Group 92"/>
          <p:cNvGrpSpPr>
            <a:grpSpLocks/>
          </p:cNvGrpSpPr>
          <p:nvPr/>
        </p:nvGrpSpPr>
        <p:grpSpPr bwMode="auto">
          <a:xfrm>
            <a:off x="5591175" y="1711325"/>
            <a:ext cx="384175" cy="420688"/>
            <a:chOff x="1953" y="2107"/>
            <a:chExt cx="242" cy="265"/>
          </a:xfrm>
        </p:grpSpPr>
        <p:sp>
          <p:nvSpPr>
            <p:cNvPr id="176221" name="Rectangle 93"/>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6222" name="Rectangle 94"/>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6223" name="Rectangle 95"/>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13" name="Group 96"/>
            <p:cNvGrpSpPr>
              <a:grpSpLocks/>
            </p:cNvGrpSpPr>
            <p:nvPr/>
          </p:nvGrpSpPr>
          <p:grpSpPr bwMode="auto">
            <a:xfrm>
              <a:off x="2028" y="2193"/>
              <a:ext cx="93" cy="93"/>
              <a:chOff x="1511" y="2822"/>
              <a:chExt cx="276" cy="276"/>
            </a:xfrm>
          </p:grpSpPr>
          <p:sp>
            <p:nvSpPr>
              <p:cNvPr id="176225" name="Line 97"/>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76226" name="Line 98"/>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176227" name="Line 99"/>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76228" name="Line 100"/>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176229" name="AutoShape 101"/>
          <p:cNvSpPr>
            <a:spLocks noChangeArrowheads="1"/>
          </p:cNvSpPr>
          <p:nvPr/>
        </p:nvSpPr>
        <p:spPr bwMode="auto">
          <a:xfrm>
            <a:off x="2065338" y="442913"/>
            <a:ext cx="2579687" cy="3067050"/>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230" name="Text Box 102"/>
          <p:cNvSpPr txBox="1">
            <a:spLocks noChangeArrowheads="1"/>
          </p:cNvSpPr>
          <p:nvPr/>
        </p:nvSpPr>
        <p:spPr bwMode="auto">
          <a:xfrm>
            <a:off x="4538663" y="203200"/>
            <a:ext cx="549275" cy="519113"/>
          </a:xfrm>
          <a:prstGeom prst="rect">
            <a:avLst/>
          </a:prstGeom>
          <a:noFill/>
          <a:ln w="9525">
            <a:noFill/>
            <a:miter lim="800000"/>
            <a:headEnd/>
            <a:tailEnd/>
          </a:ln>
          <a:effectLst/>
        </p:spPr>
        <p:txBody>
          <a:bodyPr>
            <a:spAutoFit/>
          </a:bodyPr>
          <a:lstStyle/>
          <a:p>
            <a:pPr>
              <a:spcBef>
                <a:spcPct val="50000"/>
              </a:spcBef>
            </a:pPr>
            <a:r>
              <a:rPr lang="en-US" sz="2800" smtClean="0">
                <a:solidFill>
                  <a:srgbClr val="000000"/>
                </a:solidFill>
                <a:latin typeface="Arial" pitchFamily="34" charset="0"/>
              </a:rPr>
              <a:t>-2</a:t>
            </a:r>
          </a:p>
        </p:txBody>
      </p:sp>
      <p:sp>
        <p:nvSpPr>
          <p:cNvPr id="176231" name="Text Box 103"/>
          <p:cNvSpPr txBox="1">
            <a:spLocks noChangeArrowheads="1"/>
          </p:cNvSpPr>
          <p:nvPr/>
        </p:nvSpPr>
        <p:spPr bwMode="auto">
          <a:xfrm>
            <a:off x="2751138" y="0"/>
            <a:ext cx="1155700" cy="457200"/>
          </a:xfrm>
          <a:prstGeom prst="rect">
            <a:avLst/>
          </a:prstGeom>
          <a:noFill/>
          <a:ln w="9525">
            <a:noFill/>
            <a:miter lim="800000"/>
            <a:headEnd/>
            <a:tailEnd/>
          </a:ln>
          <a:effectLst/>
        </p:spPr>
        <p:txBody>
          <a:bodyPr lIns="0" rIns="0">
            <a:spAutoFit/>
          </a:bodyPr>
          <a:lstStyle/>
          <a:p>
            <a:pPr algn="ctr">
              <a:spcBef>
                <a:spcPct val="50000"/>
              </a:spcBef>
            </a:pPr>
            <a:r>
              <a:rPr lang="en-US" sz="2400" smtClean="0">
                <a:solidFill>
                  <a:srgbClr val="000000"/>
                </a:solidFill>
                <a:latin typeface="Arial" pitchFamily="34" charset="0"/>
              </a:rPr>
              <a:t>sulfite</a:t>
            </a:r>
          </a:p>
        </p:txBody>
      </p:sp>
      <p:sp>
        <p:nvSpPr>
          <p:cNvPr id="176232" name="Rectangle 104"/>
          <p:cNvSpPr>
            <a:spLocks noChangeArrowheads="1"/>
          </p:cNvSpPr>
          <p:nvPr/>
        </p:nvSpPr>
        <p:spPr bwMode="auto">
          <a:xfrm>
            <a:off x="3952875" y="1416050"/>
            <a:ext cx="2330450" cy="10890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pic>
        <p:nvPicPr>
          <p:cNvPr id="176234" name="Picture 106" descr="wineglass"/>
          <p:cNvPicPr>
            <a:picLocks noChangeAspect="1" noChangeArrowheads="1"/>
          </p:cNvPicPr>
          <p:nvPr/>
        </p:nvPicPr>
        <p:blipFill>
          <a:blip r:embed="rId2" cstate="screen">
            <a:lum bright="18000" contrast="18000"/>
          </a:blip>
          <a:srcRect/>
          <a:stretch>
            <a:fillRect/>
          </a:stretch>
        </p:blipFill>
        <p:spPr bwMode="auto">
          <a:xfrm>
            <a:off x="7656513" y="4705350"/>
            <a:ext cx="1487487" cy="1860550"/>
          </a:xfrm>
          <a:prstGeom prst="rect">
            <a:avLst/>
          </a:prstGeom>
          <a:noFill/>
        </p:spPr>
      </p:pic>
      <p:sp>
        <p:nvSpPr>
          <p:cNvPr id="176235" name="Text Box 107"/>
          <p:cNvSpPr txBox="1">
            <a:spLocks noChangeArrowheads="1"/>
          </p:cNvSpPr>
          <p:nvPr/>
        </p:nvSpPr>
        <p:spPr bwMode="auto">
          <a:xfrm>
            <a:off x="33868" y="4717521"/>
            <a:ext cx="5295207" cy="2092881"/>
          </a:xfrm>
          <a:prstGeom prst="rect">
            <a:avLst/>
          </a:prstGeom>
          <a:noFill/>
          <a:ln w="9525">
            <a:noFill/>
            <a:miter lim="800000"/>
            <a:headEnd/>
            <a:tailEnd/>
          </a:ln>
          <a:effectLst/>
        </p:spPr>
        <p:txBody>
          <a:bodyPr wrap="square">
            <a:spAutoFit/>
          </a:bodyPr>
          <a:lstStyle/>
          <a:p>
            <a:pPr>
              <a:spcBef>
                <a:spcPct val="50000"/>
              </a:spcBef>
            </a:pPr>
            <a:r>
              <a:rPr lang="en-US" sz="2000" dirty="0" smtClean="0">
                <a:solidFill>
                  <a:srgbClr val="000000"/>
                </a:solidFill>
                <a:latin typeface="Arial" pitchFamily="34" charset="0"/>
              </a:rPr>
              <a:t>Occurs naturally in the atmosphere and as a pollutant from combustion of fuels that contain sulfur.  Sulfur dioxide is one cause of acid rain.  </a:t>
            </a:r>
          </a:p>
          <a:p>
            <a:pPr>
              <a:spcBef>
                <a:spcPct val="50000"/>
              </a:spcBef>
            </a:pPr>
            <a:r>
              <a:rPr lang="en-US" sz="2000" dirty="0" smtClean="0">
                <a:solidFill>
                  <a:srgbClr val="000000"/>
                </a:solidFill>
                <a:latin typeface="Arial" pitchFamily="34" charset="0"/>
              </a:rPr>
              <a:t>Wine &amp; trail mix labels list SO</a:t>
            </a:r>
            <a:r>
              <a:rPr lang="en-US" sz="2000" baseline="-25000" dirty="0" smtClean="0">
                <a:solidFill>
                  <a:srgbClr val="000000"/>
                </a:solidFill>
                <a:latin typeface="Arial" pitchFamily="34" charset="0"/>
              </a:rPr>
              <a:t>2</a:t>
            </a:r>
            <a:r>
              <a:rPr lang="en-US" sz="2000" dirty="0" smtClean="0">
                <a:solidFill>
                  <a:srgbClr val="000000"/>
                </a:solidFill>
                <a:latin typeface="Arial" pitchFamily="34" charset="0"/>
              </a:rPr>
              <a:t> as an ingredient rather than saying sulfurous acid.</a:t>
            </a:r>
          </a:p>
        </p:txBody>
      </p:sp>
      <p:pic>
        <p:nvPicPr>
          <p:cNvPr id="176236" name="Picture 108" descr="DriedFruit"/>
          <p:cNvPicPr>
            <a:picLocks noChangeAspect="1" noChangeArrowheads="1"/>
          </p:cNvPicPr>
          <p:nvPr/>
        </p:nvPicPr>
        <p:blipFill>
          <a:blip r:embed="rId3" cstate="screen"/>
          <a:srcRect/>
          <a:stretch>
            <a:fillRect/>
          </a:stretch>
        </p:blipFill>
        <p:spPr bwMode="auto">
          <a:xfrm>
            <a:off x="5405438" y="4643438"/>
            <a:ext cx="1990725" cy="1973262"/>
          </a:xfrm>
          <a:prstGeom prst="rect">
            <a:avLst/>
          </a:prstGeom>
          <a:noFill/>
        </p:spPr>
      </p:pic>
      <p:pic>
        <p:nvPicPr>
          <p:cNvPr id="109" name="Picture 102" descr="asthma"/>
          <p:cNvPicPr>
            <a:picLocks noChangeAspect="1" noChangeArrowheads="1"/>
          </p:cNvPicPr>
          <p:nvPr/>
        </p:nvPicPr>
        <p:blipFill>
          <a:blip r:embed="rId4" cstate="screen"/>
          <a:srcRect/>
          <a:stretch>
            <a:fillRect/>
          </a:stretch>
        </p:blipFill>
        <p:spPr bwMode="auto">
          <a:xfrm>
            <a:off x="6364288" y="0"/>
            <a:ext cx="2779712" cy="2132013"/>
          </a:xfrm>
          <a:prstGeom prst="rect">
            <a:avLst/>
          </a:prstGeom>
          <a:noFill/>
        </p:spPr>
      </p:pic>
      <p:sp>
        <p:nvSpPr>
          <p:cNvPr id="110" name="TextBox 109"/>
          <p:cNvSpPr txBox="1"/>
          <p:nvPr/>
        </p:nvSpPr>
        <p:spPr>
          <a:xfrm>
            <a:off x="176300" y="357448"/>
            <a:ext cx="1733549" cy="2308324"/>
          </a:xfrm>
          <a:prstGeom prst="rect">
            <a:avLst/>
          </a:prstGeom>
          <a:noFill/>
        </p:spPr>
        <p:txBody>
          <a:bodyPr wrap="square" rtlCol="0">
            <a:spAutoFit/>
          </a:bodyPr>
          <a:lstStyle/>
          <a:p>
            <a:pPr algn="ctr"/>
            <a:r>
              <a:rPr lang="en-US" sz="2400" dirty="0" smtClean="0"/>
              <a:t>SO</a:t>
            </a:r>
            <a:r>
              <a:rPr lang="en-US" sz="2400" baseline="-25000" dirty="0" smtClean="0"/>
              <a:t>2</a:t>
            </a:r>
            <a:r>
              <a:rPr lang="en-US" sz="2400" dirty="0" smtClean="0"/>
              <a:t> turns to </a:t>
            </a:r>
            <a:r>
              <a:rPr lang="en-US" sz="2400" i="1" dirty="0" smtClean="0"/>
              <a:t>sulfurous acid</a:t>
            </a:r>
            <a:r>
              <a:rPr lang="en-US" sz="2400" dirty="0" smtClean="0"/>
              <a:t> when it contacts water.</a:t>
            </a:r>
            <a:endParaRPr lang="en-US" sz="2400"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6199"/>
                                        </p:tgtEl>
                                        <p:attrNameLst>
                                          <p:attrName>style.visibility</p:attrName>
                                        </p:attrNameLst>
                                      </p:cBhvr>
                                      <p:to>
                                        <p:strVal val="visible"/>
                                      </p:to>
                                    </p:set>
                                    <p:animEffect transition="in" filter="wedge">
                                      <p:cBhvr>
                                        <p:cTn id="7" dur="2000"/>
                                        <p:tgtEl>
                                          <p:spTgt spid="17619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6235"/>
                                        </p:tgtEl>
                                        <p:attrNameLst>
                                          <p:attrName>style.visibility</p:attrName>
                                        </p:attrNameLst>
                                      </p:cBhvr>
                                      <p:to>
                                        <p:strVal val="visible"/>
                                      </p:to>
                                    </p:set>
                                    <p:animEffect transition="in" filter="wedge">
                                      <p:cBhvr>
                                        <p:cTn id="12" dur="2000"/>
                                        <p:tgtEl>
                                          <p:spTgt spid="17623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76232"/>
                                        </p:tgtEl>
                                      </p:cBhvr>
                                    </p:animEffect>
                                    <p:set>
                                      <p:cBhvr>
                                        <p:cTn id="17" dur="1" fill="hold">
                                          <p:stCondLst>
                                            <p:cond delay="499"/>
                                          </p:stCondLst>
                                        </p:cTn>
                                        <p:tgtEl>
                                          <p:spTgt spid="17623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1.66667E-6 -3.33333E-6 L -0.07917 0.00417 " pathEditMode="relative" rAng="0" ptsTypes="AA">
                                      <p:cBhvr>
                                        <p:cTn id="21" dur="1000" fill="hold"/>
                                        <p:tgtEl>
                                          <p:spTgt spid="4"/>
                                        </p:tgtEl>
                                        <p:attrNameLst>
                                          <p:attrName>ppt_x</p:attrName>
                                          <p:attrName>ppt_y</p:attrName>
                                        </p:attrNameLst>
                                      </p:cBhvr>
                                      <p:rCtr x="-40" y="2"/>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2.22222E-6 -2.22222E-6 L -0.05677 0.13033 " pathEditMode="relative" rAng="0" ptsTypes="AA">
                                      <p:cBhvr>
                                        <p:cTn id="25" dur="1000" fill="hold"/>
                                        <p:tgtEl>
                                          <p:spTgt spid="8"/>
                                        </p:tgtEl>
                                        <p:attrNameLst>
                                          <p:attrName>ppt_x</p:attrName>
                                          <p:attrName>ppt_y</p:attrName>
                                        </p:attrNameLst>
                                      </p:cBhvr>
                                      <p:rCtr x="-28" y="65"/>
                                    </p:animMotion>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nodeType="clickEffect">
                                  <p:stCondLst>
                                    <p:cond delay="0"/>
                                  </p:stCondLst>
                                  <p:childTnLst>
                                    <p:animMotion origin="layout" path="M 4.72222E-6 -2.59259E-6 L -0.22223 -0.13426 " pathEditMode="relative" rAng="0" ptsTypes="AA">
                                      <p:cBhvr>
                                        <p:cTn id="29" dur="1000" fill="hold"/>
                                        <p:tgtEl>
                                          <p:spTgt spid="12"/>
                                        </p:tgtEl>
                                        <p:attrNameLst>
                                          <p:attrName>ppt_x</p:attrName>
                                          <p:attrName>ppt_y</p:attrName>
                                        </p:attrNameLst>
                                      </p:cBhvr>
                                      <p:rCtr x="-111" y="-67"/>
                                    </p:animMotion>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nodeType="clickEffect">
                                  <p:stCondLst>
                                    <p:cond delay="0"/>
                                  </p:stCondLst>
                                  <p:childTnLst>
                                    <p:animMotion origin="layout" path="M 8.33333E-7 2.96296E-6 L 8.33333E-7 -0.08959 " pathEditMode="relative" rAng="0" ptsTypes="AA">
                                      <p:cBhvr>
                                        <p:cTn id="33" dur="2000" fill="hold"/>
                                        <p:tgtEl>
                                          <p:spTgt spid="5"/>
                                        </p:tgtEl>
                                        <p:attrNameLst>
                                          <p:attrName>ppt_x</p:attrName>
                                          <p:attrName>ppt_y</p:attrName>
                                        </p:attrNameLst>
                                      </p:cBhvr>
                                      <p:rCtr x="0" y="-45"/>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3.88889E-6 4.81481E-6 L 3.88889E-6 0.03495 " pathEditMode="relative" rAng="0" ptsTypes="AA">
                                      <p:cBhvr>
                                        <p:cTn id="37" dur="2000" fill="hold"/>
                                        <p:tgtEl>
                                          <p:spTgt spid="6"/>
                                        </p:tgtEl>
                                        <p:attrNameLst>
                                          <p:attrName>ppt_x</p:attrName>
                                          <p:attrName>ppt_y</p:attrName>
                                        </p:attrNameLst>
                                      </p:cBhvr>
                                      <p:rCtr x="0" y="17"/>
                                    </p:animMotion>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3.05556E-6 7.40741E-7 L -0.13334 7.40741E-7 " pathEditMode="relative" rAng="0" ptsTypes="AA">
                                      <p:cBhvr>
                                        <p:cTn id="41" dur="2000" fill="hold"/>
                                        <p:tgtEl>
                                          <p:spTgt spid="10"/>
                                        </p:tgtEl>
                                        <p:attrNameLst>
                                          <p:attrName>ppt_x</p:attrName>
                                          <p:attrName>ppt_y</p:attrName>
                                        </p:attrNameLst>
                                      </p:cBhvr>
                                      <p:rCtr x="-67" y="0"/>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additive="base">
                                        <p:cTn id="46" dur="500" fill="hold"/>
                                        <p:tgtEl>
                                          <p:spTgt spid="110"/>
                                        </p:tgtEl>
                                        <p:attrNameLst>
                                          <p:attrName>ppt_x</p:attrName>
                                        </p:attrNameLst>
                                      </p:cBhvr>
                                      <p:tavLst>
                                        <p:tav tm="0">
                                          <p:val>
                                            <p:strVal val="1+#ppt_w/2"/>
                                          </p:val>
                                        </p:tav>
                                        <p:tav tm="100000">
                                          <p:val>
                                            <p:strVal val="#ppt_x"/>
                                          </p:val>
                                        </p:tav>
                                      </p:tavLst>
                                    </p:anim>
                                    <p:anim calcmode="lin" valueType="num">
                                      <p:cBhvr additive="base">
                                        <p:cTn id="47"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22222 -0.13426 L 0.02778 -0.13426 " pathEditMode="relative" rAng="0" ptsTypes="AA">
                                      <p:cBhvr>
                                        <p:cTn id="51" dur="2000" fill="hold"/>
                                        <p:tgtEl>
                                          <p:spTgt spid="12"/>
                                        </p:tgtEl>
                                        <p:attrNameLst>
                                          <p:attrName>ppt_x</p:attrName>
                                          <p:attrName>ppt_y</p:attrName>
                                        </p:attrNameLst>
                                      </p:cBhvr>
                                      <p:rCtr x="125"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05677 0.13032 L 0.19323 0.13032 " pathEditMode="relative" rAng="0" ptsTypes="AA">
                                      <p:cBhvr>
                                        <p:cTn id="55" dur="2000" fill="hold"/>
                                        <p:tgtEl>
                                          <p:spTgt spid="8"/>
                                        </p:tgtEl>
                                        <p:attrNameLst>
                                          <p:attrName>ppt_x</p:attrName>
                                          <p:attrName>ppt_y</p:attrName>
                                        </p:attrNameLst>
                                      </p:cBhvr>
                                      <p:rCtr x="125" y="0"/>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6229"/>
                                        </p:tgtEl>
                                        <p:attrNameLst>
                                          <p:attrName>style.visibility</p:attrName>
                                        </p:attrNameLst>
                                      </p:cBhvr>
                                      <p:to>
                                        <p:strVal val="visible"/>
                                      </p:to>
                                    </p:set>
                                    <p:animEffect transition="in" filter="fade">
                                      <p:cBhvr>
                                        <p:cTn id="60" dur="2000"/>
                                        <p:tgtEl>
                                          <p:spTgt spid="1762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6230"/>
                                        </p:tgtEl>
                                        <p:attrNameLst>
                                          <p:attrName>style.visibility</p:attrName>
                                        </p:attrNameLst>
                                      </p:cBhvr>
                                      <p:to>
                                        <p:strVal val="visible"/>
                                      </p:to>
                                    </p:set>
                                    <p:animEffect transition="in" filter="fade">
                                      <p:cBhvr>
                                        <p:cTn id="63" dur="2000"/>
                                        <p:tgtEl>
                                          <p:spTgt spid="1762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6231"/>
                                        </p:tgtEl>
                                        <p:attrNameLst>
                                          <p:attrName>style.visibility</p:attrName>
                                        </p:attrNameLst>
                                      </p:cBhvr>
                                      <p:to>
                                        <p:strVal val="visible"/>
                                      </p:to>
                                    </p:set>
                                    <p:animEffect transition="in" filter="fade">
                                      <p:cBhvr>
                                        <p:cTn id="66" dur="2000"/>
                                        <p:tgtEl>
                                          <p:spTgt spid="176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99" grpId="0"/>
      <p:bldP spid="176229" grpId="0" animBg="1"/>
      <p:bldP spid="176230" grpId="0"/>
      <p:bldP spid="176231" grpId="0"/>
      <p:bldP spid="176232" grpId="0" animBg="1"/>
      <p:bldP spid="176235" grpId="0"/>
      <p:bldP spid="1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5" name="Picture 5" descr="wineglass"/>
          <p:cNvPicPr>
            <a:picLocks noChangeAspect="1" noChangeArrowheads="1"/>
          </p:cNvPicPr>
          <p:nvPr/>
        </p:nvPicPr>
        <p:blipFill>
          <a:blip r:embed="rId2" cstate="screen">
            <a:lum bright="18000" contrast="18000"/>
          </a:blip>
          <a:srcRect/>
          <a:stretch>
            <a:fillRect/>
          </a:stretch>
        </p:blipFill>
        <p:spPr bwMode="auto">
          <a:xfrm>
            <a:off x="6532563" y="0"/>
            <a:ext cx="2611437" cy="3265488"/>
          </a:xfrm>
          <a:prstGeom prst="rect">
            <a:avLst/>
          </a:prstGeom>
          <a:noFill/>
        </p:spPr>
      </p:pic>
      <p:pic>
        <p:nvPicPr>
          <p:cNvPr id="163846" name="Picture 6" descr="asthma"/>
          <p:cNvPicPr>
            <a:picLocks noChangeAspect="1" noChangeArrowheads="1"/>
          </p:cNvPicPr>
          <p:nvPr/>
        </p:nvPicPr>
        <p:blipFill>
          <a:blip r:embed="rId3" cstate="screen"/>
          <a:srcRect/>
          <a:stretch>
            <a:fillRect/>
          </a:stretch>
        </p:blipFill>
        <p:spPr bwMode="auto">
          <a:xfrm>
            <a:off x="0" y="4152900"/>
            <a:ext cx="3525838" cy="2705100"/>
          </a:xfrm>
          <a:prstGeom prst="rect">
            <a:avLst/>
          </a:prstGeom>
          <a:noFill/>
        </p:spPr>
      </p:pic>
      <p:pic>
        <p:nvPicPr>
          <p:cNvPr id="163847" name="Picture 7" descr="acidRainTwoPics-w"/>
          <p:cNvPicPr>
            <a:picLocks noChangeAspect="1" noChangeArrowheads="1"/>
          </p:cNvPicPr>
          <p:nvPr/>
        </p:nvPicPr>
        <p:blipFill>
          <a:blip r:embed="rId4" cstate="screen"/>
          <a:srcRect/>
          <a:stretch>
            <a:fillRect/>
          </a:stretch>
        </p:blipFill>
        <p:spPr bwMode="auto">
          <a:xfrm>
            <a:off x="0" y="0"/>
            <a:ext cx="4062413" cy="3505200"/>
          </a:xfrm>
          <a:prstGeom prst="rect">
            <a:avLst/>
          </a:prstGeom>
          <a:noFill/>
        </p:spPr>
      </p:pic>
      <p:pic>
        <p:nvPicPr>
          <p:cNvPr id="163844" name="Picture 4" descr="DriedFruit"/>
          <p:cNvPicPr>
            <a:picLocks noChangeAspect="1" noChangeArrowheads="1"/>
          </p:cNvPicPr>
          <p:nvPr/>
        </p:nvPicPr>
        <p:blipFill>
          <a:blip r:embed="rId5" cstate="screen"/>
          <a:srcRect/>
          <a:stretch>
            <a:fillRect/>
          </a:stretch>
        </p:blipFill>
        <p:spPr bwMode="auto">
          <a:xfrm>
            <a:off x="5456238" y="3201988"/>
            <a:ext cx="3687762" cy="3656012"/>
          </a:xfrm>
          <a:prstGeom prst="rect">
            <a:avLst/>
          </a:prstGeom>
          <a:noFill/>
        </p:spPr>
      </p:pic>
      <p:sp>
        <p:nvSpPr>
          <p:cNvPr id="163848" name="WordArt 8"/>
          <p:cNvSpPr>
            <a:spLocks noChangeArrowheads="1" noChangeShapeType="1" noTextEdit="1"/>
          </p:cNvSpPr>
          <p:nvPr/>
        </p:nvSpPr>
        <p:spPr bwMode="auto">
          <a:xfrm>
            <a:off x="2530475" y="2438400"/>
            <a:ext cx="4116388" cy="744538"/>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000000"/>
                  </a:solidFill>
                  <a:round/>
                  <a:headEnd/>
                  <a:tailEnd/>
                </a:ln>
                <a:gradFill rotWithShape="0">
                  <a:gsLst>
                    <a:gs pos="0">
                      <a:srgbClr val="FFFF00"/>
                    </a:gs>
                    <a:gs pos="100000">
                      <a:srgbClr val="FF9933"/>
                    </a:gs>
                  </a:gsLst>
                  <a:path path="rect">
                    <a:fillToRect l="50000" t="50000" r="50000" b="50000"/>
                  </a:path>
                </a:gradFill>
                <a:latin typeface="Impact"/>
              </a:rPr>
              <a:t>SULFITE</a:t>
            </a:r>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4" name="Oval 2"/>
          <p:cNvSpPr>
            <a:spLocks noChangeArrowheads="1"/>
          </p:cNvSpPr>
          <p:nvPr/>
        </p:nvSpPr>
        <p:spPr bwMode="auto">
          <a:xfrm>
            <a:off x="3008313" y="244633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55" name="WordArt 3"/>
          <p:cNvSpPr>
            <a:spLocks noChangeArrowheads="1" noChangeShapeType="1" noTextEdit="1"/>
          </p:cNvSpPr>
          <p:nvPr/>
        </p:nvSpPr>
        <p:spPr bwMode="auto">
          <a:xfrm>
            <a:off x="2760663" y="18383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177156" name="Oval 4"/>
          <p:cNvSpPr>
            <a:spLocks noChangeArrowheads="1"/>
          </p:cNvSpPr>
          <p:nvPr/>
        </p:nvSpPr>
        <p:spPr bwMode="auto">
          <a:xfrm>
            <a:off x="2713038" y="15335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57" name="Oval 5"/>
          <p:cNvSpPr>
            <a:spLocks noChangeArrowheads="1"/>
          </p:cNvSpPr>
          <p:nvPr/>
        </p:nvSpPr>
        <p:spPr bwMode="auto">
          <a:xfrm>
            <a:off x="2976563" y="1528763"/>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58" name="Oval 6"/>
          <p:cNvSpPr>
            <a:spLocks noChangeArrowheads="1"/>
          </p:cNvSpPr>
          <p:nvPr/>
        </p:nvSpPr>
        <p:spPr bwMode="auto">
          <a:xfrm>
            <a:off x="2725738" y="244633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59" name="Oval 7"/>
          <p:cNvSpPr>
            <a:spLocks noChangeArrowheads="1"/>
          </p:cNvSpPr>
          <p:nvPr/>
        </p:nvSpPr>
        <p:spPr bwMode="auto">
          <a:xfrm>
            <a:off x="3243263" y="214947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0" name="Oval 8"/>
          <p:cNvSpPr>
            <a:spLocks noChangeArrowheads="1"/>
          </p:cNvSpPr>
          <p:nvPr/>
        </p:nvSpPr>
        <p:spPr bwMode="auto">
          <a:xfrm>
            <a:off x="3243263" y="188118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1" name="Oval 9"/>
          <p:cNvSpPr>
            <a:spLocks noChangeArrowheads="1"/>
          </p:cNvSpPr>
          <p:nvPr/>
        </p:nvSpPr>
        <p:spPr bwMode="auto">
          <a:xfrm>
            <a:off x="3730625" y="24161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2" name="WordArt 10"/>
          <p:cNvSpPr>
            <a:spLocks noChangeArrowheads="1" noChangeShapeType="1" noTextEdit="1"/>
          </p:cNvSpPr>
          <p:nvPr/>
        </p:nvSpPr>
        <p:spPr bwMode="auto">
          <a:xfrm>
            <a:off x="3487738" y="18367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163" name="Oval 11"/>
          <p:cNvSpPr>
            <a:spLocks noChangeArrowheads="1"/>
          </p:cNvSpPr>
          <p:nvPr/>
        </p:nvSpPr>
        <p:spPr bwMode="auto">
          <a:xfrm>
            <a:off x="3489325" y="158432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4" name="Oval 12"/>
          <p:cNvSpPr>
            <a:spLocks noChangeArrowheads="1"/>
          </p:cNvSpPr>
          <p:nvPr/>
        </p:nvSpPr>
        <p:spPr bwMode="auto">
          <a:xfrm>
            <a:off x="3711575" y="158273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5" name="Oval 13"/>
          <p:cNvSpPr>
            <a:spLocks noChangeArrowheads="1"/>
          </p:cNvSpPr>
          <p:nvPr/>
        </p:nvSpPr>
        <p:spPr bwMode="auto">
          <a:xfrm>
            <a:off x="3949700" y="18478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6" name="Oval 14"/>
          <p:cNvSpPr>
            <a:spLocks noChangeArrowheads="1"/>
          </p:cNvSpPr>
          <p:nvPr/>
        </p:nvSpPr>
        <p:spPr bwMode="auto">
          <a:xfrm>
            <a:off x="3944938" y="21113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7" name="Oval 15"/>
          <p:cNvSpPr>
            <a:spLocks noChangeArrowheads="1"/>
          </p:cNvSpPr>
          <p:nvPr/>
        </p:nvSpPr>
        <p:spPr bwMode="auto">
          <a:xfrm>
            <a:off x="3451225" y="243522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8" name="Oval 16"/>
          <p:cNvSpPr>
            <a:spLocks noChangeArrowheads="1"/>
          </p:cNvSpPr>
          <p:nvPr/>
        </p:nvSpPr>
        <p:spPr bwMode="auto">
          <a:xfrm>
            <a:off x="2546350" y="30130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69" name="WordArt 17"/>
          <p:cNvSpPr>
            <a:spLocks noChangeArrowheads="1" noChangeShapeType="1" noTextEdit="1"/>
          </p:cNvSpPr>
          <p:nvPr/>
        </p:nvSpPr>
        <p:spPr bwMode="auto">
          <a:xfrm>
            <a:off x="2794000" y="27019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170" name="Oval 18"/>
          <p:cNvSpPr>
            <a:spLocks noChangeArrowheads="1"/>
          </p:cNvSpPr>
          <p:nvPr/>
        </p:nvSpPr>
        <p:spPr bwMode="auto">
          <a:xfrm>
            <a:off x="3044825" y="32924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71" name="Oval 19"/>
          <p:cNvSpPr>
            <a:spLocks noChangeArrowheads="1"/>
          </p:cNvSpPr>
          <p:nvPr/>
        </p:nvSpPr>
        <p:spPr bwMode="auto">
          <a:xfrm>
            <a:off x="3255963" y="27130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72" name="Oval 20"/>
          <p:cNvSpPr>
            <a:spLocks noChangeArrowheads="1"/>
          </p:cNvSpPr>
          <p:nvPr/>
        </p:nvSpPr>
        <p:spPr bwMode="auto">
          <a:xfrm>
            <a:off x="3251200" y="29765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73" name="Oval 21"/>
          <p:cNvSpPr>
            <a:spLocks noChangeArrowheads="1"/>
          </p:cNvSpPr>
          <p:nvPr/>
        </p:nvSpPr>
        <p:spPr bwMode="auto">
          <a:xfrm>
            <a:off x="2757488" y="33004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74" name="Oval 22"/>
          <p:cNvSpPr>
            <a:spLocks noChangeArrowheads="1"/>
          </p:cNvSpPr>
          <p:nvPr/>
        </p:nvSpPr>
        <p:spPr bwMode="auto">
          <a:xfrm>
            <a:off x="2536825" y="27289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75" name="Oval 23"/>
          <p:cNvSpPr>
            <a:spLocks noChangeArrowheads="1"/>
          </p:cNvSpPr>
          <p:nvPr/>
        </p:nvSpPr>
        <p:spPr bwMode="auto">
          <a:xfrm>
            <a:off x="2492375" y="10191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76" name="WordArt 24"/>
          <p:cNvSpPr>
            <a:spLocks noChangeArrowheads="1" noChangeShapeType="1" noTextEdit="1"/>
          </p:cNvSpPr>
          <p:nvPr/>
        </p:nvSpPr>
        <p:spPr bwMode="auto">
          <a:xfrm>
            <a:off x="2755900" y="7223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177" name="Oval 25"/>
          <p:cNvSpPr>
            <a:spLocks noChangeArrowheads="1"/>
          </p:cNvSpPr>
          <p:nvPr/>
        </p:nvSpPr>
        <p:spPr bwMode="auto">
          <a:xfrm>
            <a:off x="2714625" y="12858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78" name="Oval 26"/>
          <p:cNvSpPr>
            <a:spLocks noChangeArrowheads="1"/>
          </p:cNvSpPr>
          <p:nvPr/>
        </p:nvSpPr>
        <p:spPr bwMode="auto">
          <a:xfrm>
            <a:off x="2979738" y="128428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79" name="Oval 27"/>
          <p:cNvSpPr>
            <a:spLocks noChangeArrowheads="1"/>
          </p:cNvSpPr>
          <p:nvPr/>
        </p:nvSpPr>
        <p:spPr bwMode="auto">
          <a:xfrm>
            <a:off x="3189288" y="7334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0" name="Oval 28"/>
          <p:cNvSpPr>
            <a:spLocks noChangeArrowheads="1"/>
          </p:cNvSpPr>
          <p:nvPr/>
        </p:nvSpPr>
        <p:spPr bwMode="auto">
          <a:xfrm>
            <a:off x="2495550" y="7286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1" name="Oval 29"/>
          <p:cNvSpPr>
            <a:spLocks noChangeArrowheads="1"/>
          </p:cNvSpPr>
          <p:nvPr/>
        </p:nvSpPr>
        <p:spPr bwMode="auto">
          <a:xfrm>
            <a:off x="3198813" y="10255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2" name="Oval 30"/>
          <p:cNvSpPr>
            <a:spLocks noChangeArrowheads="1"/>
          </p:cNvSpPr>
          <p:nvPr/>
        </p:nvSpPr>
        <p:spPr bwMode="auto">
          <a:xfrm>
            <a:off x="1720850" y="2413000"/>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3" name="WordArt 31"/>
          <p:cNvSpPr>
            <a:spLocks noChangeArrowheads="1" noChangeShapeType="1" noTextEdit="1"/>
          </p:cNvSpPr>
          <p:nvPr/>
        </p:nvSpPr>
        <p:spPr bwMode="auto">
          <a:xfrm>
            <a:off x="1473200" y="180498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177184" name="Oval 32"/>
          <p:cNvSpPr>
            <a:spLocks noChangeArrowheads="1"/>
          </p:cNvSpPr>
          <p:nvPr/>
        </p:nvSpPr>
        <p:spPr bwMode="auto">
          <a:xfrm>
            <a:off x="1425575" y="150018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5" name="Oval 33"/>
          <p:cNvSpPr>
            <a:spLocks noChangeArrowheads="1"/>
          </p:cNvSpPr>
          <p:nvPr/>
        </p:nvSpPr>
        <p:spPr bwMode="auto">
          <a:xfrm>
            <a:off x="1689100" y="1495425"/>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6" name="Oval 34"/>
          <p:cNvSpPr>
            <a:spLocks noChangeArrowheads="1"/>
          </p:cNvSpPr>
          <p:nvPr/>
        </p:nvSpPr>
        <p:spPr bwMode="auto">
          <a:xfrm>
            <a:off x="1438275" y="2413000"/>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7" name="Oval 35"/>
          <p:cNvSpPr>
            <a:spLocks noChangeArrowheads="1"/>
          </p:cNvSpPr>
          <p:nvPr/>
        </p:nvSpPr>
        <p:spPr bwMode="auto">
          <a:xfrm>
            <a:off x="1955800" y="211613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8" name="Oval 36"/>
          <p:cNvSpPr>
            <a:spLocks noChangeArrowheads="1"/>
          </p:cNvSpPr>
          <p:nvPr/>
        </p:nvSpPr>
        <p:spPr bwMode="auto">
          <a:xfrm>
            <a:off x="1955800" y="1847850"/>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89" name="Oval 37"/>
          <p:cNvSpPr>
            <a:spLocks noChangeArrowheads="1"/>
          </p:cNvSpPr>
          <p:nvPr/>
        </p:nvSpPr>
        <p:spPr bwMode="auto">
          <a:xfrm>
            <a:off x="1230313" y="29797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90" name="WordArt 38"/>
          <p:cNvSpPr>
            <a:spLocks noChangeArrowheads="1" noChangeShapeType="1" noTextEdit="1"/>
          </p:cNvSpPr>
          <p:nvPr/>
        </p:nvSpPr>
        <p:spPr bwMode="auto">
          <a:xfrm>
            <a:off x="1477963" y="266858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191" name="Oval 39"/>
          <p:cNvSpPr>
            <a:spLocks noChangeArrowheads="1"/>
          </p:cNvSpPr>
          <p:nvPr/>
        </p:nvSpPr>
        <p:spPr bwMode="auto">
          <a:xfrm>
            <a:off x="1700213" y="325755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92" name="Oval 40"/>
          <p:cNvSpPr>
            <a:spLocks noChangeArrowheads="1"/>
          </p:cNvSpPr>
          <p:nvPr/>
        </p:nvSpPr>
        <p:spPr bwMode="auto">
          <a:xfrm>
            <a:off x="1939925" y="26797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93" name="Oval 41"/>
          <p:cNvSpPr>
            <a:spLocks noChangeArrowheads="1"/>
          </p:cNvSpPr>
          <p:nvPr/>
        </p:nvSpPr>
        <p:spPr bwMode="auto">
          <a:xfrm>
            <a:off x="1935163" y="29432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94" name="Oval 42"/>
          <p:cNvSpPr>
            <a:spLocks noChangeArrowheads="1"/>
          </p:cNvSpPr>
          <p:nvPr/>
        </p:nvSpPr>
        <p:spPr bwMode="auto">
          <a:xfrm>
            <a:off x="1412875" y="326548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95" name="Oval 43"/>
          <p:cNvSpPr>
            <a:spLocks noChangeArrowheads="1"/>
          </p:cNvSpPr>
          <p:nvPr/>
        </p:nvSpPr>
        <p:spPr bwMode="auto">
          <a:xfrm>
            <a:off x="1220788" y="26955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96" name="Oval 44"/>
          <p:cNvSpPr>
            <a:spLocks noChangeArrowheads="1"/>
          </p:cNvSpPr>
          <p:nvPr/>
        </p:nvSpPr>
        <p:spPr bwMode="auto">
          <a:xfrm>
            <a:off x="1204913" y="9858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97" name="WordArt 45"/>
          <p:cNvSpPr>
            <a:spLocks noChangeArrowheads="1" noChangeShapeType="1" noTextEdit="1"/>
          </p:cNvSpPr>
          <p:nvPr/>
        </p:nvSpPr>
        <p:spPr bwMode="auto">
          <a:xfrm>
            <a:off x="1468438" y="68897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198" name="Oval 46"/>
          <p:cNvSpPr>
            <a:spLocks noChangeArrowheads="1"/>
          </p:cNvSpPr>
          <p:nvPr/>
        </p:nvSpPr>
        <p:spPr bwMode="auto">
          <a:xfrm>
            <a:off x="1427163" y="12525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199" name="Oval 47"/>
          <p:cNvSpPr>
            <a:spLocks noChangeArrowheads="1"/>
          </p:cNvSpPr>
          <p:nvPr/>
        </p:nvSpPr>
        <p:spPr bwMode="auto">
          <a:xfrm>
            <a:off x="1692275" y="12509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0" name="Oval 48"/>
          <p:cNvSpPr>
            <a:spLocks noChangeArrowheads="1"/>
          </p:cNvSpPr>
          <p:nvPr/>
        </p:nvSpPr>
        <p:spPr bwMode="auto">
          <a:xfrm>
            <a:off x="1901825" y="70008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1" name="Oval 49"/>
          <p:cNvSpPr>
            <a:spLocks noChangeArrowheads="1"/>
          </p:cNvSpPr>
          <p:nvPr/>
        </p:nvSpPr>
        <p:spPr bwMode="auto">
          <a:xfrm>
            <a:off x="1208088" y="6953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2" name="Oval 50"/>
          <p:cNvSpPr>
            <a:spLocks noChangeArrowheads="1"/>
          </p:cNvSpPr>
          <p:nvPr/>
        </p:nvSpPr>
        <p:spPr bwMode="auto">
          <a:xfrm>
            <a:off x="1911350" y="99218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3" name="Oval 51"/>
          <p:cNvSpPr>
            <a:spLocks noChangeArrowheads="1"/>
          </p:cNvSpPr>
          <p:nvPr/>
        </p:nvSpPr>
        <p:spPr bwMode="auto">
          <a:xfrm>
            <a:off x="519113" y="22320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4" name="WordArt 52"/>
          <p:cNvSpPr>
            <a:spLocks noChangeArrowheads="1" noChangeShapeType="1" noTextEdit="1"/>
          </p:cNvSpPr>
          <p:nvPr/>
        </p:nvSpPr>
        <p:spPr bwMode="auto">
          <a:xfrm>
            <a:off x="271463" y="16240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177205" name="Oval 53"/>
          <p:cNvSpPr>
            <a:spLocks noChangeArrowheads="1"/>
          </p:cNvSpPr>
          <p:nvPr/>
        </p:nvSpPr>
        <p:spPr bwMode="auto">
          <a:xfrm>
            <a:off x="490538" y="134778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6" name="Oval 54"/>
          <p:cNvSpPr>
            <a:spLocks noChangeArrowheads="1"/>
          </p:cNvSpPr>
          <p:nvPr/>
        </p:nvSpPr>
        <p:spPr bwMode="auto">
          <a:xfrm>
            <a:off x="220663" y="13557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7" name="Oval 55"/>
          <p:cNvSpPr>
            <a:spLocks noChangeArrowheads="1"/>
          </p:cNvSpPr>
          <p:nvPr/>
        </p:nvSpPr>
        <p:spPr bwMode="auto">
          <a:xfrm>
            <a:off x="236538" y="22320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8" name="Oval 56"/>
          <p:cNvSpPr>
            <a:spLocks noChangeArrowheads="1"/>
          </p:cNvSpPr>
          <p:nvPr/>
        </p:nvSpPr>
        <p:spPr bwMode="auto">
          <a:xfrm>
            <a:off x="725488" y="190658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09" name="Oval 57"/>
          <p:cNvSpPr>
            <a:spLocks noChangeArrowheads="1"/>
          </p:cNvSpPr>
          <p:nvPr/>
        </p:nvSpPr>
        <p:spPr bwMode="auto">
          <a:xfrm>
            <a:off x="725488" y="1638300"/>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10" name="Oval 58"/>
          <p:cNvSpPr>
            <a:spLocks noChangeArrowheads="1"/>
          </p:cNvSpPr>
          <p:nvPr/>
        </p:nvSpPr>
        <p:spPr bwMode="auto">
          <a:xfrm>
            <a:off x="522288" y="32670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11" name="WordArt 59"/>
          <p:cNvSpPr>
            <a:spLocks noChangeArrowheads="1" noChangeShapeType="1" noTextEdit="1"/>
          </p:cNvSpPr>
          <p:nvPr/>
        </p:nvSpPr>
        <p:spPr bwMode="auto">
          <a:xfrm>
            <a:off x="304800" y="27162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212" name="Oval 60"/>
          <p:cNvSpPr>
            <a:spLocks noChangeArrowheads="1"/>
          </p:cNvSpPr>
          <p:nvPr/>
        </p:nvSpPr>
        <p:spPr bwMode="auto">
          <a:xfrm>
            <a:off x="527050" y="24765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13" name="Oval 61"/>
          <p:cNvSpPr>
            <a:spLocks noChangeArrowheads="1"/>
          </p:cNvSpPr>
          <p:nvPr/>
        </p:nvSpPr>
        <p:spPr bwMode="auto">
          <a:xfrm>
            <a:off x="766763" y="27273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14" name="Oval 62"/>
          <p:cNvSpPr>
            <a:spLocks noChangeArrowheads="1"/>
          </p:cNvSpPr>
          <p:nvPr/>
        </p:nvSpPr>
        <p:spPr bwMode="auto">
          <a:xfrm>
            <a:off x="762000" y="29908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15" name="Oval 63"/>
          <p:cNvSpPr>
            <a:spLocks noChangeArrowheads="1"/>
          </p:cNvSpPr>
          <p:nvPr/>
        </p:nvSpPr>
        <p:spPr bwMode="auto">
          <a:xfrm>
            <a:off x="239713" y="24844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16" name="Oval 64"/>
          <p:cNvSpPr>
            <a:spLocks noChangeArrowheads="1"/>
          </p:cNvSpPr>
          <p:nvPr/>
        </p:nvSpPr>
        <p:spPr bwMode="auto">
          <a:xfrm>
            <a:off x="201613" y="326390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17" name="Oval 65"/>
          <p:cNvSpPr>
            <a:spLocks noChangeArrowheads="1"/>
          </p:cNvSpPr>
          <p:nvPr/>
        </p:nvSpPr>
        <p:spPr bwMode="auto">
          <a:xfrm>
            <a:off x="5121275" y="242093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18" name="WordArt 66"/>
          <p:cNvSpPr>
            <a:spLocks noChangeArrowheads="1" noChangeShapeType="1" noTextEdit="1"/>
          </p:cNvSpPr>
          <p:nvPr/>
        </p:nvSpPr>
        <p:spPr bwMode="auto">
          <a:xfrm>
            <a:off x="4873625" y="18129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177219" name="Oval 67"/>
          <p:cNvSpPr>
            <a:spLocks noChangeArrowheads="1"/>
          </p:cNvSpPr>
          <p:nvPr/>
        </p:nvSpPr>
        <p:spPr bwMode="auto">
          <a:xfrm>
            <a:off x="4826000" y="1508125"/>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0" name="Oval 68"/>
          <p:cNvSpPr>
            <a:spLocks noChangeArrowheads="1"/>
          </p:cNvSpPr>
          <p:nvPr/>
        </p:nvSpPr>
        <p:spPr bwMode="auto">
          <a:xfrm>
            <a:off x="5089525" y="1503363"/>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1" name="Oval 69"/>
          <p:cNvSpPr>
            <a:spLocks noChangeArrowheads="1"/>
          </p:cNvSpPr>
          <p:nvPr/>
        </p:nvSpPr>
        <p:spPr bwMode="auto">
          <a:xfrm>
            <a:off x="4838700" y="242093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2" name="Oval 70"/>
          <p:cNvSpPr>
            <a:spLocks noChangeArrowheads="1"/>
          </p:cNvSpPr>
          <p:nvPr/>
        </p:nvSpPr>
        <p:spPr bwMode="auto">
          <a:xfrm>
            <a:off x="5356225" y="2124075"/>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3" name="Oval 71"/>
          <p:cNvSpPr>
            <a:spLocks noChangeArrowheads="1"/>
          </p:cNvSpPr>
          <p:nvPr/>
        </p:nvSpPr>
        <p:spPr bwMode="auto">
          <a:xfrm>
            <a:off x="5356225" y="185578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4" name="Oval 72"/>
          <p:cNvSpPr>
            <a:spLocks noChangeArrowheads="1"/>
          </p:cNvSpPr>
          <p:nvPr/>
        </p:nvSpPr>
        <p:spPr bwMode="auto">
          <a:xfrm>
            <a:off x="5843588" y="23907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5" name="WordArt 73"/>
          <p:cNvSpPr>
            <a:spLocks noChangeArrowheads="1" noChangeShapeType="1" noTextEdit="1"/>
          </p:cNvSpPr>
          <p:nvPr/>
        </p:nvSpPr>
        <p:spPr bwMode="auto">
          <a:xfrm>
            <a:off x="5600700" y="18113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226" name="Oval 74"/>
          <p:cNvSpPr>
            <a:spLocks noChangeArrowheads="1"/>
          </p:cNvSpPr>
          <p:nvPr/>
        </p:nvSpPr>
        <p:spPr bwMode="auto">
          <a:xfrm>
            <a:off x="5602288" y="15589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7" name="Oval 75"/>
          <p:cNvSpPr>
            <a:spLocks noChangeArrowheads="1"/>
          </p:cNvSpPr>
          <p:nvPr/>
        </p:nvSpPr>
        <p:spPr bwMode="auto">
          <a:xfrm>
            <a:off x="5824538" y="15573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8" name="Oval 76"/>
          <p:cNvSpPr>
            <a:spLocks noChangeArrowheads="1"/>
          </p:cNvSpPr>
          <p:nvPr/>
        </p:nvSpPr>
        <p:spPr bwMode="auto">
          <a:xfrm>
            <a:off x="6062663" y="182245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29" name="Oval 77"/>
          <p:cNvSpPr>
            <a:spLocks noChangeArrowheads="1"/>
          </p:cNvSpPr>
          <p:nvPr/>
        </p:nvSpPr>
        <p:spPr bwMode="auto">
          <a:xfrm>
            <a:off x="6057900" y="20859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0" name="Oval 78"/>
          <p:cNvSpPr>
            <a:spLocks noChangeArrowheads="1"/>
          </p:cNvSpPr>
          <p:nvPr/>
        </p:nvSpPr>
        <p:spPr bwMode="auto">
          <a:xfrm>
            <a:off x="5564188" y="24098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1" name="Oval 79"/>
          <p:cNvSpPr>
            <a:spLocks noChangeArrowheads="1"/>
          </p:cNvSpPr>
          <p:nvPr/>
        </p:nvSpPr>
        <p:spPr bwMode="auto">
          <a:xfrm>
            <a:off x="4659313" y="29876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2" name="WordArt 80"/>
          <p:cNvSpPr>
            <a:spLocks noChangeArrowheads="1" noChangeShapeType="1" noTextEdit="1"/>
          </p:cNvSpPr>
          <p:nvPr/>
        </p:nvSpPr>
        <p:spPr bwMode="auto">
          <a:xfrm>
            <a:off x="4906963" y="26765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233" name="Oval 81"/>
          <p:cNvSpPr>
            <a:spLocks noChangeArrowheads="1"/>
          </p:cNvSpPr>
          <p:nvPr/>
        </p:nvSpPr>
        <p:spPr bwMode="auto">
          <a:xfrm>
            <a:off x="5157788" y="32670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4" name="Oval 82"/>
          <p:cNvSpPr>
            <a:spLocks noChangeArrowheads="1"/>
          </p:cNvSpPr>
          <p:nvPr/>
        </p:nvSpPr>
        <p:spPr bwMode="auto">
          <a:xfrm>
            <a:off x="5368925" y="268763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5" name="Oval 83"/>
          <p:cNvSpPr>
            <a:spLocks noChangeArrowheads="1"/>
          </p:cNvSpPr>
          <p:nvPr/>
        </p:nvSpPr>
        <p:spPr bwMode="auto">
          <a:xfrm>
            <a:off x="5364163" y="295116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6" name="Oval 84"/>
          <p:cNvSpPr>
            <a:spLocks noChangeArrowheads="1"/>
          </p:cNvSpPr>
          <p:nvPr/>
        </p:nvSpPr>
        <p:spPr bwMode="auto">
          <a:xfrm>
            <a:off x="4870450" y="32750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7" name="Oval 85"/>
          <p:cNvSpPr>
            <a:spLocks noChangeArrowheads="1"/>
          </p:cNvSpPr>
          <p:nvPr/>
        </p:nvSpPr>
        <p:spPr bwMode="auto">
          <a:xfrm>
            <a:off x="4649788" y="27035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8" name="Oval 86"/>
          <p:cNvSpPr>
            <a:spLocks noChangeArrowheads="1"/>
          </p:cNvSpPr>
          <p:nvPr/>
        </p:nvSpPr>
        <p:spPr bwMode="auto">
          <a:xfrm>
            <a:off x="4605338" y="119380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39" name="WordArt 87"/>
          <p:cNvSpPr>
            <a:spLocks noChangeArrowheads="1" noChangeShapeType="1" noTextEdit="1"/>
          </p:cNvSpPr>
          <p:nvPr/>
        </p:nvSpPr>
        <p:spPr bwMode="auto">
          <a:xfrm>
            <a:off x="4868863" y="8969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7240" name="Oval 88"/>
          <p:cNvSpPr>
            <a:spLocks noChangeArrowheads="1"/>
          </p:cNvSpPr>
          <p:nvPr/>
        </p:nvSpPr>
        <p:spPr bwMode="auto">
          <a:xfrm>
            <a:off x="4813300" y="6588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41" name="Oval 89"/>
          <p:cNvSpPr>
            <a:spLocks noChangeArrowheads="1"/>
          </p:cNvSpPr>
          <p:nvPr/>
        </p:nvSpPr>
        <p:spPr bwMode="auto">
          <a:xfrm>
            <a:off x="5078413" y="6572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42" name="Oval 90"/>
          <p:cNvSpPr>
            <a:spLocks noChangeArrowheads="1"/>
          </p:cNvSpPr>
          <p:nvPr/>
        </p:nvSpPr>
        <p:spPr bwMode="auto">
          <a:xfrm>
            <a:off x="5302250" y="9080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43" name="Oval 91"/>
          <p:cNvSpPr>
            <a:spLocks noChangeArrowheads="1"/>
          </p:cNvSpPr>
          <p:nvPr/>
        </p:nvSpPr>
        <p:spPr bwMode="auto">
          <a:xfrm>
            <a:off x="4608513" y="90328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44" name="Oval 92"/>
          <p:cNvSpPr>
            <a:spLocks noChangeArrowheads="1"/>
          </p:cNvSpPr>
          <p:nvPr/>
        </p:nvSpPr>
        <p:spPr bwMode="auto">
          <a:xfrm>
            <a:off x="5311775" y="12001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45" name="Oval 93"/>
          <p:cNvSpPr>
            <a:spLocks noChangeArrowheads="1"/>
          </p:cNvSpPr>
          <p:nvPr/>
        </p:nvSpPr>
        <p:spPr bwMode="auto">
          <a:xfrm>
            <a:off x="4572000" y="2116138"/>
            <a:ext cx="182563" cy="182562"/>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46" name="Oval 94"/>
          <p:cNvSpPr>
            <a:spLocks noChangeArrowheads="1"/>
          </p:cNvSpPr>
          <p:nvPr/>
        </p:nvSpPr>
        <p:spPr bwMode="auto">
          <a:xfrm>
            <a:off x="4572000" y="1847850"/>
            <a:ext cx="182563" cy="182563"/>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47" name="Text Box 95"/>
          <p:cNvSpPr txBox="1">
            <a:spLocks noChangeArrowheads="1"/>
          </p:cNvSpPr>
          <p:nvPr/>
        </p:nvSpPr>
        <p:spPr bwMode="auto">
          <a:xfrm>
            <a:off x="4624388" y="95250"/>
            <a:ext cx="1155700" cy="457200"/>
          </a:xfrm>
          <a:prstGeom prst="rect">
            <a:avLst/>
          </a:prstGeom>
          <a:noFill/>
          <a:ln w="9525">
            <a:noFill/>
            <a:miter lim="800000"/>
            <a:headEnd/>
            <a:tailEnd/>
          </a:ln>
          <a:effectLst/>
        </p:spPr>
        <p:txBody>
          <a:bodyPr lIns="0" rIns="0">
            <a:spAutoFit/>
          </a:bodyPr>
          <a:lstStyle/>
          <a:p>
            <a:pPr algn="ctr">
              <a:spcBef>
                <a:spcPct val="50000"/>
              </a:spcBef>
            </a:pPr>
            <a:r>
              <a:rPr lang="en-US" sz="2400" smtClean="0">
                <a:solidFill>
                  <a:srgbClr val="000000"/>
                </a:solidFill>
                <a:latin typeface="Arial" pitchFamily="34" charset="0"/>
              </a:rPr>
              <a:t>sulfite</a:t>
            </a:r>
          </a:p>
        </p:txBody>
      </p:sp>
      <p:sp>
        <p:nvSpPr>
          <p:cNvPr id="177248" name="AutoShape 96"/>
          <p:cNvSpPr>
            <a:spLocks noChangeArrowheads="1"/>
          </p:cNvSpPr>
          <p:nvPr/>
        </p:nvSpPr>
        <p:spPr bwMode="auto">
          <a:xfrm>
            <a:off x="4403725" y="520700"/>
            <a:ext cx="1898650" cy="3122613"/>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249" name="Text Box 97"/>
          <p:cNvSpPr txBox="1">
            <a:spLocks noChangeArrowheads="1"/>
          </p:cNvSpPr>
          <p:nvPr/>
        </p:nvSpPr>
        <p:spPr bwMode="auto">
          <a:xfrm>
            <a:off x="5954713" y="122238"/>
            <a:ext cx="549275" cy="519112"/>
          </a:xfrm>
          <a:prstGeom prst="rect">
            <a:avLst/>
          </a:prstGeom>
          <a:noFill/>
          <a:ln w="9525">
            <a:noFill/>
            <a:miter lim="800000"/>
            <a:headEnd/>
            <a:tailEnd/>
          </a:ln>
          <a:effectLst/>
        </p:spPr>
        <p:txBody>
          <a:bodyPr>
            <a:spAutoFit/>
          </a:bodyPr>
          <a:lstStyle/>
          <a:p>
            <a:pPr>
              <a:spcBef>
                <a:spcPct val="50000"/>
              </a:spcBef>
            </a:pPr>
            <a:r>
              <a:rPr lang="en-US" sz="2800" smtClean="0">
                <a:solidFill>
                  <a:srgbClr val="000000"/>
                </a:solidFill>
                <a:latin typeface="Arial" pitchFamily="34" charset="0"/>
              </a:rPr>
              <a:t>-2</a:t>
            </a:r>
          </a:p>
        </p:txBody>
      </p:sp>
      <p:sp>
        <p:nvSpPr>
          <p:cNvPr id="177250" name="Text Box 98"/>
          <p:cNvSpPr txBox="1">
            <a:spLocks noChangeArrowheads="1"/>
          </p:cNvSpPr>
          <p:nvPr/>
        </p:nvSpPr>
        <p:spPr bwMode="auto">
          <a:xfrm>
            <a:off x="366713" y="3609975"/>
            <a:ext cx="8777287" cy="2892425"/>
          </a:xfrm>
          <a:prstGeom prst="rect">
            <a:avLst/>
          </a:prstGeom>
          <a:noFill/>
          <a:ln w="9525">
            <a:noFill/>
            <a:miter lim="800000"/>
            <a:headEnd/>
            <a:tailEnd/>
          </a:ln>
          <a:effectLst/>
        </p:spPr>
        <p:txBody>
          <a:bodyPr>
            <a:spAutoFit/>
          </a:bodyPr>
          <a:lstStyle/>
          <a:p>
            <a:pPr>
              <a:spcBef>
                <a:spcPct val="50000"/>
              </a:spcBef>
            </a:pPr>
            <a:r>
              <a:rPr lang="en-US" sz="2800" smtClean="0">
                <a:solidFill>
                  <a:srgbClr val="FF3300"/>
                </a:solidFill>
                <a:latin typeface="Arial" pitchFamily="34" charset="0"/>
              </a:rPr>
              <a:t>(Sulfite)</a:t>
            </a:r>
            <a:r>
              <a:rPr lang="en-US" sz="2000" smtClean="0">
                <a:solidFill>
                  <a:srgbClr val="FF3300"/>
                </a:solidFill>
                <a:latin typeface="Arial" pitchFamily="34" charset="0"/>
              </a:rPr>
              <a:t> </a:t>
            </a:r>
            <a:r>
              <a:rPr lang="en-US" smtClean="0">
                <a:solidFill>
                  <a:srgbClr val="000000"/>
                </a:solidFill>
                <a:latin typeface="Arial" pitchFamily="34" charset="0"/>
              </a:rPr>
              <a:t> </a:t>
            </a:r>
            <a:r>
              <a:rPr lang="en-US" sz="2400" smtClean="0">
                <a:solidFill>
                  <a:srgbClr val="000000"/>
                </a:solidFill>
                <a:latin typeface="Arial" pitchFamily="34" charset="0"/>
              </a:rPr>
              <a:t>Used to sterilize fermentation equipment and food containers, as well as for its antimicrobial properties. Generally meat, cereals and dairy products may not be treated with it as it destroys thiamine (vitamin B1) content. Over exposure to sulfites in food may cause an asthmatic attack.</a:t>
            </a:r>
          </a:p>
          <a:p>
            <a:pPr>
              <a:spcBef>
                <a:spcPct val="50000"/>
              </a:spcBef>
            </a:pPr>
            <a:r>
              <a:rPr lang="en-US" sz="2400" smtClean="0">
                <a:solidFill>
                  <a:srgbClr val="000000"/>
                </a:solidFill>
                <a:latin typeface="Arial" pitchFamily="34" charset="0"/>
              </a:rPr>
              <a:t>1 out 100 people are sensitive to sulfite causing allergic reactions.  Some people have died.</a:t>
            </a:r>
          </a:p>
        </p:txBody>
      </p:sp>
      <p:sp>
        <p:nvSpPr>
          <p:cNvPr id="177251" name="Line 99"/>
          <p:cNvSpPr>
            <a:spLocks noChangeShapeType="1"/>
          </p:cNvSpPr>
          <p:nvPr/>
        </p:nvSpPr>
        <p:spPr bwMode="auto">
          <a:xfrm>
            <a:off x="2333625" y="631825"/>
            <a:ext cx="0" cy="287020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77252" name="Line 100"/>
          <p:cNvSpPr>
            <a:spLocks noChangeShapeType="1"/>
          </p:cNvSpPr>
          <p:nvPr/>
        </p:nvSpPr>
        <p:spPr bwMode="auto">
          <a:xfrm>
            <a:off x="1066800" y="698500"/>
            <a:ext cx="0" cy="287020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77253" name="Text Box 101"/>
          <p:cNvSpPr txBox="1">
            <a:spLocks noChangeArrowheads="1"/>
          </p:cNvSpPr>
          <p:nvPr/>
        </p:nvSpPr>
        <p:spPr bwMode="auto">
          <a:xfrm>
            <a:off x="6280150" y="2163763"/>
            <a:ext cx="2422525" cy="1301750"/>
          </a:xfrm>
          <a:prstGeom prst="rect">
            <a:avLst/>
          </a:prstGeom>
          <a:noFill/>
          <a:ln w="9525">
            <a:noFill/>
            <a:miter lim="800000"/>
            <a:headEnd/>
            <a:tailEnd/>
          </a:ln>
          <a:effectLst/>
        </p:spPr>
        <p:txBody>
          <a:bodyPr>
            <a:spAutoFit/>
          </a:bodyPr>
          <a:lstStyle/>
          <a:p>
            <a:pPr algn="ctr">
              <a:lnSpc>
                <a:spcPct val="110000"/>
              </a:lnSpc>
              <a:spcBef>
                <a:spcPct val="50000"/>
              </a:spcBef>
            </a:pPr>
            <a:r>
              <a:rPr lang="en-US" sz="3600" smtClean="0">
                <a:solidFill>
                  <a:srgbClr val="000000"/>
                </a:solidFill>
                <a:latin typeface="Arial" pitchFamily="34" charset="0"/>
              </a:rPr>
              <a:t>SO   SO</a:t>
            </a:r>
            <a:r>
              <a:rPr lang="en-US" sz="3600" baseline="-25000" smtClean="0">
                <a:solidFill>
                  <a:srgbClr val="000000"/>
                </a:solidFill>
                <a:latin typeface="Arial" pitchFamily="34" charset="0"/>
              </a:rPr>
              <a:t>2</a:t>
            </a:r>
            <a:r>
              <a:rPr lang="en-US" sz="3600" smtClean="0">
                <a:solidFill>
                  <a:srgbClr val="000000"/>
                </a:solidFill>
                <a:latin typeface="Arial" pitchFamily="34" charset="0"/>
              </a:rPr>
              <a:t/>
            </a:r>
            <a:br>
              <a:rPr lang="en-US" sz="3600" smtClean="0">
                <a:solidFill>
                  <a:srgbClr val="000000"/>
                </a:solidFill>
                <a:latin typeface="Arial" pitchFamily="34" charset="0"/>
              </a:rPr>
            </a:br>
            <a:r>
              <a:rPr lang="en-US" sz="3600" smtClean="0">
                <a:solidFill>
                  <a:srgbClr val="000000"/>
                </a:solidFill>
                <a:latin typeface="Arial" pitchFamily="34" charset="0"/>
              </a:rPr>
              <a:t>SO</a:t>
            </a:r>
            <a:r>
              <a:rPr lang="en-US" sz="3600" baseline="-25000" smtClean="0">
                <a:solidFill>
                  <a:srgbClr val="000000"/>
                </a:solidFill>
                <a:latin typeface="Arial" pitchFamily="34" charset="0"/>
              </a:rPr>
              <a:t>3</a:t>
            </a:r>
            <a:r>
              <a:rPr lang="en-US" sz="3600" smtClean="0">
                <a:solidFill>
                  <a:srgbClr val="000000"/>
                </a:solidFill>
                <a:latin typeface="Arial" pitchFamily="34" charset="0"/>
              </a:rPr>
              <a:t>  SO</a:t>
            </a:r>
            <a:r>
              <a:rPr lang="en-US" sz="3600" baseline="-25000" smtClean="0">
                <a:solidFill>
                  <a:srgbClr val="000000"/>
                </a:solidFill>
                <a:latin typeface="Arial" pitchFamily="34" charset="0"/>
              </a:rPr>
              <a:t>3</a:t>
            </a:r>
            <a:r>
              <a:rPr lang="en-US" sz="3200" baseline="30000" smtClean="0">
                <a:solidFill>
                  <a:srgbClr val="000000"/>
                </a:solidFill>
                <a:latin typeface="Arial" pitchFamily="34" charset="0"/>
              </a:rPr>
              <a:t>-2</a:t>
            </a:r>
          </a:p>
        </p:txBody>
      </p:sp>
      <p:pic>
        <p:nvPicPr>
          <p:cNvPr id="177254" name="Picture 102" descr="asthma"/>
          <p:cNvPicPr>
            <a:picLocks noChangeAspect="1" noChangeArrowheads="1"/>
          </p:cNvPicPr>
          <p:nvPr/>
        </p:nvPicPr>
        <p:blipFill>
          <a:blip r:embed="rId2" cstate="screen"/>
          <a:srcRect/>
          <a:stretch>
            <a:fillRect/>
          </a:stretch>
        </p:blipFill>
        <p:spPr bwMode="auto">
          <a:xfrm>
            <a:off x="6364288" y="0"/>
            <a:ext cx="2779712" cy="2132013"/>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7250">
                                            <p:txEl>
                                              <p:pRg st="0" end="0"/>
                                            </p:txEl>
                                          </p:spTgt>
                                        </p:tgtEl>
                                        <p:attrNameLst>
                                          <p:attrName>style.visibility</p:attrName>
                                        </p:attrNameLst>
                                      </p:cBhvr>
                                      <p:to>
                                        <p:strVal val="visible"/>
                                      </p:to>
                                    </p:set>
                                    <p:animEffect transition="in" filter="fade">
                                      <p:cBhvr>
                                        <p:cTn id="7" dur="2000"/>
                                        <p:tgtEl>
                                          <p:spTgt spid="177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250">
                                            <p:txEl>
                                              <p:pRg st="1" end="1"/>
                                            </p:txEl>
                                          </p:spTgt>
                                        </p:tgtEl>
                                        <p:attrNameLst>
                                          <p:attrName>style.visibility</p:attrName>
                                        </p:attrNameLst>
                                      </p:cBhvr>
                                      <p:to>
                                        <p:strVal val="visible"/>
                                      </p:to>
                                    </p:set>
                                    <p:animEffect transition="in" filter="fade">
                                      <p:cBhvr>
                                        <p:cTn id="12" dur="2000"/>
                                        <p:tgtEl>
                                          <p:spTgt spid="177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7253"/>
                                        </p:tgtEl>
                                        <p:attrNameLst>
                                          <p:attrName>style.visibility</p:attrName>
                                        </p:attrNameLst>
                                      </p:cBhvr>
                                      <p:to>
                                        <p:strVal val="visible"/>
                                      </p:to>
                                    </p:set>
                                    <p:animEffect transition="in" filter="fade">
                                      <p:cBhvr>
                                        <p:cTn id="17" dur="1000"/>
                                        <p:tgtEl>
                                          <p:spTgt spid="177253"/>
                                        </p:tgtEl>
                                      </p:cBhvr>
                                    </p:animEffect>
                                    <p:anim calcmode="lin" valueType="num">
                                      <p:cBhvr>
                                        <p:cTn id="18" dur="1000" fill="hold"/>
                                        <p:tgtEl>
                                          <p:spTgt spid="177253"/>
                                        </p:tgtEl>
                                        <p:attrNameLst>
                                          <p:attrName>ppt_x</p:attrName>
                                        </p:attrNameLst>
                                      </p:cBhvr>
                                      <p:tavLst>
                                        <p:tav tm="0">
                                          <p:val>
                                            <p:strVal val="#ppt_x"/>
                                          </p:val>
                                        </p:tav>
                                        <p:tav tm="100000">
                                          <p:val>
                                            <p:strVal val="#ppt_x"/>
                                          </p:val>
                                        </p:tav>
                                      </p:tavLst>
                                    </p:anim>
                                    <p:anim calcmode="lin" valueType="num">
                                      <p:cBhvr>
                                        <p:cTn id="19" dur="1000" fill="hold"/>
                                        <p:tgtEl>
                                          <p:spTgt spid="177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50" grpId="0" build="p"/>
      <p:bldP spid="1772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0" name="Picture 4" descr="Image result for magnetic building blocks"/>
          <p:cNvPicPr>
            <a:picLocks noChangeAspect="1" noChangeArrowheads="1"/>
          </p:cNvPicPr>
          <p:nvPr/>
        </p:nvPicPr>
        <p:blipFill>
          <a:blip r:embed="rId2" cstate="screen"/>
          <a:srcRect/>
          <a:stretch>
            <a:fillRect/>
          </a:stretch>
        </p:blipFill>
        <p:spPr bwMode="auto">
          <a:xfrm>
            <a:off x="323850" y="352425"/>
            <a:ext cx="8496300" cy="6153151"/>
          </a:xfrm>
          <a:prstGeom prst="rect">
            <a:avLst/>
          </a:prstGeom>
          <a:noFill/>
        </p:spPr>
      </p:pic>
      <p:sp>
        <p:nvSpPr>
          <p:cNvPr id="3" name="TextBox 2"/>
          <p:cNvSpPr txBox="1"/>
          <p:nvPr/>
        </p:nvSpPr>
        <p:spPr>
          <a:xfrm>
            <a:off x="635925" y="5777346"/>
            <a:ext cx="7872151" cy="830997"/>
          </a:xfrm>
          <a:prstGeom prst="rect">
            <a:avLst/>
          </a:prstGeom>
          <a:noFill/>
        </p:spPr>
        <p:txBody>
          <a:bodyPr wrap="square" rtlCol="0">
            <a:spAutoFit/>
          </a:bodyPr>
          <a:lstStyle/>
          <a:p>
            <a:pPr algn="ctr"/>
            <a:r>
              <a:rPr lang="en-US" sz="2400" dirty="0" smtClean="0"/>
              <a:t>Building blocks that are based on magnets.  These allow more flexible angles than </a:t>
            </a:r>
            <a:r>
              <a:rPr lang="en-US" sz="2400" dirty="0" err="1" smtClean="0"/>
              <a:t>Legos</a:t>
            </a:r>
            <a:r>
              <a:rPr lang="en-US" sz="2400" dirty="0" smtClean="0"/>
              <a:t> or </a:t>
            </a:r>
            <a:r>
              <a:rPr lang="en-US" sz="2400" dirty="0" err="1" smtClean="0"/>
              <a:t>Tinkertoys</a:t>
            </a:r>
            <a:r>
              <a:rPr lang="en-US" sz="2400" dirty="0" smtClean="0"/>
              <a:t>.</a:t>
            </a:r>
            <a:endParaRPr lang="en-US" sz="2400" dirty="0"/>
          </a:p>
        </p:txBody>
      </p:sp>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p:cNvSpPr>
            <a:spLocks noChangeArrowheads="1"/>
          </p:cNvSpPr>
          <p:nvPr/>
        </p:nvSpPr>
        <p:spPr bwMode="auto">
          <a:xfrm>
            <a:off x="3008313" y="244633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83" name="WordArt 3"/>
          <p:cNvSpPr>
            <a:spLocks noChangeArrowheads="1" noChangeShapeType="1" noTextEdit="1"/>
          </p:cNvSpPr>
          <p:nvPr/>
        </p:nvSpPr>
        <p:spPr bwMode="auto">
          <a:xfrm>
            <a:off x="2760663" y="18383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46084" name="Oval 4"/>
          <p:cNvSpPr>
            <a:spLocks noChangeArrowheads="1"/>
          </p:cNvSpPr>
          <p:nvPr/>
        </p:nvSpPr>
        <p:spPr bwMode="auto">
          <a:xfrm>
            <a:off x="2713038" y="15335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85" name="Oval 5"/>
          <p:cNvSpPr>
            <a:spLocks noChangeArrowheads="1"/>
          </p:cNvSpPr>
          <p:nvPr/>
        </p:nvSpPr>
        <p:spPr bwMode="auto">
          <a:xfrm>
            <a:off x="2976563" y="1528763"/>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86" name="Oval 6"/>
          <p:cNvSpPr>
            <a:spLocks noChangeArrowheads="1"/>
          </p:cNvSpPr>
          <p:nvPr/>
        </p:nvSpPr>
        <p:spPr bwMode="auto">
          <a:xfrm>
            <a:off x="2725738" y="244633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87" name="Oval 7"/>
          <p:cNvSpPr>
            <a:spLocks noChangeArrowheads="1"/>
          </p:cNvSpPr>
          <p:nvPr/>
        </p:nvSpPr>
        <p:spPr bwMode="auto">
          <a:xfrm>
            <a:off x="3243263" y="214947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88" name="Oval 8"/>
          <p:cNvSpPr>
            <a:spLocks noChangeArrowheads="1"/>
          </p:cNvSpPr>
          <p:nvPr/>
        </p:nvSpPr>
        <p:spPr bwMode="auto">
          <a:xfrm>
            <a:off x="3243263" y="188118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89" name="Oval 9"/>
          <p:cNvSpPr>
            <a:spLocks noChangeArrowheads="1"/>
          </p:cNvSpPr>
          <p:nvPr/>
        </p:nvSpPr>
        <p:spPr bwMode="auto">
          <a:xfrm>
            <a:off x="3730625" y="24161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90" name="WordArt 10"/>
          <p:cNvSpPr>
            <a:spLocks noChangeArrowheads="1" noChangeShapeType="1" noTextEdit="1"/>
          </p:cNvSpPr>
          <p:nvPr/>
        </p:nvSpPr>
        <p:spPr bwMode="auto">
          <a:xfrm>
            <a:off x="3487738" y="18367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091" name="Oval 11"/>
          <p:cNvSpPr>
            <a:spLocks noChangeArrowheads="1"/>
          </p:cNvSpPr>
          <p:nvPr/>
        </p:nvSpPr>
        <p:spPr bwMode="auto">
          <a:xfrm>
            <a:off x="3489325" y="158432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92" name="Oval 12"/>
          <p:cNvSpPr>
            <a:spLocks noChangeArrowheads="1"/>
          </p:cNvSpPr>
          <p:nvPr/>
        </p:nvSpPr>
        <p:spPr bwMode="auto">
          <a:xfrm>
            <a:off x="3711575" y="158273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93" name="Oval 13"/>
          <p:cNvSpPr>
            <a:spLocks noChangeArrowheads="1"/>
          </p:cNvSpPr>
          <p:nvPr/>
        </p:nvSpPr>
        <p:spPr bwMode="auto">
          <a:xfrm>
            <a:off x="3949700" y="18478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94" name="Oval 14"/>
          <p:cNvSpPr>
            <a:spLocks noChangeArrowheads="1"/>
          </p:cNvSpPr>
          <p:nvPr/>
        </p:nvSpPr>
        <p:spPr bwMode="auto">
          <a:xfrm>
            <a:off x="3944938" y="21113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95" name="Oval 15"/>
          <p:cNvSpPr>
            <a:spLocks noChangeArrowheads="1"/>
          </p:cNvSpPr>
          <p:nvPr/>
        </p:nvSpPr>
        <p:spPr bwMode="auto">
          <a:xfrm>
            <a:off x="3451225" y="243522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96" name="Oval 16"/>
          <p:cNvSpPr>
            <a:spLocks noChangeArrowheads="1"/>
          </p:cNvSpPr>
          <p:nvPr/>
        </p:nvSpPr>
        <p:spPr bwMode="auto">
          <a:xfrm>
            <a:off x="2546350" y="30130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97" name="WordArt 17"/>
          <p:cNvSpPr>
            <a:spLocks noChangeArrowheads="1" noChangeShapeType="1" noTextEdit="1"/>
          </p:cNvSpPr>
          <p:nvPr/>
        </p:nvSpPr>
        <p:spPr bwMode="auto">
          <a:xfrm>
            <a:off x="2794000" y="27019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098" name="Oval 18"/>
          <p:cNvSpPr>
            <a:spLocks noChangeArrowheads="1"/>
          </p:cNvSpPr>
          <p:nvPr/>
        </p:nvSpPr>
        <p:spPr bwMode="auto">
          <a:xfrm>
            <a:off x="3044825" y="32924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099" name="Oval 19"/>
          <p:cNvSpPr>
            <a:spLocks noChangeArrowheads="1"/>
          </p:cNvSpPr>
          <p:nvPr/>
        </p:nvSpPr>
        <p:spPr bwMode="auto">
          <a:xfrm>
            <a:off x="3255963" y="27130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0" name="Oval 20"/>
          <p:cNvSpPr>
            <a:spLocks noChangeArrowheads="1"/>
          </p:cNvSpPr>
          <p:nvPr/>
        </p:nvSpPr>
        <p:spPr bwMode="auto">
          <a:xfrm>
            <a:off x="3251200" y="29765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1" name="Oval 21"/>
          <p:cNvSpPr>
            <a:spLocks noChangeArrowheads="1"/>
          </p:cNvSpPr>
          <p:nvPr/>
        </p:nvSpPr>
        <p:spPr bwMode="auto">
          <a:xfrm>
            <a:off x="2757488" y="33004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2" name="Oval 22"/>
          <p:cNvSpPr>
            <a:spLocks noChangeArrowheads="1"/>
          </p:cNvSpPr>
          <p:nvPr/>
        </p:nvSpPr>
        <p:spPr bwMode="auto">
          <a:xfrm>
            <a:off x="2536825" y="27289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3" name="Oval 23"/>
          <p:cNvSpPr>
            <a:spLocks noChangeArrowheads="1"/>
          </p:cNvSpPr>
          <p:nvPr/>
        </p:nvSpPr>
        <p:spPr bwMode="auto">
          <a:xfrm>
            <a:off x="2492375" y="10191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4" name="WordArt 24"/>
          <p:cNvSpPr>
            <a:spLocks noChangeArrowheads="1" noChangeShapeType="1" noTextEdit="1"/>
          </p:cNvSpPr>
          <p:nvPr/>
        </p:nvSpPr>
        <p:spPr bwMode="auto">
          <a:xfrm>
            <a:off x="2755900" y="7223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05" name="Oval 25"/>
          <p:cNvSpPr>
            <a:spLocks noChangeArrowheads="1"/>
          </p:cNvSpPr>
          <p:nvPr/>
        </p:nvSpPr>
        <p:spPr bwMode="auto">
          <a:xfrm>
            <a:off x="2714625" y="12858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6" name="Oval 26"/>
          <p:cNvSpPr>
            <a:spLocks noChangeArrowheads="1"/>
          </p:cNvSpPr>
          <p:nvPr/>
        </p:nvSpPr>
        <p:spPr bwMode="auto">
          <a:xfrm>
            <a:off x="2979738" y="128428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7" name="Oval 27"/>
          <p:cNvSpPr>
            <a:spLocks noChangeArrowheads="1"/>
          </p:cNvSpPr>
          <p:nvPr/>
        </p:nvSpPr>
        <p:spPr bwMode="auto">
          <a:xfrm>
            <a:off x="3189288" y="7334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8" name="Oval 28"/>
          <p:cNvSpPr>
            <a:spLocks noChangeArrowheads="1"/>
          </p:cNvSpPr>
          <p:nvPr/>
        </p:nvSpPr>
        <p:spPr bwMode="auto">
          <a:xfrm>
            <a:off x="2495550" y="7286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09" name="Oval 29"/>
          <p:cNvSpPr>
            <a:spLocks noChangeArrowheads="1"/>
          </p:cNvSpPr>
          <p:nvPr/>
        </p:nvSpPr>
        <p:spPr bwMode="auto">
          <a:xfrm>
            <a:off x="3198813" y="10255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10" name="Oval 30"/>
          <p:cNvSpPr>
            <a:spLocks noChangeArrowheads="1"/>
          </p:cNvSpPr>
          <p:nvPr/>
        </p:nvSpPr>
        <p:spPr bwMode="auto">
          <a:xfrm>
            <a:off x="1720850" y="2413000"/>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11" name="WordArt 31"/>
          <p:cNvSpPr>
            <a:spLocks noChangeArrowheads="1" noChangeShapeType="1" noTextEdit="1"/>
          </p:cNvSpPr>
          <p:nvPr/>
        </p:nvSpPr>
        <p:spPr bwMode="auto">
          <a:xfrm>
            <a:off x="1473200" y="180498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46112" name="Oval 32"/>
          <p:cNvSpPr>
            <a:spLocks noChangeArrowheads="1"/>
          </p:cNvSpPr>
          <p:nvPr/>
        </p:nvSpPr>
        <p:spPr bwMode="auto">
          <a:xfrm>
            <a:off x="1425575" y="150018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13" name="Oval 33"/>
          <p:cNvSpPr>
            <a:spLocks noChangeArrowheads="1"/>
          </p:cNvSpPr>
          <p:nvPr/>
        </p:nvSpPr>
        <p:spPr bwMode="auto">
          <a:xfrm>
            <a:off x="1689100" y="1495425"/>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14" name="Oval 34"/>
          <p:cNvSpPr>
            <a:spLocks noChangeArrowheads="1"/>
          </p:cNvSpPr>
          <p:nvPr/>
        </p:nvSpPr>
        <p:spPr bwMode="auto">
          <a:xfrm>
            <a:off x="1438275" y="2413000"/>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15" name="Oval 35"/>
          <p:cNvSpPr>
            <a:spLocks noChangeArrowheads="1"/>
          </p:cNvSpPr>
          <p:nvPr/>
        </p:nvSpPr>
        <p:spPr bwMode="auto">
          <a:xfrm>
            <a:off x="1955800" y="211613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16" name="Oval 36"/>
          <p:cNvSpPr>
            <a:spLocks noChangeArrowheads="1"/>
          </p:cNvSpPr>
          <p:nvPr/>
        </p:nvSpPr>
        <p:spPr bwMode="auto">
          <a:xfrm>
            <a:off x="1955800" y="1847850"/>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17" name="Oval 37"/>
          <p:cNvSpPr>
            <a:spLocks noChangeArrowheads="1"/>
          </p:cNvSpPr>
          <p:nvPr/>
        </p:nvSpPr>
        <p:spPr bwMode="auto">
          <a:xfrm>
            <a:off x="1230313" y="29797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18" name="WordArt 38"/>
          <p:cNvSpPr>
            <a:spLocks noChangeArrowheads="1" noChangeShapeType="1" noTextEdit="1"/>
          </p:cNvSpPr>
          <p:nvPr/>
        </p:nvSpPr>
        <p:spPr bwMode="auto">
          <a:xfrm>
            <a:off x="1477963" y="266858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19" name="Oval 39"/>
          <p:cNvSpPr>
            <a:spLocks noChangeArrowheads="1"/>
          </p:cNvSpPr>
          <p:nvPr/>
        </p:nvSpPr>
        <p:spPr bwMode="auto">
          <a:xfrm>
            <a:off x="1700213" y="325755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0" name="Oval 40"/>
          <p:cNvSpPr>
            <a:spLocks noChangeArrowheads="1"/>
          </p:cNvSpPr>
          <p:nvPr/>
        </p:nvSpPr>
        <p:spPr bwMode="auto">
          <a:xfrm>
            <a:off x="1939925" y="26797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1" name="Oval 41"/>
          <p:cNvSpPr>
            <a:spLocks noChangeArrowheads="1"/>
          </p:cNvSpPr>
          <p:nvPr/>
        </p:nvSpPr>
        <p:spPr bwMode="auto">
          <a:xfrm>
            <a:off x="1935163" y="29432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2" name="Oval 42"/>
          <p:cNvSpPr>
            <a:spLocks noChangeArrowheads="1"/>
          </p:cNvSpPr>
          <p:nvPr/>
        </p:nvSpPr>
        <p:spPr bwMode="auto">
          <a:xfrm>
            <a:off x="1412875" y="326548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3" name="Oval 43"/>
          <p:cNvSpPr>
            <a:spLocks noChangeArrowheads="1"/>
          </p:cNvSpPr>
          <p:nvPr/>
        </p:nvSpPr>
        <p:spPr bwMode="auto">
          <a:xfrm>
            <a:off x="1220788" y="26955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4" name="Oval 44"/>
          <p:cNvSpPr>
            <a:spLocks noChangeArrowheads="1"/>
          </p:cNvSpPr>
          <p:nvPr/>
        </p:nvSpPr>
        <p:spPr bwMode="auto">
          <a:xfrm>
            <a:off x="1204913" y="9858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5" name="WordArt 45"/>
          <p:cNvSpPr>
            <a:spLocks noChangeArrowheads="1" noChangeShapeType="1" noTextEdit="1"/>
          </p:cNvSpPr>
          <p:nvPr/>
        </p:nvSpPr>
        <p:spPr bwMode="auto">
          <a:xfrm>
            <a:off x="1468438" y="68897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26" name="Oval 46"/>
          <p:cNvSpPr>
            <a:spLocks noChangeArrowheads="1"/>
          </p:cNvSpPr>
          <p:nvPr/>
        </p:nvSpPr>
        <p:spPr bwMode="auto">
          <a:xfrm>
            <a:off x="1427163" y="12525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7" name="Oval 47"/>
          <p:cNvSpPr>
            <a:spLocks noChangeArrowheads="1"/>
          </p:cNvSpPr>
          <p:nvPr/>
        </p:nvSpPr>
        <p:spPr bwMode="auto">
          <a:xfrm>
            <a:off x="1692275" y="12509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8" name="Oval 48"/>
          <p:cNvSpPr>
            <a:spLocks noChangeArrowheads="1"/>
          </p:cNvSpPr>
          <p:nvPr/>
        </p:nvSpPr>
        <p:spPr bwMode="auto">
          <a:xfrm>
            <a:off x="1901825" y="70008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29" name="Oval 49"/>
          <p:cNvSpPr>
            <a:spLocks noChangeArrowheads="1"/>
          </p:cNvSpPr>
          <p:nvPr/>
        </p:nvSpPr>
        <p:spPr bwMode="auto">
          <a:xfrm>
            <a:off x="1208088" y="6953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0" name="Oval 50"/>
          <p:cNvSpPr>
            <a:spLocks noChangeArrowheads="1"/>
          </p:cNvSpPr>
          <p:nvPr/>
        </p:nvSpPr>
        <p:spPr bwMode="auto">
          <a:xfrm>
            <a:off x="1911350" y="99218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1" name="Oval 51"/>
          <p:cNvSpPr>
            <a:spLocks noChangeArrowheads="1"/>
          </p:cNvSpPr>
          <p:nvPr/>
        </p:nvSpPr>
        <p:spPr bwMode="auto">
          <a:xfrm>
            <a:off x="519113" y="22320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2" name="WordArt 52"/>
          <p:cNvSpPr>
            <a:spLocks noChangeArrowheads="1" noChangeShapeType="1" noTextEdit="1"/>
          </p:cNvSpPr>
          <p:nvPr/>
        </p:nvSpPr>
        <p:spPr bwMode="auto">
          <a:xfrm>
            <a:off x="271463" y="16240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46133" name="Oval 53"/>
          <p:cNvSpPr>
            <a:spLocks noChangeArrowheads="1"/>
          </p:cNvSpPr>
          <p:nvPr/>
        </p:nvSpPr>
        <p:spPr bwMode="auto">
          <a:xfrm>
            <a:off x="490538" y="134778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4" name="Oval 54"/>
          <p:cNvSpPr>
            <a:spLocks noChangeArrowheads="1"/>
          </p:cNvSpPr>
          <p:nvPr/>
        </p:nvSpPr>
        <p:spPr bwMode="auto">
          <a:xfrm>
            <a:off x="220663" y="13557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5" name="Oval 55"/>
          <p:cNvSpPr>
            <a:spLocks noChangeArrowheads="1"/>
          </p:cNvSpPr>
          <p:nvPr/>
        </p:nvSpPr>
        <p:spPr bwMode="auto">
          <a:xfrm>
            <a:off x="236538" y="22320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6" name="Oval 56"/>
          <p:cNvSpPr>
            <a:spLocks noChangeArrowheads="1"/>
          </p:cNvSpPr>
          <p:nvPr/>
        </p:nvSpPr>
        <p:spPr bwMode="auto">
          <a:xfrm>
            <a:off x="725488" y="1906588"/>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7" name="Oval 57"/>
          <p:cNvSpPr>
            <a:spLocks noChangeArrowheads="1"/>
          </p:cNvSpPr>
          <p:nvPr/>
        </p:nvSpPr>
        <p:spPr bwMode="auto">
          <a:xfrm>
            <a:off x="725488" y="1638300"/>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8" name="Oval 58"/>
          <p:cNvSpPr>
            <a:spLocks noChangeArrowheads="1"/>
          </p:cNvSpPr>
          <p:nvPr/>
        </p:nvSpPr>
        <p:spPr bwMode="auto">
          <a:xfrm>
            <a:off x="522288" y="32670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39" name="WordArt 59"/>
          <p:cNvSpPr>
            <a:spLocks noChangeArrowheads="1" noChangeShapeType="1" noTextEdit="1"/>
          </p:cNvSpPr>
          <p:nvPr/>
        </p:nvSpPr>
        <p:spPr bwMode="auto">
          <a:xfrm>
            <a:off x="304800" y="27162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40" name="Oval 60"/>
          <p:cNvSpPr>
            <a:spLocks noChangeArrowheads="1"/>
          </p:cNvSpPr>
          <p:nvPr/>
        </p:nvSpPr>
        <p:spPr bwMode="auto">
          <a:xfrm>
            <a:off x="527050" y="24765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41" name="Oval 61"/>
          <p:cNvSpPr>
            <a:spLocks noChangeArrowheads="1"/>
          </p:cNvSpPr>
          <p:nvPr/>
        </p:nvSpPr>
        <p:spPr bwMode="auto">
          <a:xfrm>
            <a:off x="766763" y="27273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42" name="Oval 62"/>
          <p:cNvSpPr>
            <a:spLocks noChangeArrowheads="1"/>
          </p:cNvSpPr>
          <p:nvPr/>
        </p:nvSpPr>
        <p:spPr bwMode="auto">
          <a:xfrm>
            <a:off x="762000" y="29908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43" name="Oval 63"/>
          <p:cNvSpPr>
            <a:spLocks noChangeArrowheads="1"/>
          </p:cNvSpPr>
          <p:nvPr/>
        </p:nvSpPr>
        <p:spPr bwMode="auto">
          <a:xfrm>
            <a:off x="239713" y="24844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44" name="Oval 64"/>
          <p:cNvSpPr>
            <a:spLocks noChangeArrowheads="1"/>
          </p:cNvSpPr>
          <p:nvPr/>
        </p:nvSpPr>
        <p:spPr bwMode="auto">
          <a:xfrm>
            <a:off x="201613" y="326390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45" name="Oval 65"/>
          <p:cNvSpPr>
            <a:spLocks noChangeArrowheads="1"/>
          </p:cNvSpPr>
          <p:nvPr/>
        </p:nvSpPr>
        <p:spPr bwMode="auto">
          <a:xfrm>
            <a:off x="5121275" y="242093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46" name="WordArt 66"/>
          <p:cNvSpPr>
            <a:spLocks noChangeArrowheads="1" noChangeShapeType="1" noTextEdit="1"/>
          </p:cNvSpPr>
          <p:nvPr/>
        </p:nvSpPr>
        <p:spPr bwMode="auto">
          <a:xfrm>
            <a:off x="4873625" y="18129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46147" name="Oval 67"/>
          <p:cNvSpPr>
            <a:spLocks noChangeArrowheads="1"/>
          </p:cNvSpPr>
          <p:nvPr/>
        </p:nvSpPr>
        <p:spPr bwMode="auto">
          <a:xfrm>
            <a:off x="4826000" y="1508125"/>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48" name="Oval 68"/>
          <p:cNvSpPr>
            <a:spLocks noChangeArrowheads="1"/>
          </p:cNvSpPr>
          <p:nvPr/>
        </p:nvSpPr>
        <p:spPr bwMode="auto">
          <a:xfrm>
            <a:off x="5089525" y="1503363"/>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49" name="Oval 69"/>
          <p:cNvSpPr>
            <a:spLocks noChangeArrowheads="1"/>
          </p:cNvSpPr>
          <p:nvPr/>
        </p:nvSpPr>
        <p:spPr bwMode="auto">
          <a:xfrm>
            <a:off x="4838700" y="242093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0" name="Oval 70"/>
          <p:cNvSpPr>
            <a:spLocks noChangeArrowheads="1"/>
          </p:cNvSpPr>
          <p:nvPr/>
        </p:nvSpPr>
        <p:spPr bwMode="auto">
          <a:xfrm>
            <a:off x="5356225" y="2124075"/>
            <a:ext cx="182563"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1" name="Oval 71"/>
          <p:cNvSpPr>
            <a:spLocks noChangeArrowheads="1"/>
          </p:cNvSpPr>
          <p:nvPr/>
        </p:nvSpPr>
        <p:spPr bwMode="auto">
          <a:xfrm>
            <a:off x="5356225" y="1855788"/>
            <a:ext cx="182563"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2" name="Oval 72"/>
          <p:cNvSpPr>
            <a:spLocks noChangeArrowheads="1"/>
          </p:cNvSpPr>
          <p:nvPr/>
        </p:nvSpPr>
        <p:spPr bwMode="auto">
          <a:xfrm>
            <a:off x="5843588" y="23907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3" name="WordArt 73"/>
          <p:cNvSpPr>
            <a:spLocks noChangeArrowheads="1" noChangeShapeType="1" noTextEdit="1"/>
          </p:cNvSpPr>
          <p:nvPr/>
        </p:nvSpPr>
        <p:spPr bwMode="auto">
          <a:xfrm>
            <a:off x="5600700" y="18113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54" name="Oval 74"/>
          <p:cNvSpPr>
            <a:spLocks noChangeArrowheads="1"/>
          </p:cNvSpPr>
          <p:nvPr/>
        </p:nvSpPr>
        <p:spPr bwMode="auto">
          <a:xfrm>
            <a:off x="5602288" y="15589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5" name="Oval 75"/>
          <p:cNvSpPr>
            <a:spLocks noChangeArrowheads="1"/>
          </p:cNvSpPr>
          <p:nvPr/>
        </p:nvSpPr>
        <p:spPr bwMode="auto">
          <a:xfrm>
            <a:off x="5824538" y="15573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6" name="Oval 76"/>
          <p:cNvSpPr>
            <a:spLocks noChangeArrowheads="1"/>
          </p:cNvSpPr>
          <p:nvPr/>
        </p:nvSpPr>
        <p:spPr bwMode="auto">
          <a:xfrm>
            <a:off x="6062663" y="182245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7" name="Oval 77"/>
          <p:cNvSpPr>
            <a:spLocks noChangeArrowheads="1"/>
          </p:cNvSpPr>
          <p:nvPr/>
        </p:nvSpPr>
        <p:spPr bwMode="auto">
          <a:xfrm>
            <a:off x="6057900" y="20859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8" name="Oval 78"/>
          <p:cNvSpPr>
            <a:spLocks noChangeArrowheads="1"/>
          </p:cNvSpPr>
          <p:nvPr/>
        </p:nvSpPr>
        <p:spPr bwMode="auto">
          <a:xfrm>
            <a:off x="5564188" y="24098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59" name="Oval 79"/>
          <p:cNvSpPr>
            <a:spLocks noChangeArrowheads="1"/>
          </p:cNvSpPr>
          <p:nvPr/>
        </p:nvSpPr>
        <p:spPr bwMode="auto">
          <a:xfrm>
            <a:off x="4659313" y="29876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60" name="WordArt 80"/>
          <p:cNvSpPr>
            <a:spLocks noChangeArrowheads="1" noChangeShapeType="1" noTextEdit="1"/>
          </p:cNvSpPr>
          <p:nvPr/>
        </p:nvSpPr>
        <p:spPr bwMode="auto">
          <a:xfrm>
            <a:off x="4906963" y="26765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61" name="Oval 81"/>
          <p:cNvSpPr>
            <a:spLocks noChangeArrowheads="1"/>
          </p:cNvSpPr>
          <p:nvPr/>
        </p:nvSpPr>
        <p:spPr bwMode="auto">
          <a:xfrm>
            <a:off x="5157788" y="32670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62" name="Oval 82"/>
          <p:cNvSpPr>
            <a:spLocks noChangeArrowheads="1"/>
          </p:cNvSpPr>
          <p:nvPr/>
        </p:nvSpPr>
        <p:spPr bwMode="auto">
          <a:xfrm>
            <a:off x="5368925" y="268763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63" name="Oval 83"/>
          <p:cNvSpPr>
            <a:spLocks noChangeArrowheads="1"/>
          </p:cNvSpPr>
          <p:nvPr/>
        </p:nvSpPr>
        <p:spPr bwMode="auto">
          <a:xfrm>
            <a:off x="5364163" y="295116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64" name="Oval 84"/>
          <p:cNvSpPr>
            <a:spLocks noChangeArrowheads="1"/>
          </p:cNvSpPr>
          <p:nvPr/>
        </p:nvSpPr>
        <p:spPr bwMode="auto">
          <a:xfrm>
            <a:off x="4870450" y="32750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65" name="Oval 85"/>
          <p:cNvSpPr>
            <a:spLocks noChangeArrowheads="1"/>
          </p:cNvSpPr>
          <p:nvPr/>
        </p:nvSpPr>
        <p:spPr bwMode="auto">
          <a:xfrm>
            <a:off x="4649788" y="27035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66" name="Oval 86"/>
          <p:cNvSpPr>
            <a:spLocks noChangeArrowheads="1"/>
          </p:cNvSpPr>
          <p:nvPr/>
        </p:nvSpPr>
        <p:spPr bwMode="auto">
          <a:xfrm>
            <a:off x="4605338" y="119380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67" name="WordArt 87"/>
          <p:cNvSpPr>
            <a:spLocks noChangeArrowheads="1" noChangeShapeType="1" noTextEdit="1"/>
          </p:cNvSpPr>
          <p:nvPr/>
        </p:nvSpPr>
        <p:spPr bwMode="auto">
          <a:xfrm>
            <a:off x="4868863" y="8969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68" name="Oval 88"/>
          <p:cNvSpPr>
            <a:spLocks noChangeArrowheads="1"/>
          </p:cNvSpPr>
          <p:nvPr/>
        </p:nvSpPr>
        <p:spPr bwMode="auto">
          <a:xfrm>
            <a:off x="4813300" y="6588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69" name="Oval 89"/>
          <p:cNvSpPr>
            <a:spLocks noChangeArrowheads="1"/>
          </p:cNvSpPr>
          <p:nvPr/>
        </p:nvSpPr>
        <p:spPr bwMode="auto">
          <a:xfrm>
            <a:off x="5078413" y="6572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0" name="Oval 90"/>
          <p:cNvSpPr>
            <a:spLocks noChangeArrowheads="1"/>
          </p:cNvSpPr>
          <p:nvPr/>
        </p:nvSpPr>
        <p:spPr bwMode="auto">
          <a:xfrm>
            <a:off x="5302250" y="9080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1" name="Oval 91"/>
          <p:cNvSpPr>
            <a:spLocks noChangeArrowheads="1"/>
          </p:cNvSpPr>
          <p:nvPr/>
        </p:nvSpPr>
        <p:spPr bwMode="auto">
          <a:xfrm>
            <a:off x="4608513" y="90328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2" name="Oval 92"/>
          <p:cNvSpPr>
            <a:spLocks noChangeArrowheads="1"/>
          </p:cNvSpPr>
          <p:nvPr/>
        </p:nvSpPr>
        <p:spPr bwMode="auto">
          <a:xfrm>
            <a:off x="5311775" y="12001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3" name="Oval 93"/>
          <p:cNvSpPr>
            <a:spLocks noChangeArrowheads="1"/>
          </p:cNvSpPr>
          <p:nvPr/>
        </p:nvSpPr>
        <p:spPr bwMode="auto">
          <a:xfrm>
            <a:off x="4572000" y="2116138"/>
            <a:ext cx="182563" cy="182562"/>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4" name="Oval 94"/>
          <p:cNvSpPr>
            <a:spLocks noChangeArrowheads="1"/>
          </p:cNvSpPr>
          <p:nvPr/>
        </p:nvSpPr>
        <p:spPr bwMode="auto">
          <a:xfrm>
            <a:off x="4572000" y="1847850"/>
            <a:ext cx="182563" cy="182563"/>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5" name="Text Box 95"/>
          <p:cNvSpPr txBox="1">
            <a:spLocks noChangeArrowheads="1"/>
          </p:cNvSpPr>
          <p:nvPr/>
        </p:nvSpPr>
        <p:spPr bwMode="auto">
          <a:xfrm>
            <a:off x="4624388" y="95250"/>
            <a:ext cx="1155700" cy="457200"/>
          </a:xfrm>
          <a:prstGeom prst="rect">
            <a:avLst/>
          </a:prstGeom>
          <a:noFill/>
          <a:ln w="9525">
            <a:noFill/>
            <a:miter lim="800000"/>
            <a:headEnd/>
            <a:tailEnd/>
          </a:ln>
          <a:effectLst/>
        </p:spPr>
        <p:txBody>
          <a:bodyPr lIns="0" rIns="0">
            <a:spAutoFit/>
          </a:bodyPr>
          <a:lstStyle/>
          <a:p>
            <a:pPr algn="ctr">
              <a:spcBef>
                <a:spcPct val="50000"/>
              </a:spcBef>
            </a:pPr>
            <a:r>
              <a:rPr lang="en-US" sz="2400" smtClean="0">
                <a:solidFill>
                  <a:srgbClr val="000000"/>
                </a:solidFill>
                <a:latin typeface="Arial" pitchFamily="34" charset="0"/>
              </a:rPr>
              <a:t>sulfite</a:t>
            </a:r>
          </a:p>
        </p:txBody>
      </p:sp>
      <p:sp>
        <p:nvSpPr>
          <p:cNvPr id="46176" name="Oval 96"/>
          <p:cNvSpPr>
            <a:spLocks noChangeArrowheads="1"/>
          </p:cNvSpPr>
          <p:nvPr/>
        </p:nvSpPr>
        <p:spPr bwMode="auto">
          <a:xfrm>
            <a:off x="7277100" y="1787525"/>
            <a:ext cx="182563" cy="182563"/>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7" name="Oval 97"/>
          <p:cNvSpPr>
            <a:spLocks noChangeArrowheads="1"/>
          </p:cNvSpPr>
          <p:nvPr/>
        </p:nvSpPr>
        <p:spPr bwMode="auto">
          <a:xfrm>
            <a:off x="7277100" y="2030413"/>
            <a:ext cx="182563" cy="182562"/>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8" name="Oval 98"/>
          <p:cNvSpPr>
            <a:spLocks noChangeArrowheads="1"/>
          </p:cNvSpPr>
          <p:nvPr/>
        </p:nvSpPr>
        <p:spPr bwMode="auto">
          <a:xfrm>
            <a:off x="7834313" y="237807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79" name="WordArt 99"/>
          <p:cNvSpPr>
            <a:spLocks noChangeArrowheads="1" noChangeShapeType="1" noTextEdit="1"/>
          </p:cNvSpPr>
          <p:nvPr/>
        </p:nvSpPr>
        <p:spPr bwMode="auto">
          <a:xfrm>
            <a:off x="7586663" y="177006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46180" name="Oval 100"/>
          <p:cNvSpPr>
            <a:spLocks noChangeArrowheads="1"/>
          </p:cNvSpPr>
          <p:nvPr/>
        </p:nvSpPr>
        <p:spPr bwMode="auto">
          <a:xfrm>
            <a:off x="7539038" y="1465263"/>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81" name="Oval 101"/>
          <p:cNvSpPr>
            <a:spLocks noChangeArrowheads="1"/>
          </p:cNvSpPr>
          <p:nvPr/>
        </p:nvSpPr>
        <p:spPr bwMode="auto">
          <a:xfrm>
            <a:off x="7802563" y="1460500"/>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82" name="Oval 102"/>
          <p:cNvSpPr>
            <a:spLocks noChangeArrowheads="1"/>
          </p:cNvSpPr>
          <p:nvPr/>
        </p:nvSpPr>
        <p:spPr bwMode="auto">
          <a:xfrm>
            <a:off x="7551738" y="237807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83" name="Oval 103"/>
          <p:cNvSpPr>
            <a:spLocks noChangeArrowheads="1"/>
          </p:cNvSpPr>
          <p:nvPr/>
        </p:nvSpPr>
        <p:spPr bwMode="auto">
          <a:xfrm>
            <a:off x="8069263" y="2081213"/>
            <a:ext cx="182562" cy="182562"/>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84" name="Oval 104"/>
          <p:cNvSpPr>
            <a:spLocks noChangeArrowheads="1"/>
          </p:cNvSpPr>
          <p:nvPr/>
        </p:nvSpPr>
        <p:spPr bwMode="auto">
          <a:xfrm>
            <a:off x="8069263" y="1812925"/>
            <a:ext cx="182562" cy="182563"/>
          </a:xfrm>
          <a:prstGeom prst="ellipse">
            <a:avLst/>
          </a:prstGeom>
          <a:solidFill>
            <a:srgbClr val="FF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85" name="Oval 105"/>
          <p:cNvSpPr>
            <a:spLocks noChangeArrowheads="1"/>
          </p:cNvSpPr>
          <p:nvPr/>
        </p:nvSpPr>
        <p:spPr bwMode="auto">
          <a:xfrm>
            <a:off x="8556625" y="23479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86" name="WordArt 106"/>
          <p:cNvSpPr>
            <a:spLocks noChangeArrowheads="1" noChangeShapeType="1" noTextEdit="1"/>
          </p:cNvSpPr>
          <p:nvPr/>
        </p:nvSpPr>
        <p:spPr bwMode="auto">
          <a:xfrm>
            <a:off x="8313738" y="176847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87" name="Oval 107"/>
          <p:cNvSpPr>
            <a:spLocks noChangeArrowheads="1"/>
          </p:cNvSpPr>
          <p:nvPr/>
        </p:nvSpPr>
        <p:spPr bwMode="auto">
          <a:xfrm>
            <a:off x="8315325" y="15160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88" name="Oval 108"/>
          <p:cNvSpPr>
            <a:spLocks noChangeArrowheads="1"/>
          </p:cNvSpPr>
          <p:nvPr/>
        </p:nvSpPr>
        <p:spPr bwMode="auto">
          <a:xfrm>
            <a:off x="8537575" y="15144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89" name="Oval 109"/>
          <p:cNvSpPr>
            <a:spLocks noChangeArrowheads="1"/>
          </p:cNvSpPr>
          <p:nvPr/>
        </p:nvSpPr>
        <p:spPr bwMode="auto">
          <a:xfrm>
            <a:off x="8775700" y="177958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0" name="Oval 110"/>
          <p:cNvSpPr>
            <a:spLocks noChangeArrowheads="1"/>
          </p:cNvSpPr>
          <p:nvPr/>
        </p:nvSpPr>
        <p:spPr bwMode="auto">
          <a:xfrm>
            <a:off x="8770938" y="20431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1" name="Oval 111"/>
          <p:cNvSpPr>
            <a:spLocks noChangeArrowheads="1"/>
          </p:cNvSpPr>
          <p:nvPr/>
        </p:nvSpPr>
        <p:spPr bwMode="auto">
          <a:xfrm>
            <a:off x="8277225" y="23669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2" name="Oval 112"/>
          <p:cNvSpPr>
            <a:spLocks noChangeArrowheads="1"/>
          </p:cNvSpPr>
          <p:nvPr/>
        </p:nvSpPr>
        <p:spPr bwMode="auto">
          <a:xfrm>
            <a:off x="7372350" y="29448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3" name="WordArt 113"/>
          <p:cNvSpPr>
            <a:spLocks noChangeArrowheads="1" noChangeShapeType="1" noTextEdit="1"/>
          </p:cNvSpPr>
          <p:nvPr/>
        </p:nvSpPr>
        <p:spPr bwMode="auto">
          <a:xfrm>
            <a:off x="7620000" y="263366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194" name="Oval 114"/>
          <p:cNvSpPr>
            <a:spLocks noChangeArrowheads="1"/>
          </p:cNvSpPr>
          <p:nvPr/>
        </p:nvSpPr>
        <p:spPr bwMode="auto">
          <a:xfrm>
            <a:off x="7870825" y="32242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5" name="Oval 115"/>
          <p:cNvSpPr>
            <a:spLocks noChangeArrowheads="1"/>
          </p:cNvSpPr>
          <p:nvPr/>
        </p:nvSpPr>
        <p:spPr bwMode="auto">
          <a:xfrm>
            <a:off x="8081963" y="26447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6" name="Oval 116"/>
          <p:cNvSpPr>
            <a:spLocks noChangeArrowheads="1"/>
          </p:cNvSpPr>
          <p:nvPr/>
        </p:nvSpPr>
        <p:spPr bwMode="auto">
          <a:xfrm>
            <a:off x="8077200" y="29083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7" name="Oval 117"/>
          <p:cNvSpPr>
            <a:spLocks noChangeArrowheads="1"/>
          </p:cNvSpPr>
          <p:nvPr/>
        </p:nvSpPr>
        <p:spPr bwMode="auto">
          <a:xfrm>
            <a:off x="7583488" y="323215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8" name="Oval 118"/>
          <p:cNvSpPr>
            <a:spLocks noChangeArrowheads="1"/>
          </p:cNvSpPr>
          <p:nvPr/>
        </p:nvSpPr>
        <p:spPr bwMode="auto">
          <a:xfrm>
            <a:off x="7362825" y="26606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199" name="Oval 119"/>
          <p:cNvSpPr>
            <a:spLocks noChangeArrowheads="1"/>
          </p:cNvSpPr>
          <p:nvPr/>
        </p:nvSpPr>
        <p:spPr bwMode="auto">
          <a:xfrm>
            <a:off x="7304088" y="11795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00" name="WordArt 120"/>
          <p:cNvSpPr>
            <a:spLocks noChangeArrowheads="1" noChangeShapeType="1" noTextEdit="1"/>
          </p:cNvSpPr>
          <p:nvPr/>
        </p:nvSpPr>
        <p:spPr bwMode="auto">
          <a:xfrm>
            <a:off x="7567613" y="882650"/>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201" name="Oval 121"/>
          <p:cNvSpPr>
            <a:spLocks noChangeArrowheads="1"/>
          </p:cNvSpPr>
          <p:nvPr/>
        </p:nvSpPr>
        <p:spPr bwMode="auto">
          <a:xfrm>
            <a:off x="7497763" y="6302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02" name="Oval 122"/>
          <p:cNvSpPr>
            <a:spLocks noChangeArrowheads="1"/>
          </p:cNvSpPr>
          <p:nvPr/>
        </p:nvSpPr>
        <p:spPr bwMode="auto">
          <a:xfrm>
            <a:off x="7762875" y="6286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03" name="Oval 123"/>
          <p:cNvSpPr>
            <a:spLocks noChangeArrowheads="1"/>
          </p:cNvSpPr>
          <p:nvPr/>
        </p:nvSpPr>
        <p:spPr bwMode="auto">
          <a:xfrm>
            <a:off x="8001000" y="8937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04" name="Oval 124"/>
          <p:cNvSpPr>
            <a:spLocks noChangeArrowheads="1"/>
          </p:cNvSpPr>
          <p:nvPr/>
        </p:nvSpPr>
        <p:spPr bwMode="auto">
          <a:xfrm>
            <a:off x="7307263" y="88900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05" name="Oval 125"/>
          <p:cNvSpPr>
            <a:spLocks noChangeArrowheads="1"/>
          </p:cNvSpPr>
          <p:nvPr/>
        </p:nvSpPr>
        <p:spPr bwMode="auto">
          <a:xfrm>
            <a:off x="8010525" y="11858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06" name="Oval 126"/>
          <p:cNvSpPr>
            <a:spLocks noChangeArrowheads="1"/>
          </p:cNvSpPr>
          <p:nvPr/>
        </p:nvSpPr>
        <p:spPr bwMode="auto">
          <a:xfrm>
            <a:off x="7050088" y="231775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07" name="WordArt 127"/>
          <p:cNvSpPr>
            <a:spLocks noChangeArrowheads="1" noChangeShapeType="1" noTextEdit="1"/>
          </p:cNvSpPr>
          <p:nvPr/>
        </p:nvSpPr>
        <p:spPr bwMode="auto">
          <a:xfrm>
            <a:off x="6807200" y="17383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46208" name="Oval 128"/>
          <p:cNvSpPr>
            <a:spLocks noChangeArrowheads="1"/>
          </p:cNvSpPr>
          <p:nvPr/>
        </p:nvSpPr>
        <p:spPr bwMode="auto">
          <a:xfrm>
            <a:off x="6808788" y="148590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09" name="Oval 129"/>
          <p:cNvSpPr>
            <a:spLocks noChangeArrowheads="1"/>
          </p:cNvSpPr>
          <p:nvPr/>
        </p:nvSpPr>
        <p:spPr bwMode="auto">
          <a:xfrm>
            <a:off x="7031038" y="14843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10" name="Oval 130"/>
          <p:cNvSpPr>
            <a:spLocks noChangeArrowheads="1"/>
          </p:cNvSpPr>
          <p:nvPr/>
        </p:nvSpPr>
        <p:spPr bwMode="auto">
          <a:xfrm>
            <a:off x="6537325" y="17637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11" name="Oval 131"/>
          <p:cNvSpPr>
            <a:spLocks noChangeArrowheads="1"/>
          </p:cNvSpPr>
          <p:nvPr/>
        </p:nvSpPr>
        <p:spPr bwMode="auto">
          <a:xfrm>
            <a:off x="6532563" y="20272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12" name="Oval 132"/>
          <p:cNvSpPr>
            <a:spLocks noChangeArrowheads="1"/>
          </p:cNvSpPr>
          <p:nvPr/>
        </p:nvSpPr>
        <p:spPr bwMode="auto">
          <a:xfrm>
            <a:off x="6770688" y="233680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13" name="AutoShape 133"/>
          <p:cNvSpPr>
            <a:spLocks/>
          </p:cNvSpPr>
          <p:nvPr/>
        </p:nvSpPr>
        <p:spPr bwMode="auto">
          <a:xfrm>
            <a:off x="6442075" y="577850"/>
            <a:ext cx="465138" cy="2876550"/>
          </a:xfrm>
          <a:prstGeom prst="leftBracket">
            <a:avLst>
              <a:gd name="adj" fmla="val 51536"/>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14" name="AutoShape 134"/>
          <p:cNvSpPr>
            <a:spLocks/>
          </p:cNvSpPr>
          <p:nvPr/>
        </p:nvSpPr>
        <p:spPr bwMode="auto">
          <a:xfrm>
            <a:off x="8453438" y="552450"/>
            <a:ext cx="604837" cy="2914650"/>
          </a:xfrm>
          <a:prstGeom prst="rightBracket">
            <a:avLst>
              <a:gd name="adj" fmla="val 40158"/>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15" name="Text Box 135"/>
          <p:cNvSpPr txBox="1">
            <a:spLocks noChangeArrowheads="1"/>
          </p:cNvSpPr>
          <p:nvPr/>
        </p:nvSpPr>
        <p:spPr bwMode="auto">
          <a:xfrm>
            <a:off x="8528050" y="98425"/>
            <a:ext cx="549275" cy="519113"/>
          </a:xfrm>
          <a:prstGeom prst="rect">
            <a:avLst/>
          </a:prstGeom>
          <a:noFill/>
          <a:ln w="9525">
            <a:noFill/>
            <a:miter lim="800000"/>
            <a:headEnd/>
            <a:tailEnd/>
          </a:ln>
          <a:effectLst/>
        </p:spPr>
        <p:txBody>
          <a:bodyPr>
            <a:spAutoFit/>
          </a:bodyPr>
          <a:lstStyle/>
          <a:p>
            <a:pPr>
              <a:spcBef>
                <a:spcPct val="50000"/>
              </a:spcBef>
            </a:pPr>
            <a:r>
              <a:rPr lang="en-US" sz="2800" smtClean="0">
                <a:solidFill>
                  <a:srgbClr val="000000"/>
                </a:solidFill>
                <a:latin typeface="Arial" pitchFamily="34" charset="0"/>
              </a:rPr>
              <a:t>-2</a:t>
            </a:r>
          </a:p>
        </p:txBody>
      </p:sp>
      <p:sp>
        <p:nvSpPr>
          <p:cNvPr id="46216" name="AutoShape 136"/>
          <p:cNvSpPr>
            <a:spLocks noChangeArrowheads="1"/>
          </p:cNvSpPr>
          <p:nvPr/>
        </p:nvSpPr>
        <p:spPr bwMode="auto">
          <a:xfrm>
            <a:off x="4403725" y="520700"/>
            <a:ext cx="1898650" cy="3122613"/>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46217" name="Text Box 137"/>
          <p:cNvSpPr txBox="1">
            <a:spLocks noChangeArrowheads="1"/>
          </p:cNvSpPr>
          <p:nvPr/>
        </p:nvSpPr>
        <p:spPr bwMode="auto">
          <a:xfrm>
            <a:off x="5954713" y="122238"/>
            <a:ext cx="549275" cy="519112"/>
          </a:xfrm>
          <a:prstGeom prst="rect">
            <a:avLst/>
          </a:prstGeom>
          <a:noFill/>
          <a:ln w="9525">
            <a:noFill/>
            <a:miter lim="800000"/>
            <a:headEnd/>
            <a:tailEnd/>
          </a:ln>
          <a:effectLst/>
        </p:spPr>
        <p:txBody>
          <a:bodyPr>
            <a:spAutoFit/>
          </a:bodyPr>
          <a:lstStyle/>
          <a:p>
            <a:pPr>
              <a:spcBef>
                <a:spcPct val="50000"/>
              </a:spcBef>
            </a:pPr>
            <a:r>
              <a:rPr lang="en-US" sz="2800" smtClean="0">
                <a:solidFill>
                  <a:srgbClr val="000000"/>
                </a:solidFill>
                <a:latin typeface="Arial" pitchFamily="34" charset="0"/>
              </a:rPr>
              <a:t>-2</a:t>
            </a:r>
          </a:p>
        </p:txBody>
      </p:sp>
      <p:sp>
        <p:nvSpPr>
          <p:cNvPr id="46219" name="Line 139"/>
          <p:cNvSpPr>
            <a:spLocks noChangeShapeType="1"/>
          </p:cNvSpPr>
          <p:nvPr/>
        </p:nvSpPr>
        <p:spPr bwMode="auto">
          <a:xfrm>
            <a:off x="2333625" y="631825"/>
            <a:ext cx="0" cy="287020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46220" name="Line 140"/>
          <p:cNvSpPr>
            <a:spLocks noChangeShapeType="1"/>
          </p:cNvSpPr>
          <p:nvPr/>
        </p:nvSpPr>
        <p:spPr bwMode="auto">
          <a:xfrm>
            <a:off x="1066800" y="698500"/>
            <a:ext cx="0" cy="287020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46221" name="Text Box 141"/>
          <p:cNvSpPr txBox="1">
            <a:spLocks noChangeArrowheads="1"/>
          </p:cNvSpPr>
          <p:nvPr/>
        </p:nvSpPr>
        <p:spPr bwMode="auto">
          <a:xfrm>
            <a:off x="7127875" y="147638"/>
            <a:ext cx="1155700" cy="457200"/>
          </a:xfrm>
          <a:prstGeom prst="rect">
            <a:avLst/>
          </a:prstGeom>
          <a:noFill/>
          <a:ln w="9525">
            <a:noFill/>
            <a:miter lim="800000"/>
            <a:headEnd/>
            <a:tailEnd/>
          </a:ln>
          <a:effectLst/>
        </p:spPr>
        <p:txBody>
          <a:bodyPr lIns="0" rIns="0">
            <a:spAutoFit/>
          </a:bodyPr>
          <a:lstStyle/>
          <a:p>
            <a:pPr algn="ctr">
              <a:spcBef>
                <a:spcPct val="50000"/>
              </a:spcBef>
            </a:pPr>
            <a:r>
              <a:rPr lang="en-US" sz="2400" smtClean="0">
                <a:solidFill>
                  <a:srgbClr val="000000"/>
                </a:solidFill>
                <a:latin typeface="Arial" pitchFamily="34" charset="0"/>
              </a:rPr>
              <a:t>sulfate</a:t>
            </a:r>
          </a:p>
        </p:txBody>
      </p:sp>
      <p:sp>
        <p:nvSpPr>
          <p:cNvPr id="143" name="TextBox 142"/>
          <p:cNvSpPr txBox="1"/>
          <p:nvPr/>
        </p:nvSpPr>
        <p:spPr>
          <a:xfrm rot="2071006">
            <a:off x="-101997" y="4125204"/>
            <a:ext cx="2842954" cy="523220"/>
          </a:xfrm>
          <a:prstGeom prst="rect">
            <a:avLst/>
          </a:prstGeom>
          <a:noFill/>
        </p:spPr>
        <p:txBody>
          <a:bodyPr wrap="square" rtlCol="0">
            <a:spAutoFit/>
          </a:bodyPr>
          <a:lstStyle/>
          <a:p>
            <a:r>
              <a:rPr lang="en-US" sz="2800" dirty="0" smtClean="0"/>
              <a:t>Sulfur monoxide</a:t>
            </a:r>
            <a:endParaRPr lang="en-US" sz="2800" dirty="0"/>
          </a:p>
        </p:txBody>
      </p:sp>
      <p:sp>
        <p:nvSpPr>
          <p:cNvPr id="144" name="TextBox 143"/>
          <p:cNvSpPr txBox="1"/>
          <p:nvPr/>
        </p:nvSpPr>
        <p:spPr>
          <a:xfrm rot="2071006">
            <a:off x="1388137" y="4049004"/>
            <a:ext cx="2842954" cy="523220"/>
          </a:xfrm>
          <a:prstGeom prst="rect">
            <a:avLst/>
          </a:prstGeom>
          <a:noFill/>
        </p:spPr>
        <p:txBody>
          <a:bodyPr wrap="square" rtlCol="0">
            <a:spAutoFit/>
          </a:bodyPr>
          <a:lstStyle/>
          <a:p>
            <a:r>
              <a:rPr lang="en-US" sz="2800" dirty="0" smtClean="0"/>
              <a:t>Sulfur dioxide</a:t>
            </a:r>
            <a:endParaRPr lang="en-US" sz="2800" dirty="0"/>
          </a:p>
        </p:txBody>
      </p:sp>
      <p:sp>
        <p:nvSpPr>
          <p:cNvPr id="145" name="TextBox 144"/>
          <p:cNvSpPr txBox="1"/>
          <p:nvPr/>
        </p:nvSpPr>
        <p:spPr>
          <a:xfrm rot="2071006">
            <a:off x="2854215" y="4005254"/>
            <a:ext cx="2539118" cy="523220"/>
          </a:xfrm>
          <a:prstGeom prst="rect">
            <a:avLst/>
          </a:prstGeom>
          <a:noFill/>
        </p:spPr>
        <p:txBody>
          <a:bodyPr wrap="square" rtlCol="0">
            <a:spAutoFit/>
          </a:bodyPr>
          <a:lstStyle/>
          <a:p>
            <a:r>
              <a:rPr lang="en-US" sz="2800" dirty="0" smtClean="0"/>
              <a:t>Sulfur trioxide</a:t>
            </a:r>
            <a:endParaRPr lang="en-US" sz="2800" dirty="0"/>
          </a:p>
        </p:txBody>
      </p:sp>
      <p:sp>
        <p:nvSpPr>
          <p:cNvPr id="146" name="TextBox 145"/>
          <p:cNvSpPr txBox="1"/>
          <p:nvPr/>
        </p:nvSpPr>
        <p:spPr>
          <a:xfrm rot="2071006">
            <a:off x="4849488" y="3748544"/>
            <a:ext cx="1513522" cy="523220"/>
          </a:xfrm>
          <a:prstGeom prst="rect">
            <a:avLst/>
          </a:prstGeom>
          <a:noFill/>
        </p:spPr>
        <p:txBody>
          <a:bodyPr wrap="square" rtlCol="0">
            <a:spAutoFit/>
          </a:bodyPr>
          <a:lstStyle/>
          <a:p>
            <a:r>
              <a:rPr lang="en-US" sz="2800" dirty="0" smtClean="0"/>
              <a:t>Sulfite</a:t>
            </a:r>
            <a:endParaRPr lang="en-US" sz="2800" dirty="0"/>
          </a:p>
        </p:txBody>
      </p:sp>
      <p:sp>
        <p:nvSpPr>
          <p:cNvPr id="147" name="TextBox 146"/>
          <p:cNvSpPr txBox="1"/>
          <p:nvPr/>
        </p:nvSpPr>
        <p:spPr>
          <a:xfrm rot="2071006">
            <a:off x="7143954" y="3773944"/>
            <a:ext cx="1513522" cy="523220"/>
          </a:xfrm>
          <a:prstGeom prst="rect">
            <a:avLst/>
          </a:prstGeom>
          <a:noFill/>
        </p:spPr>
        <p:txBody>
          <a:bodyPr wrap="square" rtlCol="0">
            <a:spAutoFit/>
          </a:bodyPr>
          <a:lstStyle/>
          <a:p>
            <a:r>
              <a:rPr lang="en-US" sz="2800" dirty="0" smtClean="0"/>
              <a:t>Sulfate</a:t>
            </a:r>
            <a:endParaRPr lang="en-US" sz="2800"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p:cTn id="13" dur="500" fill="hold"/>
                                        <p:tgtEl>
                                          <p:spTgt spid="144"/>
                                        </p:tgtEl>
                                        <p:attrNameLst>
                                          <p:attrName>ppt_w</p:attrName>
                                        </p:attrNameLst>
                                      </p:cBhvr>
                                      <p:tavLst>
                                        <p:tav tm="0">
                                          <p:val>
                                            <p:fltVal val="0"/>
                                          </p:val>
                                        </p:tav>
                                        <p:tav tm="100000">
                                          <p:val>
                                            <p:strVal val="#ppt_w"/>
                                          </p:val>
                                        </p:tav>
                                      </p:tavLst>
                                    </p:anim>
                                    <p:anim calcmode="lin" valueType="num">
                                      <p:cBhvr>
                                        <p:cTn id="14" dur="500" fill="hold"/>
                                        <p:tgtEl>
                                          <p:spTgt spid="14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p:cTn id="19" dur="500" fill="hold"/>
                                        <p:tgtEl>
                                          <p:spTgt spid="145"/>
                                        </p:tgtEl>
                                        <p:attrNameLst>
                                          <p:attrName>ppt_w</p:attrName>
                                        </p:attrNameLst>
                                      </p:cBhvr>
                                      <p:tavLst>
                                        <p:tav tm="0">
                                          <p:val>
                                            <p:fltVal val="0"/>
                                          </p:val>
                                        </p:tav>
                                        <p:tav tm="100000">
                                          <p:val>
                                            <p:strVal val="#ppt_w"/>
                                          </p:val>
                                        </p:tav>
                                      </p:tavLst>
                                    </p:anim>
                                    <p:anim calcmode="lin" valueType="num">
                                      <p:cBhvr>
                                        <p:cTn id="20" dur="500" fill="hold"/>
                                        <p:tgtEl>
                                          <p:spTgt spid="14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46"/>
                                        </p:tgtEl>
                                        <p:attrNameLst>
                                          <p:attrName>style.visibility</p:attrName>
                                        </p:attrNameLst>
                                      </p:cBhvr>
                                      <p:to>
                                        <p:strVal val="visible"/>
                                      </p:to>
                                    </p:set>
                                    <p:anim calcmode="lin" valueType="num">
                                      <p:cBhvr>
                                        <p:cTn id="25" dur="500" fill="hold"/>
                                        <p:tgtEl>
                                          <p:spTgt spid="146"/>
                                        </p:tgtEl>
                                        <p:attrNameLst>
                                          <p:attrName>ppt_w</p:attrName>
                                        </p:attrNameLst>
                                      </p:cBhvr>
                                      <p:tavLst>
                                        <p:tav tm="0">
                                          <p:val>
                                            <p:fltVal val="0"/>
                                          </p:val>
                                        </p:tav>
                                        <p:tav tm="100000">
                                          <p:val>
                                            <p:strVal val="#ppt_w"/>
                                          </p:val>
                                        </p:tav>
                                      </p:tavLst>
                                    </p:anim>
                                    <p:anim calcmode="lin" valueType="num">
                                      <p:cBhvr>
                                        <p:cTn id="26" dur="500" fill="hold"/>
                                        <p:tgtEl>
                                          <p:spTgt spid="14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anim calcmode="lin" valueType="num">
                                      <p:cBhvr>
                                        <p:cTn id="31" dur="500" fill="hold"/>
                                        <p:tgtEl>
                                          <p:spTgt spid="147"/>
                                        </p:tgtEl>
                                        <p:attrNameLst>
                                          <p:attrName>ppt_w</p:attrName>
                                        </p:attrNameLst>
                                      </p:cBhvr>
                                      <p:tavLst>
                                        <p:tav tm="0">
                                          <p:val>
                                            <p:fltVal val="0"/>
                                          </p:val>
                                        </p:tav>
                                        <p:tav tm="100000">
                                          <p:val>
                                            <p:strVal val="#ppt_w"/>
                                          </p:val>
                                        </p:tav>
                                      </p:tavLst>
                                    </p:anim>
                                    <p:anim calcmode="lin" valueType="num">
                                      <p:cBhvr>
                                        <p:cTn id="32" dur="500" fill="hold"/>
                                        <p:tgtEl>
                                          <p:spTgt spid="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P spid="1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Casting4"/>
          <p:cNvPicPr>
            <a:picLocks noChangeAspect="1" noChangeArrowheads="1"/>
          </p:cNvPicPr>
          <p:nvPr/>
        </p:nvPicPr>
        <p:blipFill>
          <a:blip r:embed="rId2" cstate="screen">
            <a:lum bright="6000" contrast="6000"/>
          </a:blip>
          <a:srcRect/>
          <a:stretch>
            <a:fillRect/>
          </a:stretch>
        </p:blipFill>
        <p:spPr bwMode="auto">
          <a:xfrm>
            <a:off x="0" y="0"/>
            <a:ext cx="9140825" cy="6856413"/>
          </a:xfrm>
          <a:prstGeom prst="rect">
            <a:avLst/>
          </a:prstGeom>
          <a:noFill/>
        </p:spPr>
      </p:pic>
      <p:sp>
        <p:nvSpPr>
          <p:cNvPr id="211971" name="Text Box 3"/>
          <p:cNvSpPr txBox="1">
            <a:spLocks noChangeArrowheads="1"/>
          </p:cNvSpPr>
          <p:nvPr/>
        </p:nvSpPr>
        <p:spPr bwMode="auto">
          <a:xfrm>
            <a:off x="225425" y="5486400"/>
            <a:ext cx="6526213" cy="1015663"/>
          </a:xfrm>
          <a:prstGeom prst="rect">
            <a:avLst/>
          </a:prstGeom>
          <a:noFill/>
          <a:ln w="9525">
            <a:noFill/>
            <a:miter lim="800000"/>
            <a:headEnd/>
            <a:tailEnd/>
          </a:ln>
          <a:effectLst/>
        </p:spPr>
        <p:txBody>
          <a:bodyPr>
            <a:spAutoFit/>
          </a:bodyPr>
          <a:lstStyle/>
          <a:p>
            <a:pPr>
              <a:spcBef>
                <a:spcPct val="50000"/>
              </a:spcBef>
            </a:pPr>
            <a:r>
              <a:rPr lang="en-US" sz="2400" dirty="0" smtClean="0">
                <a:solidFill>
                  <a:srgbClr val="FFFFFF"/>
                </a:solidFill>
                <a:effectLst>
                  <a:outerShdw blurRad="88900" dist="76200" dir="2700000" algn="tl" rotWithShape="0">
                    <a:prstClr val="black"/>
                  </a:outerShdw>
                </a:effectLst>
                <a:latin typeface="Arial" pitchFamily="34" charset="0"/>
              </a:rPr>
              <a:t>Calcium Sulfate hemi-hydrate</a:t>
            </a:r>
          </a:p>
          <a:p>
            <a:pPr>
              <a:spcBef>
                <a:spcPct val="50000"/>
              </a:spcBef>
            </a:pPr>
            <a:r>
              <a:rPr lang="en-US" sz="2400" dirty="0" smtClean="0">
                <a:solidFill>
                  <a:srgbClr val="FFFFFF"/>
                </a:solidFill>
                <a:effectLst>
                  <a:outerShdw blurRad="88900" dist="76200" dir="2700000" algn="tl" rotWithShape="0">
                    <a:prstClr val="black"/>
                  </a:outerShdw>
                </a:effectLst>
                <a:latin typeface="Arial" pitchFamily="34" charset="0"/>
              </a:rPr>
              <a:t>CaSO</a:t>
            </a:r>
            <a:r>
              <a:rPr lang="en-US" sz="2400" baseline="-25000" dirty="0" smtClean="0">
                <a:solidFill>
                  <a:srgbClr val="FFFFFF"/>
                </a:solidFill>
                <a:effectLst>
                  <a:outerShdw blurRad="88900" dist="76200" dir="2700000" algn="tl" rotWithShape="0">
                    <a:prstClr val="black"/>
                  </a:outerShdw>
                </a:effectLst>
                <a:latin typeface="Arial" pitchFamily="34" charset="0"/>
              </a:rPr>
              <a:t>4</a:t>
            </a:r>
            <a:r>
              <a:rPr lang="en-US" sz="2400" dirty="0" smtClean="0">
                <a:solidFill>
                  <a:srgbClr val="FFFFFF"/>
                </a:solidFill>
                <a:effectLst>
                  <a:outerShdw blurRad="88900" dist="76200" dir="2700000" algn="tl" rotWithShape="0">
                    <a:prstClr val="black"/>
                  </a:outerShdw>
                </a:effectLst>
                <a:latin typeface="Arial" pitchFamily="34" charset="0"/>
              </a:rPr>
              <a:t> • ½ H</a:t>
            </a:r>
            <a:r>
              <a:rPr lang="en-US" sz="2400" baseline="-25000" dirty="0" smtClean="0">
                <a:solidFill>
                  <a:srgbClr val="FFFFFF"/>
                </a:solidFill>
                <a:effectLst>
                  <a:outerShdw blurRad="88900" dist="76200" dir="2700000" algn="tl" rotWithShape="0">
                    <a:prstClr val="black"/>
                  </a:outerShdw>
                </a:effectLst>
                <a:latin typeface="Arial" pitchFamily="34" charset="0"/>
              </a:rPr>
              <a:t>2</a:t>
            </a:r>
            <a:r>
              <a:rPr lang="en-US" sz="2400" dirty="0" smtClean="0">
                <a:solidFill>
                  <a:srgbClr val="FFFFFF"/>
                </a:solidFill>
                <a:effectLst>
                  <a:outerShdw blurRad="88900" dist="76200" dir="2700000" algn="tl" rotWithShape="0">
                    <a:prstClr val="black"/>
                  </a:outerShdw>
                </a:effectLst>
                <a:latin typeface="Arial" pitchFamily="34" charset="0"/>
              </a:rPr>
              <a:t>O</a:t>
            </a:r>
          </a:p>
        </p:txBody>
      </p:sp>
    </p:spTree>
  </p:cSld>
  <p:clrMapOvr>
    <a:masterClrMapping/>
  </p:clrMapOvr>
  <p:transition spd="slow">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MikeDrywall1"/>
          <p:cNvPicPr>
            <a:picLocks noChangeAspect="1" noChangeArrowheads="1"/>
          </p:cNvPicPr>
          <p:nvPr/>
        </p:nvPicPr>
        <p:blipFill>
          <a:blip r:embed="rId2" cstate="screen"/>
          <a:srcRect/>
          <a:stretch>
            <a:fillRect/>
          </a:stretch>
        </p:blipFill>
        <p:spPr bwMode="auto">
          <a:xfrm>
            <a:off x="0" y="0"/>
            <a:ext cx="9140825" cy="6094413"/>
          </a:xfrm>
          <a:prstGeom prst="rect">
            <a:avLst/>
          </a:prstGeom>
          <a:noFill/>
        </p:spPr>
      </p:pic>
      <p:sp>
        <p:nvSpPr>
          <p:cNvPr id="212995" name="WordArt 3"/>
          <p:cNvSpPr>
            <a:spLocks noChangeArrowheads="1" noChangeShapeType="1" noTextEdit="1"/>
          </p:cNvSpPr>
          <p:nvPr/>
        </p:nvSpPr>
        <p:spPr bwMode="auto">
          <a:xfrm>
            <a:off x="1239838" y="5194300"/>
            <a:ext cx="6467475" cy="6477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FFFF"/>
                </a:solidFill>
                <a:latin typeface="Arial Black"/>
              </a:rPr>
              <a:t>Calcium Sulfate dihydrate</a:t>
            </a:r>
          </a:p>
        </p:txBody>
      </p:sp>
      <p:sp>
        <p:nvSpPr>
          <p:cNvPr id="212996" name="Text Box 4"/>
          <p:cNvSpPr txBox="1">
            <a:spLocks noChangeArrowheads="1"/>
          </p:cNvSpPr>
          <p:nvPr/>
        </p:nvSpPr>
        <p:spPr bwMode="auto">
          <a:xfrm>
            <a:off x="2667794" y="5922963"/>
            <a:ext cx="3808412" cy="641350"/>
          </a:xfrm>
          <a:prstGeom prst="rect">
            <a:avLst/>
          </a:prstGeom>
          <a:solidFill>
            <a:srgbClr val="FFFFFF"/>
          </a:solidFill>
          <a:ln w="9525">
            <a:noFill/>
            <a:miter lim="800000"/>
            <a:headEnd/>
            <a:tailEnd/>
          </a:ln>
          <a:effectLst/>
        </p:spPr>
        <p:txBody>
          <a:bodyPr>
            <a:spAutoFit/>
          </a:bodyPr>
          <a:lstStyle/>
          <a:p>
            <a:pPr algn="ctr">
              <a:spcBef>
                <a:spcPct val="50000"/>
              </a:spcBef>
            </a:pPr>
            <a:r>
              <a:rPr lang="en-US" sz="3600" dirty="0" smtClean="0">
                <a:solidFill>
                  <a:srgbClr val="000000"/>
                </a:solidFill>
                <a:latin typeface="Arial" pitchFamily="34" charset="0"/>
              </a:rPr>
              <a:t>CaSO</a:t>
            </a:r>
            <a:r>
              <a:rPr lang="en-US" sz="3600" baseline="-25000" dirty="0" smtClean="0">
                <a:solidFill>
                  <a:srgbClr val="000000"/>
                </a:solidFill>
                <a:latin typeface="Arial" pitchFamily="34" charset="0"/>
              </a:rPr>
              <a:t>4</a:t>
            </a:r>
            <a:r>
              <a:rPr lang="en-US" sz="3600" dirty="0" smtClean="0">
                <a:solidFill>
                  <a:srgbClr val="000000"/>
                </a:solidFill>
                <a:latin typeface="Arial" pitchFamily="34" charset="0"/>
              </a:rPr>
              <a:t> </a:t>
            </a:r>
            <a:r>
              <a:rPr lang="en-US" sz="3600" dirty="0" smtClean="0">
                <a:solidFill>
                  <a:schemeClr val="bg2"/>
                </a:solidFill>
                <a:latin typeface="Arial" pitchFamily="34" charset="0"/>
              </a:rPr>
              <a:t>•</a:t>
            </a:r>
            <a:r>
              <a:rPr lang="en-US" sz="3600" dirty="0" smtClean="0">
                <a:solidFill>
                  <a:srgbClr val="000000"/>
                </a:solidFill>
                <a:latin typeface="Arial" pitchFamily="34" charset="0"/>
              </a:rPr>
              <a:t> 2H</a:t>
            </a:r>
            <a:r>
              <a:rPr lang="en-US" sz="3600" baseline="-25000" dirty="0" smtClean="0">
                <a:solidFill>
                  <a:srgbClr val="000000"/>
                </a:solidFill>
                <a:latin typeface="Arial" pitchFamily="34" charset="0"/>
              </a:rPr>
              <a:t>2</a:t>
            </a:r>
            <a:r>
              <a:rPr lang="en-US" sz="3600" dirty="0" smtClean="0">
                <a:solidFill>
                  <a:srgbClr val="000000"/>
                </a:solidFill>
                <a:latin typeface="Arial" pitchFamily="34" charset="0"/>
              </a:rPr>
              <a:t>O</a:t>
            </a:r>
          </a:p>
        </p:txBody>
      </p:sp>
    </p:spTree>
  </p:cSld>
  <p:clrMapOvr>
    <a:masterClrMapping/>
  </p:clrMapOvr>
  <p:transition spd="slow">
    <p:strips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white-sands-7"/>
          <p:cNvPicPr>
            <a:picLocks noChangeAspect="1" noChangeArrowheads="1"/>
          </p:cNvPicPr>
          <p:nvPr/>
        </p:nvPicPr>
        <p:blipFill>
          <a:blip r:embed="rId2" cstate="screen">
            <a:lum bright="6000"/>
          </a:blip>
          <a:srcRect/>
          <a:stretch>
            <a:fillRect/>
          </a:stretch>
        </p:blipFill>
        <p:spPr bwMode="auto">
          <a:xfrm>
            <a:off x="-176213" y="0"/>
            <a:ext cx="9496426" cy="6921500"/>
          </a:xfrm>
          <a:prstGeom prst="rect">
            <a:avLst/>
          </a:prstGeom>
          <a:noFill/>
        </p:spPr>
      </p:pic>
      <p:sp>
        <p:nvSpPr>
          <p:cNvPr id="214019" name="Text Box 3"/>
          <p:cNvSpPr txBox="1">
            <a:spLocks noChangeArrowheads="1"/>
          </p:cNvSpPr>
          <p:nvPr/>
        </p:nvSpPr>
        <p:spPr bwMode="auto">
          <a:xfrm>
            <a:off x="0" y="6022975"/>
            <a:ext cx="3808413" cy="641350"/>
          </a:xfrm>
          <a:prstGeom prst="rect">
            <a:avLst/>
          </a:prstGeom>
          <a:solidFill>
            <a:srgbClr val="FFFFFF">
              <a:alpha val="30000"/>
            </a:srgbClr>
          </a:solidFill>
          <a:ln w="9525">
            <a:noFill/>
            <a:miter lim="800000"/>
            <a:headEnd/>
            <a:tailEnd/>
          </a:ln>
          <a:effectLst/>
        </p:spPr>
        <p:txBody>
          <a:bodyPr>
            <a:spAutoFit/>
          </a:bodyPr>
          <a:lstStyle/>
          <a:p>
            <a:pPr algn="ctr">
              <a:spcBef>
                <a:spcPct val="50000"/>
              </a:spcBef>
            </a:pPr>
            <a:r>
              <a:rPr lang="en-US" sz="3600" dirty="0" smtClean="0">
                <a:solidFill>
                  <a:srgbClr val="000000"/>
                </a:solidFill>
                <a:latin typeface="Arial" pitchFamily="34" charset="0"/>
              </a:rPr>
              <a:t>CaSO</a:t>
            </a:r>
            <a:r>
              <a:rPr lang="en-US" sz="3600" baseline="-25000" dirty="0" smtClean="0">
                <a:solidFill>
                  <a:srgbClr val="000000"/>
                </a:solidFill>
                <a:latin typeface="Arial" pitchFamily="34" charset="0"/>
              </a:rPr>
              <a:t>4</a:t>
            </a:r>
            <a:r>
              <a:rPr lang="en-US" sz="3600" dirty="0" smtClean="0">
                <a:solidFill>
                  <a:srgbClr val="000000"/>
                </a:solidFill>
                <a:latin typeface="Arial" pitchFamily="34" charset="0"/>
              </a:rPr>
              <a:t> </a:t>
            </a:r>
            <a:r>
              <a:rPr lang="en-US" sz="3600" dirty="0" smtClean="0">
                <a:solidFill>
                  <a:schemeClr val="bg2"/>
                </a:solidFill>
                <a:latin typeface="Arial" pitchFamily="34" charset="0"/>
              </a:rPr>
              <a:t>•</a:t>
            </a:r>
            <a:r>
              <a:rPr lang="en-US" sz="3600" dirty="0" smtClean="0">
                <a:solidFill>
                  <a:srgbClr val="000000"/>
                </a:solidFill>
                <a:latin typeface="Arial" pitchFamily="34" charset="0"/>
              </a:rPr>
              <a:t> 2H</a:t>
            </a:r>
            <a:r>
              <a:rPr lang="en-US" sz="3600" baseline="-25000" dirty="0" smtClean="0">
                <a:solidFill>
                  <a:srgbClr val="000000"/>
                </a:solidFill>
                <a:latin typeface="Arial" pitchFamily="34" charset="0"/>
              </a:rPr>
              <a:t>2</a:t>
            </a:r>
            <a:r>
              <a:rPr lang="en-US" sz="3600" dirty="0" smtClean="0">
                <a:solidFill>
                  <a:srgbClr val="000000"/>
                </a:solidFill>
                <a:latin typeface="Arial" pitchFamily="34" charset="0"/>
              </a:rPr>
              <a:t>O</a:t>
            </a:r>
          </a:p>
        </p:txBody>
      </p:sp>
      <p:sp>
        <p:nvSpPr>
          <p:cNvPr id="214020" name="Text Box 4"/>
          <p:cNvSpPr txBox="1">
            <a:spLocks noChangeArrowheads="1"/>
          </p:cNvSpPr>
          <p:nvPr/>
        </p:nvSpPr>
        <p:spPr bwMode="auto">
          <a:xfrm>
            <a:off x="258763" y="5065713"/>
            <a:ext cx="3140075" cy="433387"/>
          </a:xfrm>
          <a:prstGeom prst="rect">
            <a:avLst/>
          </a:prstGeom>
          <a:solidFill>
            <a:srgbClr val="FFFFFF">
              <a:alpha val="80000"/>
            </a:srgbClr>
          </a:solidFill>
          <a:ln w="9525">
            <a:noFill/>
            <a:miter lim="800000"/>
            <a:headEnd/>
            <a:tailEnd/>
          </a:ln>
          <a:effectLst/>
        </p:spPr>
        <p:txBody>
          <a:bodyPr>
            <a:spAutoFit/>
          </a:bodyPr>
          <a:lstStyle/>
          <a:p>
            <a:pPr algn="ctr">
              <a:lnSpc>
                <a:spcPct val="70000"/>
              </a:lnSpc>
              <a:spcBef>
                <a:spcPct val="50000"/>
              </a:spcBef>
            </a:pPr>
            <a:r>
              <a:rPr lang="en-US" sz="3200" smtClean="0">
                <a:solidFill>
                  <a:srgbClr val="000000"/>
                </a:solidFill>
                <a:latin typeface="Arial Narrow" pitchFamily="34" charset="0"/>
              </a:rPr>
              <a:t>White Sands, NM</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4020">
                                            <p:bg/>
                                          </p:spTgt>
                                        </p:tgtEl>
                                        <p:attrNameLst>
                                          <p:attrName>style.visibility</p:attrName>
                                        </p:attrNameLst>
                                      </p:cBhvr>
                                      <p:to>
                                        <p:strVal val="visible"/>
                                      </p:to>
                                    </p:set>
                                    <p:animEffect transition="in" filter="wedge">
                                      <p:cBhvr>
                                        <p:cTn id="7" dur="1000"/>
                                        <p:tgtEl>
                                          <p:spTgt spid="214020">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4020">
                                            <p:txEl>
                                              <p:pRg st="0" end="0"/>
                                            </p:txEl>
                                          </p:spTgt>
                                        </p:tgtEl>
                                        <p:attrNameLst>
                                          <p:attrName>style.visibility</p:attrName>
                                        </p:attrNameLst>
                                      </p:cBhvr>
                                      <p:to>
                                        <p:strVal val="visible"/>
                                      </p:to>
                                    </p:set>
                                    <p:animEffect transition="in" filter="wedge">
                                      <p:cBhvr>
                                        <p:cTn id="12" dur="1000"/>
                                        <p:tgtEl>
                                          <p:spTgt spid="214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selenite"/>
          <p:cNvPicPr>
            <a:picLocks noChangeAspect="1" noChangeArrowheads="1"/>
          </p:cNvPicPr>
          <p:nvPr/>
        </p:nvPicPr>
        <p:blipFill>
          <a:blip r:embed="rId2" cstate="screen"/>
          <a:srcRect/>
          <a:stretch>
            <a:fillRect/>
          </a:stretch>
        </p:blipFill>
        <p:spPr bwMode="auto">
          <a:xfrm>
            <a:off x="0" y="0"/>
            <a:ext cx="9140825" cy="6856413"/>
          </a:xfrm>
          <a:prstGeom prst="rect">
            <a:avLst/>
          </a:prstGeom>
          <a:noFill/>
        </p:spPr>
      </p:pic>
      <p:sp>
        <p:nvSpPr>
          <p:cNvPr id="215043" name="Text Box 3"/>
          <p:cNvSpPr txBox="1">
            <a:spLocks noChangeArrowheads="1"/>
          </p:cNvSpPr>
          <p:nvPr/>
        </p:nvSpPr>
        <p:spPr bwMode="auto">
          <a:xfrm>
            <a:off x="0" y="6022975"/>
            <a:ext cx="3808413" cy="641350"/>
          </a:xfrm>
          <a:prstGeom prst="rect">
            <a:avLst/>
          </a:prstGeom>
          <a:solidFill>
            <a:srgbClr val="FFFFFF">
              <a:alpha val="30000"/>
            </a:srgbClr>
          </a:solidFill>
          <a:ln w="9525">
            <a:noFill/>
            <a:miter lim="800000"/>
            <a:headEnd/>
            <a:tailEnd/>
          </a:ln>
          <a:effectLst/>
        </p:spPr>
        <p:txBody>
          <a:bodyPr>
            <a:spAutoFit/>
          </a:bodyPr>
          <a:lstStyle/>
          <a:p>
            <a:pPr algn="ctr">
              <a:spcBef>
                <a:spcPct val="50000"/>
              </a:spcBef>
            </a:pPr>
            <a:r>
              <a:rPr lang="en-US" sz="3600" dirty="0" smtClean="0">
                <a:solidFill>
                  <a:srgbClr val="000000"/>
                </a:solidFill>
                <a:latin typeface="Arial" pitchFamily="34" charset="0"/>
              </a:rPr>
              <a:t>CaSO</a:t>
            </a:r>
            <a:r>
              <a:rPr lang="en-US" sz="3600" baseline="-25000" dirty="0" smtClean="0">
                <a:solidFill>
                  <a:srgbClr val="000000"/>
                </a:solidFill>
                <a:latin typeface="Arial" pitchFamily="34" charset="0"/>
              </a:rPr>
              <a:t>4</a:t>
            </a:r>
            <a:r>
              <a:rPr lang="en-US" sz="3600" dirty="0" smtClean="0">
                <a:solidFill>
                  <a:srgbClr val="000000"/>
                </a:solidFill>
                <a:latin typeface="Arial" pitchFamily="34" charset="0"/>
              </a:rPr>
              <a:t> </a:t>
            </a:r>
            <a:r>
              <a:rPr lang="en-US" sz="3600" dirty="0" smtClean="0">
                <a:solidFill>
                  <a:schemeClr val="bg2"/>
                </a:solidFill>
                <a:latin typeface="Arial" pitchFamily="34" charset="0"/>
              </a:rPr>
              <a:t>•</a:t>
            </a:r>
            <a:r>
              <a:rPr lang="en-US" sz="3600" dirty="0" smtClean="0">
                <a:solidFill>
                  <a:srgbClr val="000000"/>
                </a:solidFill>
                <a:latin typeface="Arial" pitchFamily="34" charset="0"/>
              </a:rPr>
              <a:t> 2 H</a:t>
            </a:r>
            <a:r>
              <a:rPr lang="en-US" sz="3600" baseline="-25000" dirty="0" smtClean="0">
                <a:solidFill>
                  <a:srgbClr val="000000"/>
                </a:solidFill>
                <a:latin typeface="Arial" pitchFamily="34" charset="0"/>
              </a:rPr>
              <a:t>2</a:t>
            </a:r>
            <a:r>
              <a:rPr lang="en-US" sz="3600" dirty="0" smtClean="0">
                <a:solidFill>
                  <a:srgbClr val="000000"/>
                </a:solidFill>
                <a:latin typeface="Arial" pitchFamily="34" charset="0"/>
              </a:rPr>
              <a:t>O</a:t>
            </a:r>
          </a:p>
        </p:txBody>
      </p:sp>
      <p:sp>
        <p:nvSpPr>
          <p:cNvPr id="215044" name="Text Box 4"/>
          <p:cNvSpPr txBox="1">
            <a:spLocks noChangeArrowheads="1"/>
          </p:cNvSpPr>
          <p:nvPr/>
        </p:nvSpPr>
        <p:spPr bwMode="auto">
          <a:xfrm>
            <a:off x="258763" y="5065713"/>
            <a:ext cx="3140075" cy="433387"/>
          </a:xfrm>
          <a:prstGeom prst="rect">
            <a:avLst/>
          </a:prstGeom>
          <a:solidFill>
            <a:srgbClr val="FFFFFF">
              <a:alpha val="80000"/>
            </a:srgbClr>
          </a:solidFill>
          <a:ln w="9525">
            <a:noFill/>
            <a:miter lim="800000"/>
            <a:headEnd/>
            <a:tailEnd/>
          </a:ln>
          <a:effectLst/>
        </p:spPr>
        <p:txBody>
          <a:bodyPr>
            <a:spAutoFit/>
          </a:bodyPr>
          <a:lstStyle/>
          <a:p>
            <a:pPr algn="ctr">
              <a:lnSpc>
                <a:spcPct val="70000"/>
              </a:lnSpc>
              <a:spcBef>
                <a:spcPct val="50000"/>
              </a:spcBef>
            </a:pPr>
            <a:r>
              <a:rPr lang="en-US" sz="3200" smtClean="0">
                <a:solidFill>
                  <a:srgbClr val="000000"/>
                </a:solidFill>
                <a:latin typeface="Arial Narrow" pitchFamily="34" charset="0"/>
              </a:rPr>
              <a:t>White Sands, NM</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5044">
                                            <p:bg/>
                                          </p:spTgt>
                                        </p:tgtEl>
                                        <p:attrNameLst>
                                          <p:attrName>style.visibility</p:attrName>
                                        </p:attrNameLst>
                                      </p:cBhvr>
                                      <p:to>
                                        <p:strVal val="visible"/>
                                      </p:to>
                                    </p:set>
                                    <p:animEffect transition="in" filter="wedge">
                                      <p:cBhvr>
                                        <p:cTn id="7" dur="1000"/>
                                        <p:tgtEl>
                                          <p:spTgt spid="215044">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044">
                                            <p:txEl>
                                              <p:pRg st="0" end="0"/>
                                            </p:txEl>
                                          </p:spTgt>
                                        </p:tgtEl>
                                        <p:attrNameLst>
                                          <p:attrName>style.visibility</p:attrName>
                                        </p:attrNameLst>
                                      </p:cBhvr>
                                      <p:to>
                                        <p:strVal val="visible"/>
                                      </p:to>
                                    </p:set>
                                    <p:animEffect transition="in" filter="wedge">
                                      <p:cBhvr>
                                        <p:cTn id="12" dur="1000"/>
                                        <p:tgtEl>
                                          <p:spTgt spid="2150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Gypsum Rose650"/>
          <p:cNvPicPr>
            <a:picLocks noChangeAspect="1" noChangeArrowheads="1"/>
          </p:cNvPicPr>
          <p:nvPr/>
        </p:nvPicPr>
        <p:blipFill>
          <a:blip r:embed="rId2" cstate="screen"/>
          <a:srcRect/>
          <a:stretch>
            <a:fillRect/>
          </a:stretch>
        </p:blipFill>
        <p:spPr bwMode="auto">
          <a:xfrm>
            <a:off x="0" y="0"/>
            <a:ext cx="9140825" cy="6862763"/>
          </a:xfrm>
          <a:prstGeom prst="rect">
            <a:avLst/>
          </a:prstGeom>
          <a:noFill/>
        </p:spPr>
      </p:pic>
      <p:sp>
        <p:nvSpPr>
          <p:cNvPr id="216067" name="Text Box 3"/>
          <p:cNvSpPr txBox="1">
            <a:spLocks noChangeArrowheads="1"/>
          </p:cNvSpPr>
          <p:nvPr/>
        </p:nvSpPr>
        <p:spPr bwMode="auto">
          <a:xfrm>
            <a:off x="288925" y="417513"/>
            <a:ext cx="3140075" cy="433387"/>
          </a:xfrm>
          <a:prstGeom prst="rect">
            <a:avLst/>
          </a:prstGeom>
          <a:solidFill>
            <a:srgbClr val="FFFFFF">
              <a:alpha val="80000"/>
            </a:srgbClr>
          </a:solidFill>
          <a:ln w="9525">
            <a:noFill/>
            <a:miter lim="800000"/>
            <a:headEnd/>
            <a:tailEnd/>
          </a:ln>
          <a:effectLst/>
        </p:spPr>
        <p:txBody>
          <a:bodyPr>
            <a:spAutoFit/>
          </a:bodyPr>
          <a:lstStyle/>
          <a:p>
            <a:pPr algn="ctr">
              <a:lnSpc>
                <a:spcPct val="70000"/>
              </a:lnSpc>
              <a:spcBef>
                <a:spcPct val="50000"/>
              </a:spcBef>
            </a:pPr>
            <a:r>
              <a:rPr lang="en-US" sz="3200" smtClean="0">
                <a:solidFill>
                  <a:srgbClr val="000000"/>
                </a:solidFill>
                <a:latin typeface="Arial Narrow" pitchFamily="34" charset="0"/>
              </a:rPr>
              <a:t>Desert Rose</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6067">
                                            <p:bg/>
                                          </p:spTgt>
                                        </p:tgtEl>
                                        <p:attrNameLst>
                                          <p:attrName>style.visibility</p:attrName>
                                        </p:attrNameLst>
                                      </p:cBhvr>
                                      <p:to>
                                        <p:strVal val="visible"/>
                                      </p:to>
                                    </p:set>
                                    <p:animEffect transition="in" filter="wedge">
                                      <p:cBhvr>
                                        <p:cTn id="7" dur="1000"/>
                                        <p:tgtEl>
                                          <p:spTgt spid="216067">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Effect transition="in" filter="wedge">
                                      <p:cBhvr>
                                        <p:cTn id="12" dur="1000"/>
                                        <p:tgtEl>
                                          <p:spTgt spid="216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002" name="Picture 2" descr="Image result for Naica crystal cave"/>
          <p:cNvPicPr>
            <a:picLocks noChangeAspect="1" noChangeArrowheads="1"/>
          </p:cNvPicPr>
          <p:nvPr/>
        </p:nvPicPr>
        <p:blipFill>
          <a:blip r:embed="rId3" cstate="screen"/>
          <a:srcRect/>
          <a:stretch>
            <a:fillRect/>
          </a:stretch>
        </p:blipFill>
        <p:spPr bwMode="auto">
          <a:xfrm>
            <a:off x="330200" y="0"/>
            <a:ext cx="10286998" cy="6858000"/>
          </a:xfrm>
          <a:prstGeom prst="rect">
            <a:avLst/>
          </a:prstGeom>
          <a:noFill/>
        </p:spPr>
      </p:pic>
      <p:sp>
        <p:nvSpPr>
          <p:cNvPr id="5" name="TextBox 4"/>
          <p:cNvSpPr txBox="1"/>
          <p:nvPr/>
        </p:nvSpPr>
        <p:spPr>
          <a:xfrm>
            <a:off x="635000" y="6214534"/>
            <a:ext cx="4749799" cy="461665"/>
          </a:xfrm>
          <a:prstGeom prst="rect">
            <a:avLst/>
          </a:prstGeom>
          <a:noFill/>
        </p:spPr>
        <p:txBody>
          <a:bodyPr wrap="square" rtlCol="0">
            <a:spAutoFit/>
          </a:bodyPr>
          <a:lstStyle/>
          <a:p>
            <a:pPr algn="ctr"/>
            <a:r>
              <a:rPr lang="en-US" sz="2400" dirty="0" smtClean="0">
                <a:solidFill>
                  <a:schemeClr val="bg1">
                    <a:lumMod val="65000"/>
                  </a:schemeClr>
                </a:solidFill>
              </a:rPr>
              <a:t>Crystal Cave in </a:t>
            </a:r>
            <a:r>
              <a:rPr lang="en-US" sz="2400" dirty="0" err="1" smtClean="0">
                <a:solidFill>
                  <a:schemeClr val="bg1">
                    <a:lumMod val="65000"/>
                  </a:schemeClr>
                </a:solidFill>
              </a:rPr>
              <a:t>Naica</a:t>
            </a:r>
            <a:r>
              <a:rPr lang="en-US" sz="2400" dirty="0" smtClean="0">
                <a:solidFill>
                  <a:schemeClr val="bg1">
                    <a:lumMod val="65000"/>
                  </a:schemeClr>
                </a:solidFill>
              </a:rPr>
              <a:t>, Mexico</a:t>
            </a:r>
            <a:endParaRPr lang="en-US" sz="2400" dirty="0">
              <a:solidFill>
                <a:schemeClr val="bg1">
                  <a:lumMod val="65000"/>
                </a:schemeClr>
              </a:solidFill>
            </a:endParaRPr>
          </a:p>
        </p:txBody>
      </p:sp>
      <p:sp>
        <p:nvSpPr>
          <p:cNvPr id="4" name="Text Box 3"/>
          <p:cNvSpPr txBox="1">
            <a:spLocks noChangeArrowheads="1"/>
          </p:cNvSpPr>
          <p:nvPr/>
        </p:nvSpPr>
        <p:spPr bwMode="auto">
          <a:xfrm>
            <a:off x="5977467" y="6192309"/>
            <a:ext cx="2724680" cy="523220"/>
          </a:xfrm>
          <a:prstGeom prst="rect">
            <a:avLst/>
          </a:prstGeom>
          <a:solidFill>
            <a:srgbClr val="FFFFFF">
              <a:alpha val="30000"/>
            </a:srgbClr>
          </a:solidFill>
          <a:ln w="9525">
            <a:noFill/>
            <a:miter lim="800000"/>
            <a:headEnd/>
            <a:tailEnd/>
          </a:ln>
          <a:effectLst/>
        </p:spPr>
        <p:txBody>
          <a:bodyPr wrap="square">
            <a:spAutoFit/>
          </a:bodyPr>
          <a:lstStyle/>
          <a:p>
            <a:pPr algn="ctr">
              <a:spcBef>
                <a:spcPct val="50000"/>
              </a:spcBef>
            </a:pPr>
            <a:r>
              <a:rPr lang="en-US" sz="2800" dirty="0" smtClean="0">
                <a:solidFill>
                  <a:srgbClr val="000000"/>
                </a:solidFill>
                <a:latin typeface="Arial" pitchFamily="34" charset="0"/>
              </a:rPr>
              <a:t>CaSO</a:t>
            </a:r>
            <a:r>
              <a:rPr lang="en-US" sz="2800" baseline="-25000" dirty="0" smtClean="0">
                <a:solidFill>
                  <a:srgbClr val="000000"/>
                </a:solidFill>
                <a:latin typeface="Arial" pitchFamily="34" charset="0"/>
              </a:rPr>
              <a:t>4</a:t>
            </a:r>
            <a:r>
              <a:rPr lang="en-US" sz="2800" dirty="0" smtClean="0">
                <a:solidFill>
                  <a:schemeClr val="bg2"/>
                </a:solidFill>
                <a:latin typeface="Arial" pitchFamily="34" charset="0"/>
              </a:rPr>
              <a:t>•</a:t>
            </a:r>
            <a:r>
              <a:rPr lang="en-US" sz="2800" dirty="0" smtClean="0">
                <a:solidFill>
                  <a:srgbClr val="000000"/>
                </a:solidFill>
                <a:latin typeface="Arial" pitchFamily="34" charset="0"/>
              </a:rPr>
              <a:t>2H</a:t>
            </a:r>
            <a:r>
              <a:rPr lang="en-US" sz="2800" baseline="-25000" dirty="0" smtClean="0">
                <a:solidFill>
                  <a:srgbClr val="000000"/>
                </a:solidFill>
                <a:latin typeface="Arial" pitchFamily="34" charset="0"/>
              </a:rPr>
              <a:t>2</a:t>
            </a:r>
            <a:r>
              <a:rPr lang="en-US" sz="2800" dirty="0" smtClean="0">
                <a:solidFill>
                  <a:srgbClr val="000000"/>
                </a:solidFill>
                <a:latin typeface="Arial" pitchFamily="34" charset="0"/>
              </a:rPr>
              <a:t>O</a:t>
            </a:r>
          </a:p>
        </p:txBody>
      </p:sp>
    </p:spTree>
  </p:cSld>
  <p:clrMapOvr>
    <a:overrideClrMapping bg1="lt1" tx1="dk1" bg2="lt2" tx2="dk2" accent1="accent1" accent2="accent2" accent3="accent3" accent4="accent4" accent5="accent5" accent6="accent6" hlink="hlink" folHlink="folHlink"/>
  </p:clrMapOvr>
  <p:transition spd="slow">
    <p:strips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7090" name="Picture 2" descr="Dsc02659"/>
          <p:cNvPicPr>
            <a:picLocks noChangeAspect="1" noChangeArrowheads="1"/>
          </p:cNvPicPr>
          <p:nvPr/>
        </p:nvPicPr>
        <p:blipFill>
          <a:blip r:embed="rId2" cstate="screen"/>
          <a:srcRect/>
          <a:stretch>
            <a:fillRect/>
          </a:stretch>
        </p:blipFill>
        <p:spPr bwMode="auto">
          <a:xfrm>
            <a:off x="0" y="0"/>
            <a:ext cx="4622800" cy="6858000"/>
          </a:xfrm>
          <a:prstGeom prst="rect">
            <a:avLst/>
          </a:prstGeom>
          <a:noFill/>
        </p:spPr>
      </p:pic>
      <p:sp>
        <p:nvSpPr>
          <p:cNvPr id="217091" name="Rectangle 3"/>
          <p:cNvSpPr>
            <a:spLocks noGrp="1" noChangeArrowheads="1"/>
          </p:cNvSpPr>
          <p:nvPr>
            <p:ph type="title"/>
          </p:nvPr>
        </p:nvSpPr>
        <p:spPr>
          <a:xfrm>
            <a:off x="3784600" y="334963"/>
            <a:ext cx="5359400" cy="639762"/>
          </a:xfrm>
        </p:spPr>
        <p:txBody>
          <a:bodyPr/>
          <a:lstStyle/>
          <a:p>
            <a:r>
              <a:rPr lang="en-US" sz="2800" dirty="0">
                <a:solidFill>
                  <a:schemeClr val="bg1"/>
                </a:solidFill>
              </a:rPr>
              <a:t>Epsom Salts [MgSO</a:t>
            </a:r>
            <a:r>
              <a:rPr lang="en-US" sz="2800" baseline="-25000" dirty="0">
                <a:solidFill>
                  <a:schemeClr val="bg1"/>
                </a:solidFill>
              </a:rPr>
              <a:t>4</a:t>
            </a:r>
            <a:r>
              <a:rPr lang="en-US" sz="2800" dirty="0">
                <a:solidFill>
                  <a:schemeClr val="bg1"/>
                </a:solidFill>
              </a:rPr>
              <a:t> </a:t>
            </a:r>
            <a:r>
              <a:rPr lang="en-US" sz="2800" dirty="0" smtClean="0">
                <a:solidFill>
                  <a:schemeClr val="bg1"/>
                </a:solidFill>
              </a:rPr>
              <a:t>• 7H</a:t>
            </a:r>
            <a:r>
              <a:rPr lang="en-US" sz="2800" baseline="-25000" dirty="0" smtClean="0">
                <a:solidFill>
                  <a:schemeClr val="bg1"/>
                </a:solidFill>
              </a:rPr>
              <a:t>2</a:t>
            </a:r>
            <a:r>
              <a:rPr lang="en-US" sz="2800" dirty="0" smtClean="0">
                <a:solidFill>
                  <a:schemeClr val="bg1"/>
                </a:solidFill>
              </a:rPr>
              <a:t>0</a:t>
            </a:r>
            <a:r>
              <a:rPr lang="en-US" sz="2800" dirty="0">
                <a:solidFill>
                  <a:schemeClr val="bg1"/>
                </a:solidFill>
              </a:rPr>
              <a:t>]</a:t>
            </a:r>
          </a:p>
        </p:txBody>
      </p:sp>
    </p:spTree>
  </p:cSld>
  <p:clrMapOvr>
    <a:masterClrMapping/>
  </p:clrMapOvr>
  <p:transition spd="slow">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hidden="1"/>
          <p:cNvSpPr>
            <a:spLocks noGrp="1" noChangeArrowheads="1"/>
          </p:cNvSpPr>
          <p:nvPr>
            <p:ph type="title"/>
          </p:nvPr>
        </p:nvSpPr>
        <p:spPr/>
        <p:txBody>
          <a:bodyPr/>
          <a:lstStyle/>
          <a:p>
            <a:endParaRPr lang="en-US"/>
          </a:p>
        </p:txBody>
      </p:sp>
      <p:sp>
        <p:nvSpPr>
          <p:cNvPr id="218115" name="Rectangle 3" descr="SulfuricAcid"/>
          <p:cNvSpPr>
            <a:spLocks noGrp="1" noChangeAspect="1" noChangeArrowheads="1"/>
          </p:cNvSpPr>
          <p:nvPr isPhoto="1"/>
        </p:nvSpPr>
        <p:spPr bwMode="auto">
          <a:xfrm>
            <a:off x="0" y="0"/>
            <a:ext cx="9144000" cy="6858000"/>
          </a:xfrm>
          <a:prstGeom prst="rect">
            <a:avLst/>
          </a:prstGeom>
          <a:blipFill dpi="0" rotWithShape="1">
            <a:blip r:embed="rId2" cstate="screen"/>
            <a:srcRect/>
            <a:stretch>
              <a:fillRect/>
            </a:stretch>
          </a:blipFill>
          <a:ln w="9525">
            <a:solidFill>
              <a:schemeClr val="tx1"/>
            </a:solidFill>
            <a:miter lim="800000"/>
            <a:headEnd/>
            <a:tailEnd/>
          </a:ln>
          <a:effectLst/>
        </p:spPr>
        <p:txBody>
          <a:bodyPr/>
          <a:lstStyle/>
          <a:p>
            <a:endParaRPr lang="en-US" smtClean="0">
              <a:solidFill>
                <a:srgbClr val="000000"/>
              </a:solidFill>
              <a:latin typeface="Times New Roman" pitchFamily="18" charset="0"/>
            </a:endParaRPr>
          </a:p>
        </p:txBody>
      </p:sp>
      <p:sp>
        <p:nvSpPr>
          <p:cNvPr id="218116" name="Text Box 4"/>
          <p:cNvSpPr txBox="1">
            <a:spLocks noChangeArrowheads="1"/>
          </p:cNvSpPr>
          <p:nvPr/>
        </p:nvSpPr>
        <p:spPr bwMode="auto">
          <a:xfrm>
            <a:off x="6038850" y="1044575"/>
            <a:ext cx="2474913" cy="641350"/>
          </a:xfrm>
          <a:prstGeom prst="rect">
            <a:avLst/>
          </a:prstGeom>
          <a:solidFill>
            <a:srgbClr val="001122"/>
          </a:solidFill>
          <a:ln w="9525">
            <a:noFill/>
            <a:miter lim="800000"/>
            <a:headEnd/>
            <a:tailEnd/>
          </a:ln>
          <a:effectLst/>
        </p:spPr>
        <p:txBody>
          <a:bodyPr>
            <a:spAutoFit/>
          </a:bodyPr>
          <a:lstStyle/>
          <a:p>
            <a:pPr algn="ctr">
              <a:spcBef>
                <a:spcPct val="50000"/>
              </a:spcBef>
            </a:pPr>
            <a:r>
              <a:rPr lang="en-US" sz="3600" smtClean="0">
                <a:solidFill>
                  <a:srgbClr val="FFFF00"/>
                </a:solidFill>
                <a:latin typeface="Times New Roman" pitchFamily="18" charset="0"/>
              </a:rPr>
              <a:t>H</a:t>
            </a:r>
            <a:r>
              <a:rPr lang="en-US" sz="3600" baseline="-25000" smtClean="0">
                <a:solidFill>
                  <a:srgbClr val="FFFF00"/>
                </a:solidFill>
                <a:latin typeface="Times New Roman" pitchFamily="18" charset="0"/>
              </a:rPr>
              <a:t>2</a:t>
            </a:r>
            <a:r>
              <a:rPr lang="en-US" sz="3600" smtClean="0">
                <a:solidFill>
                  <a:srgbClr val="FFFF00"/>
                </a:solidFill>
                <a:latin typeface="Times New Roman" pitchFamily="18" charset="0"/>
              </a:rPr>
              <a:t>SO</a:t>
            </a:r>
            <a:r>
              <a:rPr lang="en-US" sz="3600" baseline="-25000" smtClean="0">
                <a:solidFill>
                  <a:srgbClr val="FFFF00"/>
                </a:solidFill>
                <a:latin typeface="Times New Roman" pitchFamily="18" charset="0"/>
              </a:rPr>
              <a:t>4</a:t>
            </a:r>
          </a:p>
        </p:txBody>
      </p:sp>
      <p:pic>
        <p:nvPicPr>
          <p:cNvPr id="218117" name="Picture 5" descr="battery"/>
          <p:cNvPicPr>
            <a:picLocks noChangeAspect="1" noChangeArrowheads="1"/>
          </p:cNvPicPr>
          <p:nvPr/>
        </p:nvPicPr>
        <p:blipFill>
          <a:blip r:embed="rId3" cstate="screen"/>
          <a:srcRect/>
          <a:stretch>
            <a:fillRect/>
          </a:stretch>
        </p:blipFill>
        <p:spPr bwMode="auto">
          <a:xfrm>
            <a:off x="0" y="0"/>
            <a:ext cx="3117850" cy="2462213"/>
          </a:xfrm>
          <a:prstGeom prst="rect">
            <a:avLst/>
          </a:prstGeom>
          <a:noFill/>
        </p:spPr>
      </p:pic>
      <p:sp>
        <p:nvSpPr>
          <p:cNvPr id="218118" name="Text Box 6"/>
          <p:cNvSpPr txBox="1">
            <a:spLocks noChangeArrowheads="1"/>
          </p:cNvSpPr>
          <p:nvPr/>
        </p:nvSpPr>
        <p:spPr bwMode="auto">
          <a:xfrm>
            <a:off x="2500277" y="5543551"/>
            <a:ext cx="4078361" cy="1067985"/>
          </a:xfrm>
          <a:prstGeom prst="rect">
            <a:avLst/>
          </a:prstGeom>
          <a:solidFill>
            <a:srgbClr val="FFFFFF">
              <a:alpha val="80000"/>
            </a:srgbClr>
          </a:solidFill>
          <a:ln w="9525">
            <a:noFill/>
            <a:miter lim="800000"/>
            <a:headEnd/>
            <a:tailEnd/>
          </a:ln>
          <a:effectLst/>
        </p:spPr>
        <p:txBody>
          <a:bodyPr wrap="none" lIns="91440" tIns="182880" rIns="91440">
            <a:spAutoFit/>
          </a:bodyPr>
          <a:lstStyle/>
          <a:p>
            <a:pPr algn="ctr">
              <a:lnSpc>
                <a:spcPct val="70000"/>
              </a:lnSpc>
              <a:spcBef>
                <a:spcPct val="50000"/>
              </a:spcBef>
            </a:pPr>
            <a:r>
              <a:rPr lang="en-US" sz="3200" dirty="0" smtClean="0">
                <a:solidFill>
                  <a:srgbClr val="000000"/>
                </a:solidFill>
                <a:latin typeface="Arial Narrow" pitchFamily="34" charset="0"/>
              </a:rPr>
              <a:t>Sulfuric acid (battery acid)</a:t>
            </a:r>
          </a:p>
          <a:p>
            <a:pPr algn="ctr">
              <a:spcBef>
                <a:spcPts val="0"/>
              </a:spcBef>
            </a:pPr>
            <a:r>
              <a:rPr lang="en-US" sz="3200" dirty="0" smtClean="0">
                <a:solidFill>
                  <a:srgbClr val="000000"/>
                </a:solidFill>
                <a:latin typeface="Arial" pitchFamily="34" charset="0"/>
              </a:rPr>
              <a:t>2H</a:t>
            </a:r>
            <a:r>
              <a:rPr lang="en-US" sz="3200" baseline="30000" dirty="0" smtClean="0">
                <a:solidFill>
                  <a:srgbClr val="000000"/>
                </a:solidFill>
                <a:latin typeface="Arial" pitchFamily="34" charset="0"/>
              </a:rPr>
              <a:t>+</a:t>
            </a:r>
            <a:r>
              <a:rPr lang="en-US" sz="3200" dirty="0" smtClean="0">
                <a:solidFill>
                  <a:srgbClr val="000000"/>
                </a:solidFill>
                <a:latin typeface="Arial" pitchFamily="34" charset="0"/>
              </a:rPr>
              <a:t> + SO</a:t>
            </a:r>
            <a:r>
              <a:rPr lang="en-US" sz="3200" baseline="-25000" dirty="0" smtClean="0">
                <a:solidFill>
                  <a:srgbClr val="000000"/>
                </a:solidFill>
                <a:latin typeface="Arial" pitchFamily="34" charset="0"/>
              </a:rPr>
              <a:t>4</a:t>
            </a:r>
            <a:r>
              <a:rPr lang="en-US" sz="3200" baseline="30000" dirty="0" smtClean="0">
                <a:solidFill>
                  <a:srgbClr val="000000"/>
                </a:solidFill>
                <a:latin typeface="Arial" pitchFamily="34" charset="0"/>
              </a:rPr>
              <a:t>-2</a:t>
            </a:r>
            <a:endParaRPr lang="en-US" sz="3200" dirty="0" smtClean="0">
              <a:solidFill>
                <a:srgbClr val="000000"/>
              </a:solidFill>
              <a:latin typeface="Arial Narrow" pitchFamily="34"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116"/>
                                        </p:tgtEl>
                                        <p:attrNameLst>
                                          <p:attrName>style.visibility</p:attrName>
                                        </p:attrNameLst>
                                      </p:cBhvr>
                                      <p:to>
                                        <p:strVal val="visible"/>
                                      </p:to>
                                    </p:set>
                                    <p:animEffect transition="in" filter="fade">
                                      <p:cBhvr>
                                        <p:cTn id="7" dur="1000"/>
                                        <p:tgtEl>
                                          <p:spTgt spid="2181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18117"/>
                                        </p:tgtEl>
                                        <p:attrNameLst>
                                          <p:attrName>style.visibility</p:attrName>
                                        </p:attrNameLst>
                                      </p:cBhvr>
                                      <p:to>
                                        <p:strVal val="visible"/>
                                      </p:to>
                                    </p:set>
                                    <p:animEffect transition="in" filter="strips(downLeft)">
                                      <p:cBhvr>
                                        <p:cTn id="12" dur="1000"/>
                                        <p:tgtEl>
                                          <p:spTgt spid="21811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8118">
                                            <p:bg/>
                                          </p:spTgt>
                                        </p:tgtEl>
                                        <p:attrNameLst>
                                          <p:attrName>style.visibility</p:attrName>
                                        </p:attrNameLst>
                                      </p:cBhvr>
                                      <p:to>
                                        <p:strVal val="visible"/>
                                      </p:to>
                                    </p:set>
                                    <p:animEffect transition="in" filter="wedge">
                                      <p:cBhvr>
                                        <p:cTn id="17" dur="1000"/>
                                        <p:tgtEl>
                                          <p:spTgt spid="218118">
                                            <p:bg/>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18118">
                                            <p:txEl>
                                              <p:pRg st="0" end="0"/>
                                            </p:txEl>
                                          </p:spTgt>
                                        </p:tgtEl>
                                        <p:attrNameLst>
                                          <p:attrName>style.visibility</p:attrName>
                                        </p:attrNameLst>
                                      </p:cBhvr>
                                      <p:to>
                                        <p:strVal val="visible"/>
                                      </p:to>
                                    </p:set>
                                    <p:animEffect transition="in" filter="wedge">
                                      <p:cBhvr>
                                        <p:cTn id="22" dur="1000"/>
                                        <p:tgtEl>
                                          <p:spTgt spid="2181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18118">
                                            <p:txEl>
                                              <p:pRg st="1" end="1"/>
                                            </p:txEl>
                                          </p:spTgt>
                                        </p:tgtEl>
                                        <p:attrNameLst>
                                          <p:attrName>style.visibility</p:attrName>
                                        </p:attrNameLst>
                                      </p:cBhvr>
                                      <p:to>
                                        <p:strVal val="visible"/>
                                      </p:to>
                                    </p:set>
                                    <p:animEffect transition="in" filter="wedge">
                                      <p:cBhvr>
                                        <p:cTn id="27" dur="1000"/>
                                        <p:tgtEl>
                                          <p:spTgt spid="2181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P spid="218118"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0" name="Picture 4" descr="BariumXray"/>
          <p:cNvPicPr>
            <a:picLocks noChangeAspect="1" noChangeArrowheads="1"/>
          </p:cNvPicPr>
          <p:nvPr/>
        </p:nvPicPr>
        <p:blipFill>
          <a:blip r:embed="rId2" cstate="screen"/>
          <a:srcRect t="11227" b="20462"/>
          <a:stretch>
            <a:fillRect/>
          </a:stretch>
        </p:blipFill>
        <p:spPr bwMode="auto">
          <a:xfrm>
            <a:off x="1120775" y="0"/>
            <a:ext cx="6902450" cy="6921500"/>
          </a:xfrm>
          <a:prstGeom prst="rect">
            <a:avLst/>
          </a:prstGeom>
          <a:noFill/>
        </p:spPr>
      </p:pic>
      <p:sp>
        <p:nvSpPr>
          <p:cNvPr id="219141" name="Text Box 5"/>
          <p:cNvSpPr txBox="1">
            <a:spLocks noChangeArrowheads="1"/>
          </p:cNvSpPr>
          <p:nvPr/>
        </p:nvSpPr>
        <p:spPr bwMode="auto">
          <a:xfrm>
            <a:off x="2514600" y="5888038"/>
            <a:ext cx="4867275" cy="695575"/>
          </a:xfrm>
          <a:prstGeom prst="rect">
            <a:avLst/>
          </a:prstGeom>
          <a:solidFill>
            <a:srgbClr val="FFFFFF">
              <a:alpha val="80000"/>
            </a:srgbClr>
          </a:solidFill>
          <a:ln w="9525">
            <a:noFill/>
            <a:miter lim="800000"/>
            <a:headEnd/>
            <a:tailEnd/>
          </a:ln>
          <a:effectLst/>
        </p:spPr>
        <p:txBody>
          <a:bodyPr wrap="square">
            <a:spAutoFit/>
          </a:bodyPr>
          <a:lstStyle/>
          <a:p>
            <a:pPr algn="ctr">
              <a:lnSpc>
                <a:spcPct val="70000"/>
              </a:lnSpc>
              <a:spcBef>
                <a:spcPct val="50000"/>
              </a:spcBef>
            </a:pPr>
            <a:r>
              <a:rPr lang="en-US" sz="2800" dirty="0" smtClean="0">
                <a:solidFill>
                  <a:srgbClr val="000000"/>
                </a:solidFill>
                <a:latin typeface="Arial Narrow" pitchFamily="34" charset="0"/>
              </a:rPr>
              <a:t>Barium Sulfate (BaSO</a:t>
            </a:r>
            <a:r>
              <a:rPr lang="en-US" sz="2800" baseline="-25000" dirty="0" smtClean="0">
                <a:solidFill>
                  <a:srgbClr val="000000"/>
                </a:solidFill>
                <a:latin typeface="Arial Narrow" pitchFamily="34" charset="0"/>
              </a:rPr>
              <a:t>4</a:t>
            </a:r>
            <a:r>
              <a:rPr lang="en-US" sz="2800" dirty="0" smtClean="0">
                <a:solidFill>
                  <a:srgbClr val="000000"/>
                </a:solidFill>
                <a:latin typeface="Arial Narrow" pitchFamily="34" charset="0"/>
              </a:rPr>
              <a:t>)</a:t>
            </a:r>
            <a:br>
              <a:rPr lang="en-US" sz="2800" dirty="0" smtClean="0">
                <a:solidFill>
                  <a:srgbClr val="000000"/>
                </a:solidFill>
                <a:latin typeface="Arial Narrow" pitchFamily="34" charset="0"/>
              </a:rPr>
            </a:br>
            <a:r>
              <a:rPr lang="en-US" sz="2800" dirty="0" smtClean="0">
                <a:solidFill>
                  <a:srgbClr val="000000"/>
                </a:solidFill>
                <a:latin typeface="Arial Narrow" pitchFamily="34" charset="0"/>
              </a:rPr>
              <a:t>(contrast medium for </a:t>
            </a:r>
            <a:r>
              <a:rPr lang="en-US" sz="2800" dirty="0" err="1" smtClean="0">
                <a:solidFill>
                  <a:srgbClr val="000000"/>
                </a:solidFill>
                <a:latin typeface="Arial Narrow" pitchFamily="34" charset="0"/>
              </a:rPr>
              <a:t>xrays</a:t>
            </a:r>
            <a:r>
              <a:rPr lang="en-US" sz="2800" dirty="0" smtClean="0">
                <a:solidFill>
                  <a:srgbClr val="000000"/>
                </a:solidFill>
                <a:latin typeface="Arial Narrow" pitchFamily="34" charset="0"/>
              </a:rPr>
              <a:t>)</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9141">
                                            <p:bg/>
                                          </p:spTgt>
                                        </p:tgtEl>
                                        <p:attrNameLst>
                                          <p:attrName>style.visibility</p:attrName>
                                        </p:attrNameLst>
                                      </p:cBhvr>
                                      <p:to>
                                        <p:strVal val="visible"/>
                                      </p:to>
                                    </p:set>
                                    <p:animEffect transition="in" filter="wedge">
                                      <p:cBhvr>
                                        <p:cTn id="7" dur="1000"/>
                                        <p:tgtEl>
                                          <p:spTgt spid="219141">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9141">
                                            <p:txEl>
                                              <p:pRg st="0" end="0"/>
                                            </p:txEl>
                                          </p:spTgt>
                                        </p:tgtEl>
                                        <p:attrNameLst>
                                          <p:attrName>style.visibility</p:attrName>
                                        </p:attrNameLst>
                                      </p:cBhvr>
                                      <p:to>
                                        <p:strVal val="visible"/>
                                      </p:to>
                                    </p:set>
                                    <p:animEffect transition="in" filter="wedge">
                                      <p:cBhvr>
                                        <p:cTn id="12" dur="1000"/>
                                        <p:tgtEl>
                                          <p:spTgt spid="219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http://www.chemistryland.com/CHM151S/09-CovalentBonds/NutsBoltsSets.jpg"/>
          <p:cNvPicPr>
            <a:picLocks noChangeAspect="1" noChangeArrowheads="1"/>
          </p:cNvPicPr>
          <p:nvPr/>
        </p:nvPicPr>
        <p:blipFill>
          <a:blip r:embed="rId2" cstate="screen"/>
          <a:srcRect/>
          <a:stretch>
            <a:fillRect/>
          </a:stretch>
        </p:blipFill>
        <p:spPr bwMode="auto">
          <a:xfrm>
            <a:off x="1265605" y="221312"/>
            <a:ext cx="6828920" cy="5201718"/>
          </a:xfrm>
          <a:prstGeom prst="rect">
            <a:avLst/>
          </a:prstGeom>
          <a:noFill/>
        </p:spPr>
      </p:pic>
      <p:sp>
        <p:nvSpPr>
          <p:cNvPr id="3" name="TextBox 2"/>
          <p:cNvSpPr txBox="1"/>
          <p:nvPr/>
        </p:nvSpPr>
        <p:spPr>
          <a:xfrm>
            <a:off x="955962" y="5552901"/>
            <a:ext cx="7888779" cy="1200329"/>
          </a:xfrm>
          <a:prstGeom prst="rect">
            <a:avLst/>
          </a:prstGeom>
          <a:noFill/>
        </p:spPr>
        <p:txBody>
          <a:bodyPr wrap="square" rtlCol="0">
            <a:spAutoFit/>
          </a:bodyPr>
          <a:lstStyle/>
          <a:p>
            <a:pPr algn="ctr"/>
            <a:r>
              <a:rPr lang="en-US" sz="2400" dirty="0" smtClean="0"/>
              <a:t>Bolts and nuts are connectors that require finding the matching size and thread.  Electrons as connectors don’t have the restriction.  </a:t>
            </a:r>
            <a:endParaRPr lang="en-US" sz="2400" dirty="0"/>
          </a:p>
        </p:txBody>
      </p:sp>
    </p:spTree>
  </p:cSld>
  <p:clrMapOvr>
    <a:masterClrMapping/>
  </p:clrMapOvr>
  <p:transition spd="slow">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descr="fireworks-03"/>
          <p:cNvPicPr>
            <a:picLocks noChangeAspect="1" noChangeArrowheads="1"/>
          </p:cNvPicPr>
          <p:nvPr/>
        </p:nvPicPr>
        <p:blipFill>
          <a:blip r:embed="rId2" cstate="screen"/>
          <a:srcRect/>
          <a:stretch>
            <a:fillRect/>
          </a:stretch>
        </p:blipFill>
        <p:spPr bwMode="auto">
          <a:xfrm>
            <a:off x="0" y="4087813"/>
            <a:ext cx="3562350" cy="2963862"/>
          </a:xfrm>
          <a:prstGeom prst="rect">
            <a:avLst/>
          </a:prstGeom>
          <a:noFill/>
        </p:spPr>
      </p:pic>
      <p:pic>
        <p:nvPicPr>
          <p:cNvPr id="165894" name="Picture 6" descr="clorox"/>
          <p:cNvPicPr>
            <a:picLocks noChangeAspect="1" noChangeArrowheads="1"/>
          </p:cNvPicPr>
          <p:nvPr/>
        </p:nvPicPr>
        <p:blipFill>
          <a:blip r:embed="rId3" cstate="screen">
            <a:lum bright="12000" contrast="18000"/>
          </a:blip>
          <a:srcRect/>
          <a:stretch>
            <a:fillRect/>
          </a:stretch>
        </p:blipFill>
        <p:spPr bwMode="auto">
          <a:xfrm>
            <a:off x="0" y="0"/>
            <a:ext cx="3019425" cy="4022725"/>
          </a:xfrm>
          <a:prstGeom prst="rect">
            <a:avLst/>
          </a:prstGeom>
          <a:noFill/>
        </p:spPr>
      </p:pic>
      <p:pic>
        <p:nvPicPr>
          <p:cNvPr id="165895" name="Picture 7" descr="fireworksRed"/>
          <p:cNvPicPr>
            <a:picLocks noChangeAspect="1" noChangeArrowheads="1"/>
          </p:cNvPicPr>
          <p:nvPr/>
        </p:nvPicPr>
        <p:blipFill>
          <a:blip r:embed="rId4" cstate="screen"/>
          <a:srcRect/>
          <a:stretch>
            <a:fillRect/>
          </a:stretch>
        </p:blipFill>
        <p:spPr bwMode="auto">
          <a:xfrm>
            <a:off x="6208713" y="0"/>
            <a:ext cx="3908425" cy="6858000"/>
          </a:xfrm>
          <a:prstGeom prst="rect">
            <a:avLst/>
          </a:prstGeom>
          <a:noFill/>
        </p:spPr>
      </p:pic>
      <p:pic>
        <p:nvPicPr>
          <p:cNvPr id="165893" name="Picture 5" descr="Rocket"/>
          <p:cNvPicPr>
            <a:picLocks noChangeAspect="1" noChangeArrowheads="1"/>
          </p:cNvPicPr>
          <p:nvPr/>
        </p:nvPicPr>
        <p:blipFill>
          <a:blip r:embed="rId5" cstate="screen"/>
          <a:srcRect/>
          <a:stretch>
            <a:fillRect/>
          </a:stretch>
        </p:blipFill>
        <p:spPr bwMode="auto">
          <a:xfrm>
            <a:off x="2509838" y="2105025"/>
            <a:ext cx="3716337" cy="4752975"/>
          </a:xfrm>
          <a:prstGeom prst="rect">
            <a:avLst/>
          </a:prstGeom>
          <a:noFill/>
        </p:spPr>
      </p:pic>
      <p:sp>
        <p:nvSpPr>
          <p:cNvPr id="165896" name="WordArt 8"/>
          <p:cNvSpPr>
            <a:spLocks noChangeArrowheads="1" noChangeShapeType="1" noTextEdit="1"/>
          </p:cNvSpPr>
          <p:nvPr/>
        </p:nvSpPr>
        <p:spPr bwMode="auto">
          <a:xfrm>
            <a:off x="2438400" y="989013"/>
            <a:ext cx="4116388" cy="561975"/>
          </a:xfrm>
          <a:prstGeom prst="rect">
            <a:avLst/>
          </a:prstGeom>
        </p:spPr>
        <p:txBody>
          <a:bodyPr wrap="none" fromWordArt="1">
            <a:prstTxWarp prst="textPlain">
              <a:avLst>
                <a:gd name="adj" fmla="val 50000"/>
              </a:avLst>
            </a:prstTxWarp>
          </a:bodyPr>
          <a:lstStyle/>
          <a:p>
            <a:pPr algn="ctr"/>
            <a:r>
              <a:rPr lang="en-US" sz="3600" kern="10" smtClean="0">
                <a:ln w="25400">
                  <a:solidFill>
                    <a:srgbClr val="000000"/>
                  </a:solidFill>
                  <a:round/>
                  <a:headEnd/>
                  <a:tailEnd/>
                </a:ln>
                <a:gradFill rotWithShape="0">
                  <a:gsLst>
                    <a:gs pos="0">
                      <a:srgbClr val="FFFF00"/>
                    </a:gs>
                    <a:gs pos="100000">
                      <a:srgbClr val="FF9933"/>
                    </a:gs>
                  </a:gsLst>
                  <a:path path="rect">
                    <a:fillToRect l="50000" t="50000" r="50000" b="50000"/>
                  </a:path>
                </a:gradFill>
                <a:latin typeface="Impact"/>
              </a:rPr>
              <a:t>CHLORATES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5896"/>
                                        </p:tgtEl>
                                        <p:attrNameLst>
                                          <p:attrName>style.visibility</p:attrName>
                                        </p:attrNameLst>
                                      </p:cBhvr>
                                      <p:to>
                                        <p:strVal val="visible"/>
                                      </p:to>
                                    </p:set>
                                    <p:animEffect transition="in" filter="fade">
                                      <p:cBhvr>
                                        <p:cTn id="7" dur="1000"/>
                                        <p:tgtEl>
                                          <p:spTgt spid="165896"/>
                                        </p:tgtEl>
                                      </p:cBhvr>
                                    </p:animEffect>
                                    <p:anim calcmode="lin" valueType="num">
                                      <p:cBhvr>
                                        <p:cTn id="8" dur="1000" fill="hold"/>
                                        <p:tgtEl>
                                          <p:spTgt spid="165896"/>
                                        </p:tgtEl>
                                        <p:attrNameLst>
                                          <p:attrName>ppt_x</p:attrName>
                                        </p:attrNameLst>
                                      </p:cBhvr>
                                      <p:tavLst>
                                        <p:tav tm="0">
                                          <p:val>
                                            <p:strVal val="#ppt_x"/>
                                          </p:val>
                                        </p:tav>
                                        <p:tav tm="100000">
                                          <p:val>
                                            <p:strVal val="#ppt_x"/>
                                          </p:val>
                                        </p:tav>
                                      </p:tavLst>
                                    </p:anim>
                                    <p:anim calcmode="lin" valueType="num">
                                      <p:cBhvr>
                                        <p:cTn id="9" dur="1000" fill="hold"/>
                                        <p:tgtEl>
                                          <p:spTgt spid="165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5"/>
          <p:cNvGrpSpPr>
            <a:grpSpLocks/>
          </p:cNvGrpSpPr>
          <p:nvPr/>
        </p:nvGrpSpPr>
        <p:grpSpPr bwMode="auto">
          <a:xfrm>
            <a:off x="2995613" y="219075"/>
            <a:ext cx="1563687" cy="3230563"/>
            <a:chOff x="1887" y="138"/>
            <a:chExt cx="985" cy="2035"/>
          </a:xfrm>
        </p:grpSpPr>
        <p:sp>
          <p:nvSpPr>
            <p:cNvPr id="179218" name="Oval 18"/>
            <p:cNvSpPr>
              <a:spLocks noChangeArrowheads="1"/>
            </p:cNvSpPr>
            <p:nvPr/>
          </p:nvSpPr>
          <p:spPr bwMode="auto">
            <a:xfrm>
              <a:off x="2119" y="1878"/>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9" name="WordArt 19"/>
            <p:cNvSpPr>
              <a:spLocks noChangeArrowheads="1" noChangeShapeType="1" noTextEdit="1"/>
            </p:cNvSpPr>
            <p:nvPr/>
          </p:nvSpPr>
          <p:spPr bwMode="auto">
            <a:xfrm>
              <a:off x="2275" y="1682"/>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20" name="Oval 20"/>
            <p:cNvSpPr>
              <a:spLocks noChangeArrowheads="1"/>
            </p:cNvSpPr>
            <p:nvPr/>
          </p:nvSpPr>
          <p:spPr bwMode="auto">
            <a:xfrm>
              <a:off x="2415" y="2053"/>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21" name="Oval 21"/>
            <p:cNvSpPr>
              <a:spLocks noChangeArrowheads="1"/>
            </p:cNvSpPr>
            <p:nvPr/>
          </p:nvSpPr>
          <p:spPr bwMode="auto">
            <a:xfrm>
              <a:off x="2566" y="168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22" name="Oval 22"/>
            <p:cNvSpPr>
              <a:spLocks noChangeArrowheads="1"/>
            </p:cNvSpPr>
            <p:nvPr/>
          </p:nvSpPr>
          <p:spPr bwMode="auto">
            <a:xfrm>
              <a:off x="2563" y="1855"/>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23" name="Oval 23"/>
            <p:cNvSpPr>
              <a:spLocks noChangeArrowheads="1"/>
            </p:cNvSpPr>
            <p:nvPr/>
          </p:nvSpPr>
          <p:spPr bwMode="auto">
            <a:xfrm>
              <a:off x="2234" y="2058"/>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24" name="Oval 24"/>
            <p:cNvSpPr>
              <a:spLocks noChangeArrowheads="1"/>
            </p:cNvSpPr>
            <p:nvPr/>
          </p:nvSpPr>
          <p:spPr bwMode="auto">
            <a:xfrm>
              <a:off x="2113" y="169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25" name="Oval 25"/>
            <p:cNvSpPr>
              <a:spLocks noChangeArrowheads="1"/>
            </p:cNvSpPr>
            <p:nvPr/>
          </p:nvSpPr>
          <p:spPr bwMode="auto">
            <a:xfrm>
              <a:off x="2094" y="78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26" name="WordArt 26"/>
            <p:cNvSpPr>
              <a:spLocks noChangeArrowheads="1" noChangeShapeType="1" noTextEdit="1"/>
            </p:cNvSpPr>
            <p:nvPr/>
          </p:nvSpPr>
          <p:spPr bwMode="auto">
            <a:xfrm>
              <a:off x="2260" y="597"/>
              <a:ext cx="240" cy="32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27" name="Oval 27"/>
            <p:cNvSpPr>
              <a:spLocks noChangeArrowheads="1"/>
            </p:cNvSpPr>
            <p:nvPr/>
          </p:nvSpPr>
          <p:spPr bwMode="auto">
            <a:xfrm>
              <a:off x="2243" y="44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28" name="Oval 28"/>
            <p:cNvSpPr>
              <a:spLocks noChangeArrowheads="1"/>
            </p:cNvSpPr>
            <p:nvPr/>
          </p:nvSpPr>
          <p:spPr bwMode="auto">
            <a:xfrm>
              <a:off x="2392" y="44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29" name="Oval 29"/>
            <p:cNvSpPr>
              <a:spLocks noChangeArrowheads="1"/>
            </p:cNvSpPr>
            <p:nvPr/>
          </p:nvSpPr>
          <p:spPr bwMode="auto">
            <a:xfrm>
              <a:off x="2533" y="60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0" name="Oval 30"/>
            <p:cNvSpPr>
              <a:spLocks noChangeArrowheads="1"/>
            </p:cNvSpPr>
            <p:nvPr/>
          </p:nvSpPr>
          <p:spPr bwMode="auto">
            <a:xfrm>
              <a:off x="2096" y="60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1" name="Oval 31"/>
            <p:cNvSpPr>
              <a:spLocks noChangeArrowheads="1"/>
            </p:cNvSpPr>
            <p:nvPr/>
          </p:nvSpPr>
          <p:spPr bwMode="auto">
            <a:xfrm>
              <a:off x="2539" y="788"/>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2" name="Oval 32"/>
            <p:cNvSpPr>
              <a:spLocks noChangeArrowheads="1"/>
            </p:cNvSpPr>
            <p:nvPr/>
          </p:nvSpPr>
          <p:spPr bwMode="auto">
            <a:xfrm>
              <a:off x="2421" y="1520"/>
              <a:ext cx="115" cy="115"/>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3" name="WordArt 33"/>
            <p:cNvSpPr>
              <a:spLocks noChangeArrowheads="1" noChangeShapeType="1" noTextEdit="1"/>
            </p:cNvSpPr>
            <p:nvPr/>
          </p:nvSpPr>
          <p:spPr bwMode="auto">
            <a:xfrm>
              <a:off x="2265" y="1137"/>
              <a:ext cx="240" cy="32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endPar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endParaRPr>
            </a:p>
          </p:txBody>
        </p:sp>
        <p:sp>
          <p:nvSpPr>
            <p:cNvPr id="179234" name="Oval 34"/>
            <p:cNvSpPr>
              <a:spLocks noChangeArrowheads="1"/>
            </p:cNvSpPr>
            <p:nvPr/>
          </p:nvSpPr>
          <p:spPr bwMode="auto">
            <a:xfrm>
              <a:off x="2102" y="1158"/>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5" name="Oval 35"/>
            <p:cNvSpPr>
              <a:spLocks noChangeArrowheads="1"/>
            </p:cNvSpPr>
            <p:nvPr/>
          </p:nvSpPr>
          <p:spPr bwMode="auto">
            <a:xfrm>
              <a:off x="2109" y="1332"/>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6" name="Oval 36"/>
            <p:cNvSpPr>
              <a:spLocks noChangeArrowheads="1"/>
            </p:cNvSpPr>
            <p:nvPr/>
          </p:nvSpPr>
          <p:spPr bwMode="auto">
            <a:xfrm>
              <a:off x="2243" y="1520"/>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7" name="Oval 37"/>
            <p:cNvSpPr>
              <a:spLocks noChangeArrowheads="1"/>
            </p:cNvSpPr>
            <p:nvPr/>
          </p:nvSpPr>
          <p:spPr bwMode="auto">
            <a:xfrm>
              <a:off x="2551" y="1315"/>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8" name="Oval 38"/>
            <p:cNvSpPr>
              <a:spLocks noChangeArrowheads="1"/>
            </p:cNvSpPr>
            <p:nvPr/>
          </p:nvSpPr>
          <p:spPr bwMode="auto">
            <a:xfrm>
              <a:off x="2551" y="1146"/>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39" name="Oval 39"/>
            <p:cNvSpPr>
              <a:spLocks noChangeArrowheads="1"/>
            </p:cNvSpPr>
            <p:nvPr/>
          </p:nvSpPr>
          <p:spPr bwMode="auto">
            <a:xfrm>
              <a:off x="2257" y="967"/>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40" name="Oval 40"/>
            <p:cNvSpPr>
              <a:spLocks noChangeArrowheads="1"/>
            </p:cNvSpPr>
            <p:nvPr/>
          </p:nvSpPr>
          <p:spPr bwMode="auto">
            <a:xfrm>
              <a:off x="2401" y="966"/>
              <a:ext cx="115" cy="115"/>
            </a:xfrm>
            <a:prstGeom prst="ellipse">
              <a:avLst/>
            </a:prstGeom>
            <a:solidFill>
              <a:srgbClr val="00FF00"/>
            </a:solidFill>
            <a:ln w="9525" algn="ctr">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9" name="Text Box 109"/>
            <p:cNvSpPr txBox="1">
              <a:spLocks noChangeArrowheads="1"/>
            </p:cNvSpPr>
            <p:nvPr/>
          </p:nvSpPr>
          <p:spPr bwMode="auto">
            <a:xfrm>
              <a:off x="1887" y="138"/>
              <a:ext cx="985" cy="288"/>
            </a:xfrm>
            <a:prstGeom prst="rect">
              <a:avLst/>
            </a:prstGeom>
            <a:noFill/>
            <a:ln w="9525">
              <a:noFill/>
              <a:miter lim="800000"/>
              <a:headEnd/>
              <a:tailEnd/>
            </a:ln>
            <a:effectLst/>
          </p:spPr>
          <p:txBody>
            <a:bodyPr lIns="0" rIns="0">
              <a:spAutoFit/>
            </a:bodyPr>
            <a:lstStyle/>
            <a:p>
              <a:pPr algn="ctr">
                <a:spcBef>
                  <a:spcPct val="50000"/>
                </a:spcBef>
              </a:pPr>
              <a:r>
                <a:rPr lang="en-US" sz="2400" smtClean="0">
                  <a:solidFill>
                    <a:srgbClr val="000000"/>
                  </a:solidFill>
                  <a:latin typeface="Arial" pitchFamily="34" charset="0"/>
                </a:rPr>
                <a:t>chlorite</a:t>
              </a:r>
            </a:p>
          </p:txBody>
        </p:sp>
      </p:grpSp>
      <p:grpSp>
        <p:nvGrpSpPr>
          <p:cNvPr id="3" name="Group 136"/>
          <p:cNvGrpSpPr>
            <a:grpSpLocks/>
          </p:cNvGrpSpPr>
          <p:nvPr/>
        </p:nvGrpSpPr>
        <p:grpSpPr bwMode="auto">
          <a:xfrm>
            <a:off x="4381500" y="227013"/>
            <a:ext cx="1979613" cy="3205162"/>
            <a:chOff x="2760" y="143"/>
            <a:chExt cx="1247" cy="2019"/>
          </a:xfrm>
        </p:grpSpPr>
        <p:sp>
          <p:nvSpPr>
            <p:cNvPr id="179241" name="Oval 41"/>
            <p:cNvSpPr>
              <a:spLocks noChangeArrowheads="1"/>
            </p:cNvSpPr>
            <p:nvPr/>
          </p:nvSpPr>
          <p:spPr bwMode="auto">
            <a:xfrm>
              <a:off x="3005" y="1883"/>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42" name="WordArt 42"/>
            <p:cNvSpPr>
              <a:spLocks noChangeArrowheads="1" noChangeShapeType="1" noTextEdit="1"/>
            </p:cNvSpPr>
            <p:nvPr/>
          </p:nvSpPr>
          <p:spPr bwMode="auto">
            <a:xfrm>
              <a:off x="3161" y="1687"/>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43" name="Oval 43"/>
            <p:cNvSpPr>
              <a:spLocks noChangeArrowheads="1"/>
            </p:cNvSpPr>
            <p:nvPr/>
          </p:nvSpPr>
          <p:spPr bwMode="auto">
            <a:xfrm>
              <a:off x="3319" y="2042"/>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44" name="Oval 44"/>
            <p:cNvSpPr>
              <a:spLocks noChangeArrowheads="1"/>
            </p:cNvSpPr>
            <p:nvPr/>
          </p:nvSpPr>
          <p:spPr bwMode="auto">
            <a:xfrm>
              <a:off x="3452" y="169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45" name="Oval 45"/>
            <p:cNvSpPr>
              <a:spLocks noChangeArrowheads="1"/>
            </p:cNvSpPr>
            <p:nvPr/>
          </p:nvSpPr>
          <p:spPr bwMode="auto">
            <a:xfrm>
              <a:off x="3449" y="186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46" name="Oval 46"/>
            <p:cNvSpPr>
              <a:spLocks noChangeArrowheads="1"/>
            </p:cNvSpPr>
            <p:nvPr/>
          </p:nvSpPr>
          <p:spPr bwMode="auto">
            <a:xfrm>
              <a:off x="3138" y="204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47" name="Oval 47"/>
            <p:cNvSpPr>
              <a:spLocks noChangeArrowheads="1"/>
            </p:cNvSpPr>
            <p:nvPr/>
          </p:nvSpPr>
          <p:spPr bwMode="auto">
            <a:xfrm>
              <a:off x="2999" y="170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48" name="Oval 48"/>
            <p:cNvSpPr>
              <a:spLocks noChangeArrowheads="1"/>
            </p:cNvSpPr>
            <p:nvPr/>
          </p:nvSpPr>
          <p:spPr bwMode="auto">
            <a:xfrm>
              <a:off x="2989" y="80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49" name="WordArt 49"/>
            <p:cNvSpPr>
              <a:spLocks noChangeArrowheads="1" noChangeShapeType="1" noTextEdit="1"/>
            </p:cNvSpPr>
            <p:nvPr/>
          </p:nvSpPr>
          <p:spPr bwMode="auto">
            <a:xfrm>
              <a:off x="3155" y="620"/>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50" name="Oval 50"/>
            <p:cNvSpPr>
              <a:spLocks noChangeArrowheads="1"/>
            </p:cNvSpPr>
            <p:nvPr/>
          </p:nvSpPr>
          <p:spPr bwMode="auto">
            <a:xfrm>
              <a:off x="3120" y="488"/>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51" name="Oval 51"/>
            <p:cNvSpPr>
              <a:spLocks noChangeArrowheads="1"/>
            </p:cNvSpPr>
            <p:nvPr/>
          </p:nvSpPr>
          <p:spPr bwMode="auto">
            <a:xfrm>
              <a:off x="3287" y="48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52" name="Oval 52"/>
            <p:cNvSpPr>
              <a:spLocks noChangeArrowheads="1"/>
            </p:cNvSpPr>
            <p:nvPr/>
          </p:nvSpPr>
          <p:spPr bwMode="auto">
            <a:xfrm>
              <a:off x="3428" y="62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53" name="Oval 53"/>
            <p:cNvSpPr>
              <a:spLocks noChangeArrowheads="1"/>
            </p:cNvSpPr>
            <p:nvPr/>
          </p:nvSpPr>
          <p:spPr bwMode="auto">
            <a:xfrm>
              <a:off x="2991" y="62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54" name="Oval 54"/>
            <p:cNvSpPr>
              <a:spLocks noChangeArrowheads="1"/>
            </p:cNvSpPr>
            <p:nvPr/>
          </p:nvSpPr>
          <p:spPr bwMode="auto">
            <a:xfrm>
              <a:off x="3434" y="81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55" name="Oval 55"/>
            <p:cNvSpPr>
              <a:spLocks noChangeArrowheads="1"/>
            </p:cNvSpPr>
            <p:nvPr/>
          </p:nvSpPr>
          <p:spPr bwMode="auto">
            <a:xfrm>
              <a:off x="3307" y="1525"/>
              <a:ext cx="115" cy="115"/>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56" name="WordArt 56"/>
            <p:cNvSpPr>
              <a:spLocks noChangeArrowheads="1" noChangeShapeType="1" noTextEdit="1"/>
            </p:cNvSpPr>
            <p:nvPr/>
          </p:nvSpPr>
          <p:spPr bwMode="auto">
            <a:xfrm>
              <a:off x="3151" y="1142"/>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p>
          </p:txBody>
        </p:sp>
        <p:sp>
          <p:nvSpPr>
            <p:cNvPr id="179257" name="Oval 57"/>
            <p:cNvSpPr>
              <a:spLocks noChangeArrowheads="1"/>
            </p:cNvSpPr>
            <p:nvPr/>
          </p:nvSpPr>
          <p:spPr bwMode="auto">
            <a:xfrm>
              <a:off x="2988" y="116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58" name="Oval 58"/>
            <p:cNvSpPr>
              <a:spLocks noChangeArrowheads="1"/>
            </p:cNvSpPr>
            <p:nvPr/>
          </p:nvSpPr>
          <p:spPr bwMode="auto">
            <a:xfrm>
              <a:off x="2995" y="1337"/>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59" name="Oval 59"/>
            <p:cNvSpPr>
              <a:spLocks noChangeArrowheads="1"/>
            </p:cNvSpPr>
            <p:nvPr/>
          </p:nvSpPr>
          <p:spPr bwMode="auto">
            <a:xfrm>
              <a:off x="3129" y="1525"/>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0" name="Oval 60"/>
            <p:cNvSpPr>
              <a:spLocks noChangeArrowheads="1"/>
            </p:cNvSpPr>
            <p:nvPr/>
          </p:nvSpPr>
          <p:spPr bwMode="auto">
            <a:xfrm>
              <a:off x="3437" y="1320"/>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1" name="Oval 61"/>
            <p:cNvSpPr>
              <a:spLocks noChangeArrowheads="1"/>
            </p:cNvSpPr>
            <p:nvPr/>
          </p:nvSpPr>
          <p:spPr bwMode="auto">
            <a:xfrm>
              <a:off x="3437" y="1151"/>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2" name="Oval 62"/>
            <p:cNvSpPr>
              <a:spLocks noChangeArrowheads="1"/>
            </p:cNvSpPr>
            <p:nvPr/>
          </p:nvSpPr>
          <p:spPr bwMode="auto">
            <a:xfrm>
              <a:off x="3143" y="972"/>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3" name="Oval 63"/>
            <p:cNvSpPr>
              <a:spLocks noChangeArrowheads="1"/>
            </p:cNvSpPr>
            <p:nvPr/>
          </p:nvSpPr>
          <p:spPr bwMode="auto">
            <a:xfrm>
              <a:off x="3287" y="971"/>
              <a:ext cx="115" cy="115"/>
            </a:xfrm>
            <a:prstGeom prst="ellipse">
              <a:avLst/>
            </a:prstGeom>
            <a:solidFill>
              <a:srgbClr val="00FF00"/>
            </a:solidFill>
            <a:ln w="9525" algn="ctr">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4" name="WordArt 64"/>
            <p:cNvSpPr>
              <a:spLocks noChangeArrowheads="1" noChangeShapeType="1" noTextEdit="1"/>
            </p:cNvSpPr>
            <p:nvPr/>
          </p:nvSpPr>
          <p:spPr bwMode="auto">
            <a:xfrm>
              <a:off x="3601" y="1146"/>
              <a:ext cx="240" cy="32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65" name="Oval 65"/>
            <p:cNvSpPr>
              <a:spLocks noChangeArrowheads="1"/>
            </p:cNvSpPr>
            <p:nvPr/>
          </p:nvSpPr>
          <p:spPr bwMode="auto">
            <a:xfrm>
              <a:off x="3759" y="150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6" name="Oval 66"/>
            <p:cNvSpPr>
              <a:spLocks noChangeArrowheads="1"/>
            </p:cNvSpPr>
            <p:nvPr/>
          </p:nvSpPr>
          <p:spPr bwMode="auto">
            <a:xfrm>
              <a:off x="3892" y="1153"/>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7" name="Oval 67"/>
            <p:cNvSpPr>
              <a:spLocks noChangeArrowheads="1"/>
            </p:cNvSpPr>
            <p:nvPr/>
          </p:nvSpPr>
          <p:spPr bwMode="auto">
            <a:xfrm>
              <a:off x="3889" y="131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8" name="Oval 68"/>
            <p:cNvSpPr>
              <a:spLocks noChangeArrowheads="1"/>
            </p:cNvSpPr>
            <p:nvPr/>
          </p:nvSpPr>
          <p:spPr bwMode="auto">
            <a:xfrm>
              <a:off x="3578" y="150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69" name="Oval 69"/>
            <p:cNvSpPr>
              <a:spLocks noChangeArrowheads="1"/>
            </p:cNvSpPr>
            <p:nvPr/>
          </p:nvSpPr>
          <p:spPr bwMode="auto">
            <a:xfrm>
              <a:off x="3749" y="98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70" name="Oval 70"/>
            <p:cNvSpPr>
              <a:spLocks noChangeArrowheads="1"/>
            </p:cNvSpPr>
            <p:nvPr/>
          </p:nvSpPr>
          <p:spPr bwMode="auto">
            <a:xfrm>
              <a:off x="3568" y="99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10" name="Text Box 110"/>
            <p:cNvSpPr txBox="1">
              <a:spLocks noChangeArrowheads="1"/>
            </p:cNvSpPr>
            <p:nvPr/>
          </p:nvSpPr>
          <p:spPr bwMode="auto">
            <a:xfrm>
              <a:off x="2760" y="143"/>
              <a:ext cx="985" cy="288"/>
            </a:xfrm>
            <a:prstGeom prst="rect">
              <a:avLst/>
            </a:prstGeom>
            <a:noFill/>
            <a:ln w="9525">
              <a:noFill/>
              <a:miter lim="800000"/>
              <a:headEnd/>
              <a:tailEnd/>
            </a:ln>
            <a:effectLst/>
          </p:spPr>
          <p:txBody>
            <a:bodyPr lIns="0" rIns="0">
              <a:spAutoFit/>
            </a:bodyPr>
            <a:lstStyle/>
            <a:p>
              <a:pPr algn="ctr">
                <a:spcBef>
                  <a:spcPct val="50000"/>
                </a:spcBef>
              </a:pPr>
              <a:r>
                <a:rPr lang="en-US" sz="2400" smtClean="0">
                  <a:solidFill>
                    <a:srgbClr val="000000"/>
                  </a:solidFill>
                  <a:latin typeface="Arial" pitchFamily="34" charset="0"/>
                </a:rPr>
                <a:t>chlorate</a:t>
              </a:r>
            </a:p>
          </p:txBody>
        </p:sp>
      </p:grpSp>
      <p:grpSp>
        <p:nvGrpSpPr>
          <p:cNvPr id="4" name="Group 137"/>
          <p:cNvGrpSpPr>
            <a:grpSpLocks/>
          </p:cNvGrpSpPr>
          <p:nvPr/>
        </p:nvGrpSpPr>
        <p:grpSpPr bwMode="auto">
          <a:xfrm>
            <a:off x="6632575" y="184150"/>
            <a:ext cx="2343150" cy="3205163"/>
            <a:chOff x="4178" y="116"/>
            <a:chExt cx="1476" cy="2019"/>
          </a:xfrm>
        </p:grpSpPr>
        <p:sp>
          <p:nvSpPr>
            <p:cNvPr id="179271" name="Oval 71"/>
            <p:cNvSpPr>
              <a:spLocks noChangeArrowheads="1"/>
            </p:cNvSpPr>
            <p:nvPr/>
          </p:nvSpPr>
          <p:spPr bwMode="auto">
            <a:xfrm>
              <a:off x="4652" y="185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72" name="WordArt 72"/>
            <p:cNvSpPr>
              <a:spLocks noChangeArrowheads="1" noChangeShapeType="1" noTextEdit="1"/>
            </p:cNvSpPr>
            <p:nvPr/>
          </p:nvSpPr>
          <p:spPr bwMode="auto">
            <a:xfrm>
              <a:off x="4808" y="1660"/>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73" name="Oval 73"/>
            <p:cNvSpPr>
              <a:spLocks noChangeArrowheads="1"/>
            </p:cNvSpPr>
            <p:nvPr/>
          </p:nvSpPr>
          <p:spPr bwMode="auto">
            <a:xfrm>
              <a:off x="4966" y="2015"/>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74" name="Oval 74"/>
            <p:cNvSpPr>
              <a:spLocks noChangeArrowheads="1"/>
            </p:cNvSpPr>
            <p:nvPr/>
          </p:nvSpPr>
          <p:spPr bwMode="auto">
            <a:xfrm>
              <a:off x="5099" y="166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75" name="Oval 75"/>
            <p:cNvSpPr>
              <a:spLocks noChangeArrowheads="1"/>
            </p:cNvSpPr>
            <p:nvPr/>
          </p:nvSpPr>
          <p:spPr bwMode="auto">
            <a:xfrm>
              <a:off x="5096" y="1833"/>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76" name="Oval 76"/>
            <p:cNvSpPr>
              <a:spLocks noChangeArrowheads="1"/>
            </p:cNvSpPr>
            <p:nvPr/>
          </p:nvSpPr>
          <p:spPr bwMode="auto">
            <a:xfrm>
              <a:off x="4785" y="202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77" name="Oval 77"/>
            <p:cNvSpPr>
              <a:spLocks noChangeArrowheads="1"/>
            </p:cNvSpPr>
            <p:nvPr/>
          </p:nvSpPr>
          <p:spPr bwMode="auto">
            <a:xfrm>
              <a:off x="4646" y="167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78" name="Oval 78"/>
            <p:cNvSpPr>
              <a:spLocks noChangeArrowheads="1"/>
            </p:cNvSpPr>
            <p:nvPr/>
          </p:nvSpPr>
          <p:spPr bwMode="auto">
            <a:xfrm>
              <a:off x="4636" y="78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79" name="WordArt 79"/>
            <p:cNvSpPr>
              <a:spLocks noChangeArrowheads="1" noChangeShapeType="1" noTextEdit="1"/>
            </p:cNvSpPr>
            <p:nvPr/>
          </p:nvSpPr>
          <p:spPr bwMode="auto">
            <a:xfrm>
              <a:off x="4802" y="593"/>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80" name="Oval 80"/>
            <p:cNvSpPr>
              <a:spLocks noChangeArrowheads="1"/>
            </p:cNvSpPr>
            <p:nvPr/>
          </p:nvSpPr>
          <p:spPr bwMode="auto">
            <a:xfrm>
              <a:off x="4767" y="46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81" name="Oval 81"/>
            <p:cNvSpPr>
              <a:spLocks noChangeArrowheads="1"/>
            </p:cNvSpPr>
            <p:nvPr/>
          </p:nvSpPr>
          <p:spPr bwMode="auto">
            <a:xfrm>
              <a:off x="4934" y="46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82" name="Oval 82"/>
            <p:cNvSpPr>
              <a:spLocks noChangeArrowheads="1"/>
            </p:cNvSpPr>
            <p:nvPr/>
          </p:nvSpPr>
          <p:spPr bwMode="auto">
            <a:xfrm>
              <a:off x="5075" y="60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83" name="Oval 83"/>
            <p:cNvSpPr>
              <a:spLocks noChangeArrowheads="1"/>
            </p:cNvSpPr>
            <p:nvPr/>
          </p:nvSpPr>
          <p:spPr bwMode="auto">
            <a:xfrm>
              <a:off x="4638" y="59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84" name="Oval 84"/>
            <p:cNvSpPr>
              <a:spLocks noChangeArrowheads="1"/>
            </p:cNvSpPr>
            <p:nvPr/>
          </p:nvSpPr>
          <p:spPr bwMode="auto">
            <a:xfrm>
              <a:off x="5081" y="78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85" name="Oval 85"/>
            <p:cNvSpPr>
              <a:spLocks noChangeArrowheads="1"/>
            </p:cNvSpPr>
            <p:nvPr/>
          </p:nvSpPr>
          <p:spPr bwMode="auto">
            <a:xfrm>
              <a:off x="4954" y="1498"/>
              <a:ext cx="115" cy="115"/>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86" name="WordArt 86"/>
            <p:cNvSpPr>
              <a:spLocks noChangeArrowheads="1" noChangeShapeType="1" noTextEdit="1"/>
            </p:cNvSpPr>
            <p:nvPr/>
          </p:nvSpPr>
          <p:spPr bwMode="auto">
            <a:xfrm>
              <a:off x="4798" y="111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p>
          </p:txBody>
        </p:sp>
        <p:sp>
          <p:nvSpPr>
            <p:cNvPr id="179287" name="Oval 87"/>
            <p:cNvSpPr>
              <a:spLocks noChangeArrowheads="1"/>
            </p:cNvSpPr>
            <p:nvPr/>
          </p:nvSpPr>
          <p:spPr bwMode="auto">
            <a:xfrm>
              <a:off x="4635" y="1136"/>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88" name="Oval 88"/>
            <p:cNvSpPr>
              <a:spLocks noChangeArrowheads="1"/>
            </p:cNvSpPr>
            <p:nvPr/>
          </p:nvSpPr>
          <p:spPr bwMode="auto">
            <a:xfrm>
              <a:off x="4642" y="1310"/>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89" name="Oval 89"/>
            <p:cNvSpPr>
              <a:spLocks noChangeArrowheads="1"/>
            </p:cNvSpPr>
            <p:nvPr/>
          </p:nvSpPr>
          <p:spPr bwMode="auto">
            <a:xfrm>
              <a:off x="4776" y="1498"/>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0" name="Oval 90"/>
            <p:cNvSpPr>
              <a:spLocks noChangeArrowheads="1"/>
            </p:cNvSpPr>
            <p:nvPr/>
          </p:nvSpPr>
          <p:spPr bwMode="auto">
            <a:xfrm>
              <a:off x="5084" y="129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1" name="Oval 91"/>
            <p:cNvSpPr>
              <a:spLocks noChangeArrowheads="1"/>
            </p:cNvSpPr>
            <p:nvPr/>
          </p:nvSpPr>
          <p:spPr bwMode="auto">
            <a:xfrm>
              <a:off x="5084" y="112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2" name="Oval 92"/>
            <p:cNvSpPr>
              <a:spLocks noChangeArrowheads="1"/>
            </p:cNvSpPr>
            <p:nvPr/>
          </p:nvSpPr>
          <p:spPr bwMode="auto">
            <a:xfrm>
              <a:off x="4790" y="945"/>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3" name="Oval 93"/>
            <p:cNvSpPr>
              <a:spLocks noChangeArrowheads="1"/>
            </p:cNvSpPr>
            <p:nvPr/>
          </p:nvSpPr>
          <p:spPr bwMode="auto">
            <a:xfrm>
              <a:off x="4934" y="944"/>
              <a:ext cx="115" cy="115"/>
            </a:xfrm>
            <a:prstGeom prst="ellipse">
              <a:avLst/>
            </a:prstGeom>
            <a:solidFill>
              <a:srgbClr val="00FF00"/>
            </a:solidFill>
            <a:ln w="9525" algn="ctr">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4" name="WordArt 94"/>
            <p:cNvSpPr>
              <a:spLocks noChangeArrowheads="1" noChangeShapeType="1" noTextEdit="1"/>
            </p:cNvSpPr>
            <p:nvPr/>
          </p:nvSpPr>
          <p:spPr bwMode="auto">
            <a:xfrm>
              <a:off x="5248" y="1119"/>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95" name="Oval 95"/>
            <p:cNvSpPr>
              <a:spLocks noChangeArrowheads="1"/>
            </p:cNvSpPr>
            <p:nvPr/>
          </p:nvSpPr>
          <p:spPr bwMode="auto">
            <a:xfrm>
              <a:off x="5406" y="147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6" name="Oval 96"/>
            <p:cNvSpPr>
              <a:spLocks noChangeArrowheads="1"/>
            </p:cNvSpPr>
            <p:nvPr/>
          </p:nvSpPr>
          <p:spPr bwMode="auto">
            <a:xfrm>
              <a:off x="5539" y="112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7" name="Oval 97"/>
            <p:cNvSpPr>
              <a:spLocks noChangeArrowheads="1"/>
            </p:cNvSpPr>
            <p:nvPr/>
          </p:nvSpPr>
          <p:spPr bwMode="auto">
            <a:xfrm>
              <a:off x="5536" y="1292"/>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8" name="Oval 98"/>
            <p:cNvSpPr>
              <a:spLocks noChangeArrowheads="1"/>
            </p:cNvSpPr>
            <p:nvPr/>
          </p:nvSpPr>
          <p:spPr bwMode="auto">
            <a:xfrm>
              <a:off x="5225" y="147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99" name="Oval 99"/>
            <p:cNvSpPr>
              <a:spLocks noChangeArrowheads="1"/>
            </p:cNvSpPr>
            <p:nvPr/>
          </p:nvSpPr>
          <p:spPr bwMode="auto">
            <a:xfrm>
              <a:off x="5396" y="95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0" name="Oval 100"/>
            <p:cNvSpPr>
              <a:spLocks noChangeArrowheads="1"/>
            </p:cNvSpPr>
            <p:nvPr/>
          </p:nvSpPr>
          <p:spPr bwMode="auto">
            <a:xfrm>
              <a:off x="5215" y="96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1" name="WordArt 101"/>
            <p:cNvSpPr>
              <a:spLocks noChangeArrowheads="1" noChangeShapeType="1" noTextEdit="1"/>
            </p:cNvSpPr>
            <p:nvPr/>
          </p:nvSpPr>
          <p:spPr bwMode="auto">
            <a:xfrm>
              <a:off x="4343" y="1126"/>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302" name="Oval 102"/>
            <p:cNvSpPr>
              <a:spLocks noChangeArrowheads="1"/>
            </p:cNvSpPr>
            <p:nvPr/>
          </p:nvSpPr>
          <p:spPr bwMode="auto">
            <a:xfrm>
              <a:off x="4501" y="148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3" name="Oval 103"/>
            <p:cNvSpPr>
              <a:spLocks noChangeArrowheads="1"/>
            </p:cNvSpPr>
            <p:nvPr/>
          </p:nvSpPr>
          <p:spPr bwMode="auto">
            <a:xfrm>
              <a:off x="4182" y="115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4" name="Oval 104"/>
            <p:cNvSpPr>
              <a:spLocks noChangeArrowheads="1"/>
            </p:cNvSpPr>
            <p:nvPr/>
          </p:nvSpPr>
          <p:spPr bwMode="auto">
            <a:xfrm>
              <a:off x="4178" y="131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5" name="Oval 105"/>
            <p:cNvSpPr>
              <a:spLocks noChangeArrowheads="1"/>
            </p:cNvSpPr>
            <p:nvPr/>
          </p:nvSpPr>
          <p:spPr bwMode="auto">
            <a:xfrm>
              <a:off x="4320" y="148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6" name="Oval 106"/>
            <p:cNvSpPr>
              <a:spLocks noChangeArrowheads="1"/>
            </p:cNvSpPr>
            <p:nvPr/>
          </p:nvSpPr>
          <p:spPr bwMode="auto">
            <a:xfrm>
              <a:off x="4491" y="96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7" name="Oval 107"/>
            <p:cNvSpPr>
              <a:spLocks noChangeArrowheads="1"/>
            </p:cNvSpPr>
            <p:nvPr/>
          </p:nvSpPr>
          <p:spPr bwMode="auto">
            <a:xfrm>
              <a:off x="4310" y="97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11" name="Text Box 111"/>
            <p:cNvSpPr txBox="1">
              <a:spLocks noChangeArrowheads="1"/>
            </p:cNvSpPr>
            <p:nvPr/>
          </p:nvSpPr>
          <p:spPr bwMode="auto">
            <a:xfrm>
              <a:off x="4377" y="116"/>
              <a:ext cx="985" cy="288"/>
            </a:xfrm>
            <a:prstGeom prst="rect">
              <a:avLst/>
            </a:prstGeom>
            <a:noFill/>
            <a:ln w="9525">
              <a:noFill/>
              <a:miter lim="800000"/>
              <a:headEnd/>
              <a:tailEnd/>
            </a:ln>
            <a:effectLst/>
          </p:spPr>
          <p:txBody>
            <a:bodyPr lIns="0" rIns="0">
              <a:spAutoFit/>
            </a:bodyPr>
            <a:lstStyle/>
            <a:p>
              <a:pPr algn="ctr">
                <a:spcBef>
                  <a:spcPct val="50000"/>
                </a:spcBef>
              </a:pPr>
              <a:r>
                <a:rPr lang="en-US" sz="2400" smtClean="0">
                  <a:solidFill>
                    <a:srgbClr val="000000"/>
                  </a:solidFill>
                  <a:latin typeface="Arial" pitchFamily="34" charset="0"/>
                </a:rPr>
                <a:t>perchlorate</a:t>
              </a:r>
            </a:p>
          </p:txBody>
        </p:sp>
      </p:grpSp>
      <p:sp>
        <p:nvSpPr>
          <p:cNvPr id="179312" name="Oval 112"/>
          <p:cNvSpPr>
            <a:spLocks noChangeArrowheads="1"/>
          </p:cNvSpPr>
          <p:nvPr/>
        </p:nvSpPr>
        <p:spPr bwMode="auto">
          <a:xfrm>
            <a:off x="979488" y="3371850"/>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13" name="WordArt 113"/>
          <p:cNvSpPr>
            <a:spLocks noChangeArrowheads="1" noChangeShapeType="1" noTextEdit="1"/>
          </p:cNvSpPr>
          <p:nvPr/>
        </p:nvSpPr>
        <p:spPr bwMode="auto">
          <a:xfrm>
            <a:off x="731838" y="27638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Cl</a:t>
            </a:r>
          </a:p>
        </p:txBody>
      </p:sp>
      <p:sp>
        <p:nvSpPr>
          <p:cNvPr id="179314" name="Oval 114"/>
          <p:cNvSpPr>
            <a:spLocks noChangeArrowheads="1"/>
          </p:cNvSpPr>
          <p:nvPr/>
        </p:nvSpPr>
        <p:spPr bwMode="auto">
          <a:xfrm>
            <a:off x="473075" y="2797175"/>
            <a:ext cx="182563"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15" name="Oval 115"/>
          <p:cNvSpPr>
            <a:spLocks noChangeArrowheads="1"/>
          </p:cNvSpPr>
          <p:nvPr/>
        </p:nvSpPr>
        <p:spPr bwMode="auto">
          <a:xfrm>
            <a:off x="484188" y="3073400"/>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16" name="Oval 116"/>
          <p:cNvSpPr>
            <a:spLocks noChangeArrowheads="1"/>
          </p:cNvSpPr>
          <p:nvPr/>
        </p:nvSpPr>
        <p:spPr bwMode="auto">
          <a:xfrm>
            <a:off x="696913" y="3371850"/>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17" name="Oval 117"/>
          <p:cNvSpPr>
            <a:spLocks noChangeArrowheads="1"/>
          </p:cNvSpPr>
          <p:nvPr/>
        </p:nvSpPr>
        <p:spPr bwMode="auto">
          <a:xfrm>
            <a:off x="1185863" y="3046413"/>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18" name="Oval 118"/>
          <p:cNvSpPr>
            <a:spLocks noChangeArrowheads="1"/>
          </p:cNvSpPr>
          <p:nvPr/>
        </p:nvSpPr>
        <p:spPr bwMode="auto">
          <a:xfrm>
            <a:off x="1185863" y="2778125"/>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19" name="Oval 119"/>
          <p:cNvSpPr>
            <a:spLocks noChangeArrowheads="1"/>
          </p:cNvSpPr>
          <p:nvPr/>
        </p:nvSpPr>
        <p:spPr bwMode="auto">
          <a:xfrm>
            <a:off x="762000" y="2492375"/>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20" name="Oval 120"/>
          <p:cNvSpPr>
            <a:spLocks noChangeArrowheads="1"/>
          </p:cNvSpPr>
          <p:nvPr/>
        </p:nvSpPr>
        <p:spPr bwMode="auto">
          <a:xfrm>
            <a:off x="987425" y="1633538"/>
            <a:ext cx="182563" cy="182562"/>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21" name="WordArt 121"/>
          <p:cNvSpPr>
            <a:spLocks noChangeArrowheads="1" noChangeShapeType="1" noTextEdit="1"/>
          </p:cNvSpPr>
          <p:nvPr/>
        </p:nvSpPr>
        <p:spPr bwMode="auto">
          <a:xfrm>
            <a:off x="782638" y="18907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p>
        </p:txBody>
      </p:sp>
      <p:sp>
        <p:nvSpPr>
          <p:cNvPr id="179322" name="Oval 122"/>
          <p:cNvSpPr>
            <a:spLocks noChangeArrowheads="1"/>
          </p:cNvSpPr>
          <p:nvPr/>
        </p:nvSpPr>
        <p:spPr bwMode="auto">
          <a:xfrm>
            <a:off x="523875" y="1924050"/>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23" name="Oval 123"/>
          <p:cNvSpPr>
            <a:spLocks noChangeArrowheads="1"/>
          </p:cNvSpPr>
          <p:nvPr/>
        </p:nvSpPr>
        <p:spPr bwMode="auto">
          <a:xfrm>
            <a:off x="534988" y="2185988"/>
            <a:ext cx="182562" cy="182562"/>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24" name="Oval 124"/>
          <p:cNvSpPr>
            <a:spLocks noChangeArrowheads="1"/>
          </p:cNvSpPr>
          <p:nvPr/>
        </p:nvSpPr>
        <p:spPr bwMode="auto">
          <a:xfrm>
            <a:off x="1001713" y="2498725"/>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25" name="Oval 125"/>
          <p:cNvSpPr>
            <a:spLocks noChangeArrowheads="1"/>
          </p:cNvSpPr>
          <p:nvPr/>
        </p:nvSpPr>
        <p:spPr bwMode="auto">
          <a:xfrm>
            <a:off x="1236663" y="2173288"/>
            <a:ext cx="182562" cy="182562"/>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26" name="Oval 126"/>
          <p:cNvSpPr>
            <a:spLocks noChangeArrowheads="1"/>
          </p:cNvSpPr>
          <p:nvPr/>
        </p:nvSpPr>
        <p:spPr bwMode="auto">
          <a:xfrm>
            <a:off x="1236663" y="1905000"/>
            <a:ext cx="182562"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27" name="Oval 127"/>
          <p:cNvSpPr>
            <a:spLocks noChangeArrowheads="1"/>
          </p:cNvSpPr>
          <p:nvPr/>
        </p:nvSpPr>
        <p:spPr bwMode="auto">
          <a:xfrm>
            <a:off x="742950" y="1639888"/>
            <a:ext cx="182563" cy="182562"/>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30" name="Text Box 130"/>
          <p:cNvSpPr txBox="1">
            <a:spLocks noChangeArrowheads="1"/>
          </p:cNvSpPr>
          <p:nvPr/>
        </p:nvSpPr>
        <p:spPr bwMode="auto">
          <a:xfrm>
            <a:off x="488950" y="3502025"/>
            <a:ext cx="8426450" cy="701675"/>
          </a:xfrm>
          <a:prstGeom prst="rect">
            <a:avLst/>
          </a:prstGeom>
          <a:noFill/>
          <a:ln w="9525">
            <a:noFill/>
            <a:miter lim="800000"/>
            <a:headEnd/>
            <a:tailEnd/>
          </a:ln>
          <a:effectLst/>
        </p:spPr>
        <p:txBody>
          <a:bodyPr>
            <a:spAutoFit/>
          </a:bodyPr>
          <a:lstStyle/>
          <a:p>
            <a:pPr>
              <a:spcBef>
                <a:spcPct val="50000"/>
              </a:spcBef>
            </a:pPr>
            <a:r>
              <a:rPr lang="en-US" sz="4000" dirty="0" smtClean="0">
                <a:solidFill>
                  <a:srgbClr val="000000"/>
                </a:solidFill>
                <a:latin typeface="Arial" pitchFamily="34" charset="0"/>
              </a:rPr>
              <a:t>Cl</a:t>
            </a:r>
            <a:r>
              <a:rPr lang="en-US" sz="4000" baseline="-25000" dirty="0" smtClean="0">
                <a:solidFill>
                  <a:srgbClr val="000000"/>
                </a:solidFill>
                <a:latin typeface="Arial" pitchFamily="34" charset="0"/>
              </a:rPr>
              <a:t>2       </a:t>
            </a:r>
            <a:r>
              <a:rPr lang="en-US" sz="4000" dirty="0" err="1" smtClean="0">
                <a:solidFill>
                  <a:srgbClr val="000000"/>
                </a:solidFill>
                <a:latin typeface="Arial" pitchFamily="34" charset="0"/>
              </a:rPr>
              <a:t>ClO</a:t>
            </a:r>
            <a:r>
              <a:rPr lang="en-US" sz="6000" baseline="30000" dirty="0" smtClean="0">
                <a:solidFill>
                  <a:srgbClr val="000000"/>
                </a:solidFill>
                <a:latin typeface="Arial" pitchFamily="34" charset="0"/>
              </a:rPr>
              <a:t>-  </a:t>
            </a:r>
            <a:r>
              <a:rPr lang="en-US" sz="4000" dirty="0" smtClean="0">
                <a:solidFill>
                  <a:srgbClr val="000000"/>
                </a:solidFill>
                <a:latin typeface="Arial" pitchFamily="34" charset="0"/>
              </a:rPr>
              <a:t>ClO</a:t>
            </a:r>
            <a:r>
              <a:rPr lang="en-US" sz="4000" baseline="-25000" dirty="0" smtClean="0">
                <a:solidFill>
                  <a:srgbClr val="000000"/>
                </a:solidFill>
                <a:latin typeface="Arial" pitchFamily="34" charset="0"/>
              </a:rPr>
              <a:t>2</a:t>
            </a:r>
            <a:r>
              <a:rPr lang="en-US" sz="6000" baseline="30000" dirty="0" smtClean="0">
                <a:solidFill>
                  <a:srgbClr val="000000"/>
                </a:solidFill>
                <a:latin typeface="Arial" pitchFamily="34" charset="0"/>
              </a:rPr>
              <a:t>-</a:t>
            </a:r>
            <a:r>
              <a:rPr lang="en-US" sz="4000" dirty="0" smtClean="0">
                <a:solidFill>
                  <a:srgbClr val="000000"/>
                </a:solidFill>
                <a:latin typeface="Arial" pitchFamily="34" charset="0"/>
              </a:rPr>
              <a:t>   ClO</a:t>
            </a:r>
            <a:r>
              <a:rPr lang="en-US" sz="4000" baseline="-25000" dirty="0" smtClean="0">
                <a:solidFill>
                  <a:srgbClr val="000000"/>
                </a:solidFill>
                <a:latin typeface="Arial" pitchFamily="34" charset="0"/>
              </a:rPr>
              <a:t>3</a:t>
            </a:r>
            <a:r>
              <a:rPr lang="en-US" sz="6000" baseline="30000" dirty="0" smtClean="0">
                <a:solidFill>
                  <a:srgbClr val="000000"/>
                </a:solidFill>
                <a:latin typeface="Arial" pitchFamily="34" charset="0"/>
              </a:rPr>
              <a:t>-</a:t>
            </a:r>
            <a:r>
              <a:rPr lang="en-US" sz="4000" dirty="0" smtClean="0">
                <a:solidFill>
                  <a:srgbClr val="000000"/>
                </a:solidFill>
                <a:latin typeface="Arial" pitchFamily="34" charset="0"/>
              </a:rPr>
              <a:t>        ClO</a:t>
            </a:r>
            <a:r>
              <a:rPr lang="en-US" sz="4000" baseline="-25000" dirty="0" smtClean="0">
                <a:solidFill>
                  <a:srgbClr val="000000"/>
                </a:solidFill>
                <a:latin typeface="Arial" pitchFamily="34" charset="0"/>
              </a:rPr>
              <a:t>4</a:t>
            </a:r>
            <a:r>
              <a:rPr lang="en-US" sz="6000" baseline="30000" dirty="0" smtClean="0">
                <a:solidFill>
                  <a:srgbClr val="000000"/>
                </a:solidFill>
                <a:latin typeface="Arial" pitchFamily="34" charset="0"/>
              </a:rPr>
              <a:t>-</a:t>
            </a:r>
            <a:r>
              <a:rPr lang="en-US" sz="4000" dirty="0" smtClean="0">
                <a:solidFill>
                  <a:srgbClr val="000000"/>
                </a:solidFill>
                <a:latin typeface="Arial" pitchFamily="34" charset="0"/>
              </a:rPr>
              <a:t>   </a:t>
            </a:r>
          </a:p>
        </p:txBody>
      </p:sp>
      <p:grpSp>
        <p:nvGrpSpPr>
          <p:cNvPr id="5" name="Group 142"/>
          <p:cNvGrpSpPr>
            <a:grpSpLocks/>
          </p:cNvGrpSpPr>
          <p:nvPr/>
        </p:nvGrpSpPr>
        <p:grpSpPr bwMode="auto">
          <a:xfrm>
            <a:off x="15875" y="4260850"/>
            <a:ext cx="9128125" cy="2597150"/>
            <a:chOff x="10" y="2684"/>
            <a:chExt cx="5750" cy="1636"/>
          </a:xfrm>
        </p:grpSpPr>
        <p:sp>
          <p:nvSpPr>
            <p:cNvPr id="179329" name="Text Box 129"/>
            <p:cNvSpPr txBox="1">
              <a:spLocks noChangeArrowheads="1"/>
            </p:cNvSpPr>
            <p:nvPr/>
          </p:nvSpPr>
          <p:spPr bwMode="auto">
            <a:xfrm>
              <a:off x="10" y="2684"/>
              <a:ext cx="4144" cy="1403"/>
            </a:xfrm>
            <a:prstGeom prst="rect">
              <a:avLst/>
            </a:prstGeom>
            <a:noFill/>
            <a:ln w="9525">
              <a:noFill/>
              <a:miter lim="800000"/>
              <a:headEnd/>
              <a:tailEnd/>
            </a:ln>
            <a:effectLst/>
          </p:spPr>
          <p:txBody>
            <a:bodyPr>
              <a:spAutoFit/>
            </a:bodyPr>
            <a:lstStyle/>
            <a:p>
              <a:pPr>
                <a:lnSpc>
                  <a:spcPct val="80000"/>
                </a:lnSpc>
                <a:spcBef>
                  <a:spcPct val="50000"/>
                </a:spcBef>
              </a:pPr>
              <a:r>
                <a:rPr lang="en-US" sz="2800" dirty="0" smtClean="0">
                  <a:solidFill>
                    <a:srgbClr val="000000"/>
                  </a:solidFill>
                  <a:latin typeface="Arial" pitchFamily="34" charset="0"/>
                </a:rPr>
                <a:t>Chlorate &amp; perchlorate strong oxidizers</a:t>
              </a:r>
            </a:p>
            <a:p>
              <a:pPr>
                <a:lnSpc>
                  <a:spcPct val="80000"/>
                </a:lnSpc>
                <a:spcBef>
                  <a:spcPct val="50000"/>
                </a:spcBef>
              </a:pPr>
              <a:r>
                <a:rPr lang="en-US" sz="2800" dirty="0" smtClean="0">
                  <a:solidFill>
                    <a:srgbClr val="000000"/>
                  </a:solidFill>
                  <a:latin typeface="Arial" pitchFamily="34" charset="0"/>
                </a:rPr>
                <a:t>When heated, metallic chlorates &amp; </a:t>
              </a:r>
              <a:r>
                <a:rPr lang="en-US" sz="2800" dirty="0" err="1" smtClean="0">
                  <a:solidFill>
                    <a:srgbClr val="000000"/>
                  </a:solidFill>
                  <a:latin typeface="Arial" pitchFamily="34" charset="0"/>
                </a:rPr>
                <a:t>perchlorates</a:t>
              </a:r>
              <a:r>
                <a:rPr lang="en-US" sz="2800" dirty="0" smtClean="0">
                  <a:solidFill>
                    <a:srgbClr val="000000"/>
                  </a:solidFill>
                  <a:latin typeface="Arial" pitchFamily="34" charset="0"/>
                </a:rPr>
                <a:t> turn into salt plus oxygen.  </a:t>
              </a:r>
              <a:br>
                <a:rPr lang="en-US" sz="2800" dirty="0" smtClean="0">
                  <a:solidFill>
                    <a:srgbClr val="000000"/>
                  </a:solidFill>
                  <a:latin typeface="Arial" pitchFamily="34" charset="0"/>
                </a:rPr>
              </a:br>
              <a:r>
                <a:rPr lang="en-US" sz="2800" dirty="0" smtClean="0">
                  <a:solidFill>
                    <a:srgbClr val="000000"/>
                  </a:solidFill>
                  <a:latin typeface="Arial" pitchFamily="34" charset="0"/>
                </a:rPr>
                <a:t> 2KClO</a:t>
              </a:r>
              <a:r>
                <a:rPr lang="en-US" sz="2800" baseline="-25000" dirty="0" smtClean="0">
                  <a:solidFill>
                    <a:srgbClr val="000000"/>
                  </a:solidFill>
                  <a:latin typeface="Arial" pitchFamily="34" charset="0"/>
                </a:rPr>
                <a:t>3</a:t>
              </a:r>
              <a:r>
                <a:rPr lang="en-US" sz="2800" dirty="0" smtClean="0">
                  <a:solidFill>
                    <a:srgbClr val="000000"/>
                  </a:solidFill>
                  <a:latin typeface="Arial" pitchFamily="34" charset="0"/>
                </a:rPr>
                <a:t>  </a:t>
              </a:r>
              <a:r>
                <a:rPr lang="en-US" sz="2800" dirty="0" smtClean="0">
                  <a:solidFill>
                    <a:srgbClr val="000000"/>
                  </a:solidFill>
                  <a:latin typeface="Arial" pitchFamily="34" charset="0"/>
                  <a:sym typeface="Wingdings" pitchFamily="2" charset="2"/>
                </a:rPr>
                <a:t>  2KCl  + 3O</a:t>
              </a:r>
              <a:r>
                <a:rPr lang="en-US" sz="2800" baseline="-25000" dirty="0" smtClean="0">
                  <a:solidFill>
                    <a:srgbClr val="000000"/>
                  </a:solidFill>
                  <a:latin typeface="Arial" pitchFamily="34" charset="0"/>
                  <a:sym typeface="Wingdings" pitchFamily="2" charset="2"/>
                </a:rPr>
                <a:t>2</a:t>
              </a:r>
              <a:r>
                <a:rPr lang="en-US" sz="2800" dirty="0" smtClean="0">
                  <a:solidFill>
                    <a:srgbClr val="000000"/>
                  </a:solidFill>
                  <a:latin typeface="Arial" pitchFamily="34" charset="0"/>
                  <a:sym typeface="Wingdings" pitchFamily="2" charset="2"/>
                </a:rPr>
                <a:t>  </a:t>
              </a:r>
              <a:endParaRPr lang="en-US" sz="2800" dirty="0" smtClean="0">
                <a:solidFill>
                  <a:srgbClr val="000000"/>
                </a:solidFill>
                <a:latin typeface="Arial" pitchFamily="34" charset="0"/>
              </a:endParaRPr>
            </a:p>
            <a:p>
              <a:pPr>
                <a:lnSpc>
                  <a:spcPct val="80000"/>
                </a:lnSpc>
                <a:spcBef>
                  <a:spcPct val="50000"/>
                </a:spcBef>
              </a:pPr>
              <a:r>
                <a:rPr lang="en-US" sz="2800" dirty="0" smtClean="0">
                  <a:solidFill>
                    <a:srgbClr val="000000"/>
                  </a:solidFill>
                  <a:latin typeface="Arial" pitchFamily="34" charset="0"/>
                </a:rPr>
                <a:t>Fireworks, explosives, O</a:t>
              </a:r>
              <a:r>
                <a:rPr lang="en-US" sz="2800" baseline="-25000" dirty="0" smtClean="0">
                  <a:solidFill>
                    <a:srgbClr val="000000"/>
                  </a:solidFill>
                  <a:latin typeface="Arial" pitchFamily="34" charset="0"/>
                </a:rPr>
                <a:t>2</a:t>
              </a:r>
              <a:r>
                <a:rPr lang="en-US" sz="2800" dirty="0" smtClean="0">
                  <a:solidFill>
                    <a:srgbClr val="000000"/>
                  </a:solidFill>
                  <a:latin typeface="Arial" pitchFamily="34" charset="0"/>
                </a:rPr>
                <a:t> for rocket fuel</a:t>
              </a:r>
            </a:p>
          </p:txBody>
        </p:sp>
        <p:pic>
          <p:nvPicPr>
            <p:cNvPr id="179331" name="Picture 131" descr="fireworks-03"/>
            <p:cNvPicPr>
              <a:picLocks noChangeAspect="1" noChangeArrowheads="1"/>
            </p:cNvPicPr>
            <p:nvPr/>
          </p:nvPicPr>
          <p:blipFill>
            <a:blip r:embed="rId2" cstate="screen"/>
            <a:srcRect/>
            <a:stretch>
              <a:fillRect/>
            </a:stretch>
          </p:blipFill>
          <p:spPr bwMode="auto">
            <a:xfrm>
              <a:off x="4046" y="2894"/>
              <a:ext cx="1714" cy="1426"/>
            </a:xfrm>
            <a:prstGeom prst="rect">
              <a:avLst/>
            </a:prstGeom>
            <a:noFill/>
          </p:spPr>
        </p:pic>
      </p:grpSp>
      <p:grpSp>
        <p:nvGrpSpPr>
          <p:cNvPr id="6" name="Group 133"/>
          <p:cNvGrpSpPr>
            <a:grpSpLocks/>
          </p:cNvGrpSpPr>
          <p:nvPr/>
        </p:nvGrpSpPr>
        <p:grpSpPr bwMode="auto">
          <a:xfrm>
            <a:off x="1539875" y="0"/>
            <a:ext cx="1576388" cy="3484563"/>
            <a:chOff x="970" y="0"/>
            <a:chExt cx="993" cy="2195"/>
          </a:xfrm>
        </p:grpSpPr>
        <p:pic>
          <p:nvPicPr>
            <p:cNvPr id="179202" name="Picture 2" descr="clorox"/>
            <p:cNvPicPr>
              <a:picLocks noChangeAspect="1" noChangeArrowheads="1"/>
            </p:cNvPicPr>
            <p:nvPr/>
          </p:nvPicPr>
          <p:blipFill>
            <a:blip r:embed="rId3" cstate="screen">
              <a:lum bright="12000" contrast="18000"/>
            </a:blip>
            <a:srcRect/>
            <a:stretch>
              <a:fillRect/>
            </a:stretch>
          </p:blipFill>
          <p:spPr bwMode="auto">
            <a:xfrm>
              <a:off x="1017" y="0"/>
              <a:ext cx="884" cy="1178"/>
            </a:xfrm>
            <a:prstGeom prst="rect">
              <a:avLst/>
            </a:prstGeom>
            <a:noFill/>
          </p:spPr>
        </p:pic>
        <p:sp>
          <p:nvSpPr>
            <p:cNvPr id="179203" name="Oval 3"/>
            <p:cNvSpPr>
              <a:spLocks noChangeArrowheads="1"/>
            </p:cNvSpPr>
            <p:nvPr/>
          </p:nvSpPr>
          <p:spPr bwMode="auto">
            <a:xfrm>
              <a:off x="1480" y="1028"/>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4" name="WordArt 4"/>
            <p:cNvSpPr>
              <a:spLocks noChangeArrowheads="1" noChangeShapeType="1" noTextEdit="1"/>
            </p:cNvSpPr>
            <p:nvPr/>
          </p:nvSpPr>
          <p:spPr bwMode="auto">
            <a:xfrm>
              <a:off x="1333" y="118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p>
          </p:txBody>
        </p:sp>
        <p:sp>
          <p:nvSpPr>
            <p:cNvPr id="179205" name="Oval 5"/>
            <p:cNvSpPr>
              <a:spLocks noChangeArrowheads="1"/>
            </p:cNvSpPr>
            <p:nvPr/>
          </p:nvSpPr>
          <p:spPr bwMode="auto">
            <a:xfrm>
              <a:off x="1170" y="1206"/>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6" name="Oval 6"/>
            <p:cNvSpPr>
              <a:spLocks noChangeArrowheads="1"/>
            </p:cNvSpPr>
            <p:nvPr/>
          </p:nvSpPr>
          <p:spPr bwMode="auto">
            <a:xfrm>
              <a:off x="1177" y="1380"/>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7" name="Oval 7"/>
            <p:cNvSpPr>
              <a:spLocks noChangeArrowheads="1"/>
            </p:cNvSpPr>
            <p:nvPr/>
          </p:nvSpPr>
          <p:spPr bwMode="auto">
            <a:xfrm>
              <a:off x="1311" y="1568"/>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8" name="Oval 8"/>
            <p:cNvSpPr>
              <a:spLocks noChangeArrowheads="1"/>
            </p:cNvSpPr>
            <p:nvPr/>
          </p:nvSpPr>
          <p:spPr bwMode="auto">
            <a:xfrm>
              <a:off x="1619" y="136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9" name="Oval 9"/>
            <p:cNvSpPr>
              <a:spLocks noChangeArrowheads="1"/>
            </p:cNvSpPr>
            <p:nvPr/>
          </p:nvSpPr>
          <p:spPr bwMode="auto">
            <a:xfrm>
              <a:off x="1619" y="119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0" name="Oval 10"/>
            <p:cNvSpPr>
              <a:spLocks noChangeArrowheads="1"/>
            </p:cNvSpPr>
            <p:nvPr/>
          </p:nvSpPr>
          <p:spPr bwMode="auto">
            <a:xfrm>
              <a:off x="1171" y="1925"/>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1" name="WordArt 11"/>
            <p:cNvSpPr>
              <a:spLocks noChangeArrowheads="1" noChangeShapeType="1" noTextEdit="1"/>
            </p:cNvSpPr>
            <p:nvPr/>
          </p:nvSpPr>
          <p:spPr bwMode="auto">
            <a:xfrm>
              <a:off x="1327" y="1729"/>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12" name="Oval 12"/>
            <p:cNvSpPr>
              <a:spLocks noChangeArrowheads="1"/>
            </p:cNvSpPr>
            <p:nvPr/>
          </p:nvSpPr>
          <p:spPr bwMode="auto">
            <a:xfrm>
              <a:off x="1484" y="2075"/>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3" name="Oval 13"/>
            <p:cNvSpPr>
              <a:spLocks noChangeArrowheads="1"/>
            </p:cNvSpPr>
            <p:nvPr/>
          </p:nvSpPr>
          <p:spPr bwMode="auto">
            <a:xfrm>
              <a:off x="1618" y="173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4" name="Oval 14"/>
            <p:cNvSpPr>
              <a:spLocks noChangeArrowheads="1"/>
            </p:cNvSpPr>
            <p:nvPr/>
          </p:nvSpPr>
          <p:spPr bwMode="auto">
            <a:xfrm>
              <a:off x="1615" y="1902"/>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5" name="Oval 15"/>
            <p:cNvSpPr>
              <a:spLocks noChangeArrowheads="1"/>
            </p:cNvSpPr>
            <p:nvPr/>
          </p:nvSpPr>
          <p:spPr bwMode="auto">
            <a:xfrm>
              <a:off x="1303" y="208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6" name="Oval 16"/>
            <p:cNvSpPr>
              <a:spLocks noChangeArrowheads="1"/>
            </p:cNvSpPr>
            <p:nvPr/>
          </p:nvSpPr>
          <p:spPr bwMode="auto">
            <a:xfrm>
              <a:off x="1165" y="174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7" name="Oval 17"/>
            <p:cNvSpPr>
              <a:spLocks noChangeArrowheads="1"/>
            </p:cNvSpPr>
            <p:nvPr/>
          </p:nvSpPr>
          <p:spPr bwMode="auto">
            <a:xfrm>
              <a:off x="1325" y="1015"/>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8" name="Text Box 108"/>
            <p:cNvSpPr txBox="1">
              <a:spLocks noChangeArrowheads="1"/>
            </p:cNvSpPr>
            <p:nvPr/>
          </p:nvSpPr>
          <p:spPr bwMode="auto">
            <a:xfrm>
              <a:off x="970" y="667"/>
              <a:ext cx="985" cy="269"/>
            </a:xfrm>
            <a:prstGeom prst="rect">
              <a:avLst/>
            </a:prstGeom>
            <a:noFill/>
            <a:ln w="9525">
              <a:noFill/>
              <a:miter lim="800000"/>
              <a:headEnd/>
              <a:tailEnd/>
            </a:ln>
            <a:effectLst/>
          </p:spPr>
          <p:txBody>
            <a:bodyPr lIns="0" rIns="0">
              <a:spAutoFit/>
            </a:bodyPr>
            <a:lstStyle/>
            <a:p>
              <a:pPr algn="ctr">
                <a:spcBef>
                  <a:spcPct val="50000"/>
                </a:spcBef>
              </a:pPr>
              <a:r>
                <a:rPr lang="en-US" sz="2200" smtClean="0">
                  <a:solidFill>
                    <a:srgbClr val="FFFFFF"/>
                  </a:solidFill>
                  <a:latin typeface="Arial Narrow" pitchFamily="34" charset="0"/>
                </a:rPr>
                <a:t>hypochlorite</a:t>
              </a:r>
            </a:p>
          </p:txBody>
        </p:sp>
        <p:sp>
          <p:nvSpPr>
            <p:cNvPr id="179328" name="Oval 128"/>
            <p:cNvSpPr>
              <a:spLocks noChangeArrowheads="1"/>
            </p:cNvSpPr>
            <p:nvPr/>
          </p:nvSpPr>
          <p:spPr bwMode="auto">
            <a:xfrm>
              <a:off x="1477" y="1573"/>
              <a:ext cx="115" cy="115"/>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32" name="Text Box 132"/>
            <p:cNvSpPr txBox="1">
              <a:spLocks noChangeArrowheads="1"/>
            </p:cNvSpPr>
            <p:nvPr/>
          </p:nvSpPr>
          <p:spPr bwMode="auto">
            <a:xfrm>
              <a:off x="978" y="542"/>
              <a:ext cx="985" cy="269"/>
            </a:xfrm>
            <a:prstGeom prst="rect">
              <a:avLst/>
            </a:prstGeom>
            <a:noFill/>
            <a:ln w="9525">
              <a:noFill/>
              <a:miter lim="800000"/>
              <a:headEnd/>
              <a:tailEnd/>
            </a:ln>
            <a:effectLst/>
          </p:spPr>
          <p:txBody>
            <a:bodyPr lIns="0" rIns="0">
              <a:spAutoFit/>
            </a:bodyPr>
            <a:lstStyle/>
            <a:p>
              <a:pPr algn="ctr">
                <a:spcBef>
                  <a:spcPct val="50000"/>
                </a:spcBef>
              </a:pPr>
              <a:r>
                <a:rPr lang="en-US" sz="2200" smtClean="0">
                  <a:solidFill>
                    <a:srgbClr val="FFFFFF"/>
                  </a:solidFill>
                  <a:latin typeface="Arial Narrow" pitchFamily="34" charset="0"/>
                </a:rPr>
                <a:t>Sodium</a:t>
              </a:r>
            </a:p>
          </p:txBody>
        </p:sp>
      </p:grpSp>
      <p:sp>
        <p:nvSpPr>
          <p:cNvPr id="179338" name="Rectangle 138"/>
          <p:cNvSpPr>
            <a:spLocks noChangeArrowheads="1"/>
          </p:cNvSpPr>
          <p:nvPr/>
        </p:nvSpPr>
        <p:spPr bwMode="auto">
          <a:xfrm>
            <a:off x="1736725" y="3532188"/>
            <a:ext cx="1338263" cy="66357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9339" name="Rectangle 139"/>
          <p:cNvSpPr>
            <a:spLocks noChangeArrowheads="1"/>
          </p:cNvSpPr>
          <p:nvPr/>
        </p:nvSpPr>
        <p:spPr bwMode="auto">
          <a:xfrm>
            <a:off x="3192463" y="3546475"/>
            <a:ext cx="1338262" cy="66357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9340" name="Rectangle 140"/>
          <p:cNvSpPr>
            <a:spLocks noChangeArrowheads="1"/>
          </p:cNvSpPr>
          <p:nvPr/>
        </p:nvSpPr>
        <p:spPr bwMode="auto">
          <a:xfrm>
            <a:off x="4854575" y="3560763"/>
            <a:ext cx="1338263" cy="66357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9341" name="Rectangle 141"/>
          <p:cNvSpPr>
            <a:spLocks noChangeArrowheads="1"/>
          </p:cNvSpPr>
          <p:nvPr/>
        </p:nvSpPr>
        <p:spPr bwMode="auto">
          <a:xfrm>
            <a:off x="7212013" y="3552825"/>
            <a:ext cx="1338262" cy="66357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cxnSp>
        <p:nvCxnSpPr>
          <p:cNvPr id="146" name="Straight Connector 145"/>
          <p:cNvCxnSpPr/>
          <p:nvPr/>
        </p:nvCxnSpPr>
        <p:spPr>
          <a:xfrm>
            <a:off x="5886994" y="888274"/>
            <a:ext cx="2264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486503" y="814252"/>
            <a:ext cx="2264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188823" y="775064"/>
            <a:ext cx="2264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821577" y="1942012"/>
            <a:ext cx="2264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2000"/>
                                        <p:tgtEl>
                                          <p:spTgt spid="1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1000"/>
                                        <p:tgtEl>
                                          <p:spTgt spid="179338"/>
                                        </p:tgtEl>
                                      </p:cBhvr>
                                    </p:animEffect>
                                    <p:set>
                                      <p:cBhvr>
                                        <p:cTn id="15" dur="1" fill="hold">
                                          <p:stCondLst>
                                            <p:cond delay="999"/>
                                          </p:stCondLst>
                                        </p:cTn>
                                        <p:tgtEl>
                                          <p:spTgt spid="17933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2000"/>
                                        <p:tgtEl>
                                          <p:spTgt spid="1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1000"/>
                                        <p:tgtEl>
                                          <p:spTgt spid="179339"/>
                                        </p:tgtEl>
                                      </p:cBhvr>
                                    </p:animEffect>
                                    <p:set>
                                      <p:cBhvr>
                                        <p:cTn id="28" dur="1" fill="hold">
                                          <p:stCondLst>
                                            <p:cond delay="999"/>
                                          </p:stCondLst>
                                        </p:cTn>
                                        <p:tgtEl>
                                          <p:spTgt spid="1793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146"/>
                                        </p:tgtEl>
                                        <p:attrNameLst>
                                          <p:attrName>style.visibility</p:attrName>
                                        </p:attrNameLst>
                                      </p:cBhvr>
                                      <p:to>
                                        <p:strVal val="visible"/>
                                      </p:to>
                                    </p:set>
                                    <p:animEffect transition="in" filter="fade">
                                      <p:cBhvr>
                                        <p:cTn id="36" dur="2000"/>
                                        <p:tgtEl>
                                          <p:spTgt spid="1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1000"/>
                                        <p:tgtEl>
                                          <p:spTgt spid="179340"/>
                                        </p:tgtEl>
                                      </p:cBhvr>
                                    </p:animEffect>
                                    <p:set>
                                      <p:cBhvr>
                                        <p:cTn id="41" dur="1" fill="hold">
                                          <p:stCondLst>
                                            <p:cond delay="999"/>
                                          </p:stCondLst>
                                        </p:cTn>
                                        <p:tgtEl>
                                          <p:spTgt spid="17934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childTnLst>
                                </p:cTn>
                              </p:par>
                              <p:par>
                                <p:cTn id="47" presetID="10" presetClass="entr" presetSubtype="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animEffect transition="in" filter="fade">
                                      <p:cBhvr>
                                        <p:cTn id="49" dur="2000"/>
                                        <p:tgtEl>
                                          <p:spTgt spid="14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1000"/>
                                        <p:tgtEl>
                                          <p:spTgt spid="179341"/>
                                        </p:tgtEl>
                                      </p:cBhvr>
                                    </p:animEffect>
                                    <p:set>
                                      <p:cBhvr>
                                        <p:cTn id="54" dur="1" fill="hold">
                                          <p:stCondLst>
                                            <p:cond delay="999"/>
                                          </p:stCondLst>
                                        </p:cTn>
                                        <p:tgtEl>
                                          <p:spTgt spid="1793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38" grpId="0" animBg="1"/>
      <p:bldP spid="179339" grpId="0" animBg="1"/>
      <p:bldP spid="179340" grpId="0" animBg="1"/>
      <p:bldP spid="1793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clorox"/>
          <p:cNvPicPr>
            <a:picLocks noChangeAspect="1" noChangeArrowheads="1"/>
          </p:cNvPicPr>
          <p:nvPr/>
        </p:nvPicPr>
        <p:blipFill>
          <a:blip r:embed="rId2" cstate="screen">
            <a:lum bright="12000" contrast="18000"/>
          </a:blip>
          <a:srcRect/>
          <a:stretch>
            <a:fillRect/>
          </a:stretch>
        </p:blipFill>
        <p:spPr bwMode="auto">
          <a:xfrm>
            <a:off x="0" y="0"/>
            <a:ext cx="1403350" cy="1870075"/>
          </a:xfrm>
          <a:prstGeom prst="rect">
            <a:avLst/>
          </a:prstGeom>
          <a:noFill/>
        </p:spPr>
      </p:pic>
      <p:sp>
        <p:nvSpPr>
          <p:cNvPr id="179203" name="Oval 3"/>
          <p:cNvSpPr>
            <a:spLocks noChangeArrowheads="1"/>
          </p:cNvSpPr>
          <p:nvPr/>
        </p:nvSpPr>
        <p:spPr bwMode="auto">
          <a:xfrm>
            <a:off x="2463800" y="1955800"/>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4" name="WordArt 4"/>
          <p:cNvSpPr>
            <a:spLocks noChangeArrowheads="1" noChangeShapeType="1" noTextEdit="1"/>
          </p:cNvSpPr>
          <p:nvPr/>
        </p:nvSpPr>
        <p:spPr bwMode="auto">
          <a:xfrm>
            <a:off x="2230438" y="2205038"/>
            <a:ext cx="381000" cy="5080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endPar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endParaRPr>
          </a:p>
        </p:txBody>
      </p:sp>
      <p:sp>
        <p:nvSpPr>
          <p:cNvPr id="179205" name="Oval 5"/>
          <p:cNvSpPr>
            <a:spLocks noChangeArrowheads="1"/>
          </p:cNvSpPr>
          <p:nvPr/>
        </p:nvSpPr>
        <p:spPr bwMode="auto">
          <a:xfrm>
            <a:off x="1971675" y="2238375"/>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6" name="Oval 6"/>
          <p:cNvSpPr>
            <a:spLocks noChangeArrowheads="1"/>
          </p:cNvSpPr>
          <p:nvPr/>
        </p:nvSpPr>
        <p:spPr bwMode="auto">
          <a:xfrm>
            <a:off x="1982788" y="2514600"/>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7" name="Oval 7"/>
          <p:cNvSpPr>
            <a:spLocks noChangeArrowheads="1"/>
          </p:cNvSpPr>
          <p:nvPr/>
        </p:nvSpPr>
        <p:spPr bwMode="auto">
          <a:xfrm>
            <a:off x="2195513" y="2813050"/>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8" name="Oval 8"/>
          <p:cNvSpPr>
            <a:spLocks noChangeArrowheads="1"/>
          </p:cNvSpPr>
          <p:nvPr/>
        </p:nvSpPr>
        <p:spPr bwMode="auto">
          <a:xfrm>
            <a:off x="2684463" y="2487613"/>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09" name="Oval 9"/>
          <p:cNvSpPr>
            <a:spLocks noChangeArrowheads="1"/>
          </p:cNvSpPr>
          <p:nvPr/>
        </p:nvSpPr>
        <p:spPr bwMode="auto">
          <a:xfrm>
            <a:off x="2684463" y="2219325"/>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0" name="Oval 10"/>
          <p:cNvSpPr>
            <a:spLocks noChangeArrowheads="1"/>
          </p:cNvSpPr>
          <p:nvPr/>
        </p:nvSpPr>
        <p:spPr bwMode="auto">
          <a:xfrm>
            <a:off x="1973263" y="3379788"/>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1" name="WordArt 11"/>
          <p:cNvSpPr>
            <a:spLocks noChangeArrowheads="1" noChangeShapeType="1" noTextEdit="1"/>
          </p:cNvSpPr>
          <p:nvPr/>
        </p:nvSpPr>
        <p:spPr bwMode="auto">
          <a:xfrm>
            <a:off x="2220913" y="30686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212" name="Oval 12"/>
          <p:cNvSpPr>
            <a:spLocks noChangeArrowheads="1"/>
          </p:cNvSpPr>
          <p:nvPr/>
        </p:nvSpPr>
        <p:spPr bwMode="auto">
          <a:xfrm>
            <a:off x="2470150" y="3617913"/>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3" name="Oval 13"/>
          <p:cNvSpPr>
            <a:spLocks noChangeArrowheads="1"/>
          </p:cNvSpPr>
          <p:nvPr/>
        </p:nvSpPr>
        <p:spPr bwMode="auto">
          <a:xfrm>
            <a:off x="2682875" y="30797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4" name="Oval 14"/>
          <p:cNvSpPr>
            <a:spLocks noChangeArrowheads="1"/>
          </p:cNvSpPr>
          <p:nvPr/>
        </p:nvSpPr>
        <p:spPr bwMode="auto">
          <a:xfrm>
            <a:off x="2678113" y="33432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5" name="Oval 15"/>
          <p:cNvSpPr>
            <a:spLocks noChangeArrowheads="1"/>
          </p:cNvSpPr>
          <p:nvPr/>
        </p:nvSpPr>
        <p:spPr bwMode="auto">
          <a:xfrm>
            <a:off x="2182813" y="36258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6" name="Oval 16"/>
          <p:cNvSpPr>
            <a:spLocks noChangeArrowheads="1"/>
          </p:cNvSpPr>
          <p:nvPr/>
        </p:nvSpPr>
        <p:spPr bwMode="auto">
          <a:xfrm>
            <a:off x="1963738" y="309562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217" name="Oval 17"/>
          <p:cNvSpPr>
            <a:spLocks noChangeArrowheads="1"/>
          </p:cNvSpPr>
          <p:nvPr/>
        </p:nvSpPr>
        <p:spPr bwMode="auto">
          <a:xfrm>
            <a:off x="2217738" y="1935163"/>
            <a:ext cx="182563" cy="182563"/>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08" name="Text Box 108"/>
          <p:cNvSpPr txBox="1">
            <a:spLocks noChangeArrowheads="1"/>
          </p:cNvSpPr>
          <p:nvPr/>
        </p:nvSpPr>
        <p:spPr bwMode="auto">
          <a:xfrm>
            <a:off x="1587500" y="1563688"/>
            <a:ext cx="1563688" cy="427038"/>
          </a:xfrm>
          <a:prstGeom prst="rect">
            <a:avLst/>
          </a:prstGeom>
          <a:noFill/>
          <a:ln w="9525">
            <a:noFill/>
            <a:miter lim="800000"/>
            <a:headEnd/>
            <a:tailEnd/>
          </a:ln>
          <a:effectLst/>
        </p:spPr>
        <p:txBody>
          <a:bodyPr lIns="0" rIns="0">
            <a:spAutoFit/>
          </a:bodyPr>
          <a:lstStyle/>
          <a:p>
            <a:pPr algn="ctr">
              <a:spcBef>
                <a:spcPct val="50000"/>
              </a:spcBef>
            </a:pPr>
            <a:r>
              <a:rPr lang="en-US" sz="2200" smtClean="0">
                <a:solidFill>
                  <a:srgbClr val="FFFFFF"/>
                </a:solidFill>
                <a:latin typeface="Arial Narrow" pitchFamily="34" charset="0"/>
              </a:rPr>
              <a:t>hypochlorite</a:t>
            </a:r>
          </a:p>
        </p:txBody>
      </p:sp>
      <p:sp>
        <p:nvSpPr>
          <p:cNvPr id="179328" name="Oval 128"/>
          <p:cNvSpPr>
            <a:spLocks noChangeArrowheads="1"/>
          </p:cNvSpPr>
          <p:nvPr/>
        </p:nvSpPr>
        <p:spPr bwMode="auto">
          <a:xfrm>
            <a:off x="2459038" y="2820988"/>
            <a:ext cx="182563" cy="182563"/>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9332" name="Text Box 132"/>
          <p:cNvSpPr txBox="1">
            <a:spLocks noChangeArrowheads="1"/>
          </p:cNvSpPr>
          <p:nvPr/>
        </p:nvSpPr>
        <p:spPr bwMode="auto">
          <a:xfrm>
            <a:off x="1600200" y="1365250"/>
            <a:ext cx="1563688" cy="427038"/>
          </a:xfrm>
          <a:prstGeom prst="rect">
            <a:avLst/>
          </a:prstGeom>
          <a:noFill/>
          <a:ln w="9525">
            <a:noFill/>
            <a:miter lim="800000"/>
            <a:headEnd/>
            <a:tailEnd/>
          </a:ln>
          <a:effectLst/>
        </p:spPr>
        <p:txBody>
          <a:bodyPr lIns="0" rIns="0">
            <a:spAutoFit/>
          </a:bodyPr>
          <a:lstStyle/>
          <a:p>
            <a:pPr algn="ctr">
              <a:spcBef>
                <a:spcPct val="50000"/>
              </a:spcBef>
            </a:pPr>
            <a:r>
              <a:rPr lang="en-US" sz="2200" smtClean="0">
                <a:solidFill>
                  <a:srgbClr val="FFFFFF"/>
                </a:solidFill>
                <a:latin typeface="Arial Narrow" pitchFamily="34" charset="0"/>
              </a:rPr>
              <a:t>Sodium</a:t>
            </a:r>
          </a:p>
        </p:txBody>
      </p:sp>
      <p:cxnSp>
        <p:nvCxnSpPr>
          <p:cNvPr id="149" name="Straight Connector 148"/>
          <p:cNvCxnSpPr/>
          <p:nvPr/>
        </p:nvCxnSpPr>
        <p:spPr>
          <a:xfrm>
            <a:off x="3021602" y="2008687"/>
            <a:ext cx="2264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WordArt 4"/>
          <p:cNvSpPr>
            <a:spLocks noChangeArrowheads="1" noChangeShapeType="1" noTextEdit="1"/>
          </p:cNvSpPr>
          <p:nvPr/>
        </p:nvSpPr>
        <p:spPr bwMode="auto">
          <a:xfrm>
            <a:off x="982662" y="2624138"/>
            <a:ext cx="579437" cy="508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Na</a:t>
            </a:r>
          </a:p>
        </p:txBody>
      </p:sp>
      <p:sp>
        <p:nvSpPr>
          <p:cNvPr id="151" name="TextBox 150"/>
          <p:cNvSpPr txBox="1"/>
          <p:nvPr/>
        </p:nvSpPr>
        <p:spPr>
          <a:xfrm>
            <a:off x="1400175" y="2352675"/>
            <a:ext cx="390525" cy="523220"/>
          </a:xfrm>
          <a:prstGeom prst="rect">
            <a:avLst/>
          </a:prstGeom>
          <a:noFill/>
        </p:spPr>
        <p:txBody>
          <a:bodyPr wrap="square" rtlCol="0">
            <a:spAutoFit/>
          </a:bodyPr>
          <a:lstStyle/>
          <a:p>
            <a:r>
              <a:rPr lang="en-US" sz="2800" dirty="0" smtClean="0"/>
              <a:t>+</a:t>
            </a:r>
            <a:endParaRPr lang="en-US" sz="2800" dirty="0"/>
          </a:p>
        </p:txBody>
      </p:sp>
      <p:sp>
        <p:nvSpPr>
          <p:cNvPr id="152" name="AutoShape 136"/>
          <p:cNvSpPr>
            <a:spLocks noChangeArrowheads="1"/>
          </p:cNvSpPr>
          <p:nvPr/>
        </p:nvSpPr>
        <p:spPr bwMode="auto">
          <a:xfrm>
            <a:off x="1841500" y="1885949"/>
            <a:ext cx="1120775" cy="2133601"/>
          </a:xfrm>
          <a:prstGeom prst="bracketPair">
            <a:avLst>
              <a:gd name="adj" fmla="val 16667"/>
            </a:avLst>
          </a:prstGeom>
          <a:noFill/>
          <a:ln w="2857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3" name="TextBox 152"/>
          <p:cNvSpPr txBox="1"/>
          <p:nvPr/>
        </p:nvSpPr>
        <p:spPr>
          <a:xfrm>
            <a:off x="638175" y="3800475"/>
            <a:ext cx="3267075" cy="830997"/>
          </a:xfrm>
          <a:prstGeom prst="rect">
            <a:avLst/>
          </a:prstGeom>
          <a:noFill/>
        </p:spPr>
        <p:txBody>
          <a:bodyPr wrap="square" rtlCol="0">
            <a:spAutoFit/>
          </a:bodyPr>
          <a:lstStyle/>
          <a:p>
            <a:r>
              <a:rPr lang="en-US" sz="2400" dirty="0" err="1" smtClean="0"/>
              <a:t>NaClO</a:t>
            </a:r>
            <a:endParaRPr lang="en-US" sz="2400" dirty="0" smtClean="0"/>
          </a:p>
          <a:p>
            <a:r>
              <a:rPr lang="en-US" sz="2400" dirty="0" smtClean="0"/>
              <a:t>Sodium hypochlorite</a:t>
            </a:r>
            <a:endParaRPr lang="en-US" sz="2400" dirty="0"/>
          </a:p>
        </p:txBody>
      </p:sp>
      <p:grpSp>
        <p:nvGrpSpPr>
          <p:cNvPr id="154" name="Group 137"/>
          <p:cNvGrpSpPr>
            <a:grpSpLocks/>
          </p:cNvGrpSpPr>
          <p:nvPr/>
        </p:nvGrpSpPr>
        <p:grpSpPr bwMode="auto">
          <a:xfrm>
            <a:off x="5727700" y="1835150"/>
            <a:ext cx="2343150" cy="2659063"/>
            <a:chOff x="4178" y="460"/>
            <a:chExt cx="1476" cy="1675"/>
          </a:xfrm>
        </p:grpSpPr>
        <p:sp>
          <p:nvSpPr>
            <p:cNvPr id="155" name="Oval 71"/>
            <p:cNvSpPr>
              <a:spLocks noChangeArrowheads="1"/>
            </p:cNvSpPr>
            <p:nvPr/>
          </p:nvSpPr>
          <p:spPr bwMode="auto">
            <a:xfrm>
              <a:off x="4652" y="185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6" name="WordArt 72"/>
            <p:cNvSpPr>
              <a:spLocks noChangeArrowheads="1" noChangeShapeType="1" noTextEdit="1"/>
            </p:cNvSpPr>
            <p:nvPr/>
          </p:nvSpPr>
          <p:spPr bwMode="auto">
            <a:xfrm>
              <a:off x="4808" y="1660"/>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57" name="Oval 73"/>
            <p:cNvSpPr>
              <a:spLocks noChangeArrowheads="1"/>
            </p:cNvSpPr>
            <p:nvPr/>
          </p:nvSpPr>
          <p:spPr bwMode="auto">
            <a:xfrm>
              <a:off x="4966" y="2015"/>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8" name="Oval 74"/>
            <p:cNvSpPr>
              <a:spLocks noChangeArrowheads="1"/>
            </p:cNvSpPr>
            <p:nvPr/>
          </p:nvSpPr>
          <p:spPr bwMode="auto">
            <a:xfrm>
              <a:off x="5099" y="166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59" name="Oval 75"/>
            <p:cNvSpPr>
              <a:spLocks noChangeArrowheads="1"/>
            </p:cNvSpPr>
            <p:nvPr/>
          </p:nvSpPr>
          <p:spPr bwMode="auto">
            <a:xfrm>
              <a:off x="5096" y="1833"/>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0" name="Oval 76"/>
            <p:cNvSpPr>
              <a:spLocks noChangeArrowheads="1"/>
            </p:cNvSpPr>
            <p:nvPr/>
          </p:nvSpPr>
          <p:spPr bwMode="auto">
            <a:xfrm>
              <a:off x="4785" y="202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1" name="Oval 77"/>
            <p:cNvSpPr>
              <a:spLocks noChangeArrowheads="1"/>
            </p:cNvSpPr>
            <p:nvPr/>
          </p:nvSpPr>
          <p:spPr bwMode="auto">
            <a:xfrm>
              <a:off x="4646" y="167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2" name="Oval 78"/>
            <p:cNvSpPr>
              <a:spLocks noChangeArrowheads="1"/>
            </p:cNvSpPr>
            <p:nvPr/>
          </p:nvSpPr>
          <p:spPr bwMode="auto">
            <a:xfrm>
              <a:off x="4636" y="78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3" name="WordArt 79"/>
            <p:cNvSpPr>
              <a:spLocks noChangeArrowheads="1" noChangeShapeType="1" noTextEdit="1"/>
            </p:cNvSpPr>
            <p:nvPr/>
          </p:nvSpPr>
          <p:spPr bwMode="auto">
            <a:xfrm>
              <a:off x="4802" y="593"/>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64" name="Oval 80"/>
            <p:cNvSpPr>
              <a:spLocks noChangeArrowheads="1"/>
            </p:cNvSpPr>
            <p:nvPr/>
          </p:nvSpPr>
          <p:spPr bwMode="auto">
            <a:xfrm>
              <a:off x="4767" y="46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5" name="Oval 81"/>
            <p:cNvSpPr>
              <a:spLocks noChangeArrowheads="1"/>
            </p:cNvSpPr>
            <p:nvPr/>
          </p:nvSpPr>
          <p:spPr bwMode="auto">
            <a:xfrm>
              <a:off x="4934" y="46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6" name="Oval 82"/>
            <p:cNvSpPr>
              <a:spLocks noChangeArrowheads="1"/>
            </p:cNvSpPr>
            <p:nvPr/>
          </p:nvSpPr>
          <p:spPr bwMode="auto">
            <a:xfrm>
              <a:off x="5075" y="600"/>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7" name="Oval 83"/>
            <p:cNvSpPr>
              <a:spLocks noChangeArrowheads="1"/>
            </p:cNvSpPr>
            <p:nvPr/>
          </p:nvSpPr>
          <p:spPr bwMode="auto">
            <a:xfrm>
              <a:off x="4638" y="59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8" name="Oval 84"/>
            <p:cNvSpPr>
              <a:spLocks noChangeArrowheads="1"/>
            </p:cNvSpPr>
            <p:nvPr/>
          </p:nvSpPr>
          <p:spPr bwMode="auto">
            <a:xfrm>
              <a:off x="5081" y="78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69" name="Oval 85"/>
            <p:cNvSpPr>
              <a:spLocks noChangeArrowheads="1"/>
            </p:cNvSpPr>
            <p:nvPr/>
          </p:nvSpPr>
          <p:spPr bwMode="auto">
            <a:xfrm>
              <a:off x="4954" y="1498"/>
              <a:ext cx="115" cy="115"/>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0" name="WordArt 86"/>
            <p:cNvSpPr>
              <a:spLocks noChangeArrowheads="1" noChangeShapeType="1" noTextEdit="1"/>
            </p:cNvSpPr>
            <p:nvPr/>
          </p:nvSpPr>
          <p:spPr bwMode="auto">
            <a:xfrm>
              <a:off x="4798" y="1115"/>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Cl</a:t>
              </a:r>
            </a:p>
          </p:txBody>
        </p:sp>
        <p:sp>
          <p:nvSpPr>
            <p:cNvPr id="171" name="Oval 87"/>
            <p:cNvSpPr>
              <a:spLocks noChangeArrowheads="1"/>
            </p:cNvSpPr>
            <p:nvPr/>
          </p:nvSpPr>
          <p:spPr bwMode="auto">
            <a:xfrm>
              <a:off x="4635" y="1136"/>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2" name="Oval 88"/>
            <p:cNvSpPr>
              <a:spLocks noChangeArrowheads="1"/>
            </p:cNvSpPr>
            <p:nvPr/>
          </p:nvSpPr>
          <p:spPr bwMode="auto">
            <a:xfrm>
              <a:off x="4642" y="1310"/>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3" name="Oval 89"/>
            <p:cNvSpPr>
              <a:spLocks noChangeArrowheads="1"/>
            </p:cNvSpPr>
            <p:nvPr/>
          </p:nvSpPr>
          <p:spPr bwMode="auto">
            <a:xfrm>
              <a:off x="4776" y="1498"/>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4" name="Oval 90"/>
            <p:cNvSpPr>
              <a:spLocks noChangeArrowheads="1"/>
            </p:cNvSpPr>
            <p:nvPr/>
          </p:nvSpPr>
          <p:spPr bwMode="auto">
            <a:xfrm>
              <a:off x="5084" y="1293"/>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5" name="Oval 91"/>
            <p:cNvSpPr>
              <a:spLocks noChangeArrowheads="1"/>
            </p:cNvSpPr>
            <p:nvPr/>
          </p:nvSpPr>
          <p:spPr bwMode="auto">
            <a:xfrm>
              <a:off x="5084" y="1124"/>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6" name="Oval 92"/>
            <p:cNvSpPr>
              <a:spLocks noChangeArrowheads="1"/>
            </p:cNvSpPr>
            <p:nvPr/>
          </p:nvSpPr>
          <p:spPr bwMode="auto">
            <a:xfrm>
              <a:off x="4790" y="945"/>
              <a:ext cx="115" cy="115"/>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7" name="Oval 93"/>
            <p:cNvSpPr>
              <a:spLocks noChangeArrowheads="1"/>
            </p:cNvSpPr>
            <p:nvPr/>
          </p:nvSpPr>
          <p:spPr bwMode="auto">
            <a:xfrm>
              <a:off x="4934" y="944"/>
              <a:ext cx="115" cy="115"/>
            </a:xfrm>
            <a:prstGeom prst="ellipse">
              <a:avLst/>
            </a:prstGeom>
            <a:solidFill>
              <a:srgbClr val="00FF00"/>
            </a:solidFill>
            <a:ln w="9525" algn="ctr">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8" name="WordArt 94"/>
            <p:cNvSpPr>
              <a:spLocks noChangeArrowheads="1" noChangeShapeType="1" noTextEdit="1"/>
            </p:cNvSpPr>
            <p:nvPr/>
          </p:nvSpPr>
          <p:spPr bwMode="auto">
            <a:xfrm>
              <a:off x="5248" y="1119"/>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79" name="Oval 95"/>
            <p:cNvSpPr>
              <a:spLocks noChangeArrowheads="1"/>
            </p:cNvSpPr>
            <p:nvPr/>
          </p:nvSpPr>
          <p:spPr bwMode="auto">
            <a:xfrm>
              <a:off x="5406" y="147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0" name="Oval 96"/>
            <p:cNvSpPr>
              <a:spLocks noChangeArrowheads="1"/>
            </p:cNvSpPr>
            <p:nvPr/>
          </p:nvSpPr>
          <p:spPr bwMode="auto">
            <a:xfrm>
              <a:off x="5539" y="112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1" name="Oval 97"/>
            <p:cNvSpPr>
              <a:spLocks noChangeArrowheads="1"/>
            </p:cNvSpPr>
            <p:nvPr/>
          </p:nvSpPr>
          <p:spPr bwMode="auto">
            <a:xfrm>
              <a:off x="5536" y="1292"/>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2" name="Oval 98"/>
            <p:cNvSpPr>
              <a:spLocks noChangeArrowheads="1"/>
            </p:cNvSpPr>
            <p:nvPr/>
          </p:nvSpPr>
          <p:spPr bwMode="auto">
            <a:xfrm>
              <a:off x="5225" y="147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3" name="Oval 99"/>
            <p:cNvSpPr>
              <a:spLocks noChangeArrowheads="1"/>
            </p:cNvSpPr>
            <p:nvPr/>
          </p:nvSpPr>
          <p:spPr bwMode="auto">
            <a:xfrm>
              <a:off x="5396" y="959"/>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 name="Oval 100"/>
            <p:cNvSpPr>
              <a:spLocks noChangeArrowheads="1"/>
            </p:cNvSpPr>
            <p:nvPr/>
          </p:nvSpPr>
          <p:spPr bwMode="auto">
            <a:xfrm>
              <a:off x="5215" y="964"/>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5" name="WordArt 101"/>
            <p:cNvSpPr>
              <a:spLocks noChangeArrowheads="1" noChangeShapeType="1" noTextEdit="1"/>
            </p:cNvSpPr>
            <p:nvPr/>
          </p:nvSpPr>
          <p:spPr bwMode="auto">
            <a:xfrm>
              <a:off x="4343" y="1126"/>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86" name="Oval 102"/>
            <p:cNvSpPr>
              <a:spLocks noChangeArrowheads="1"/>
            </p:cNvSpPr>
            <p:nvPr/>
          </p:nvSpPr>
          <p:spPr bwMode="auto">
            <a:xfrm>
              <a:off x="4501" y="148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7" name="Oval 103"/>
            <p:cNvSpPr>
              <a:spLocks noChangeArrowheads="1"/>
            </p:cNvSpPr>
            <p:nvPr/>
          </p:nvSpPr>
          <p:spPr bwMode="auto">
            <a:xfrm>
              <a:off x="4182" y="115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8" name="Oval 104"/>
            <p:cNvSpPr>
              <a:spLocks noChangeArrowheads="1"/>
            </p:cNvSpPr>
            <p:nvPr/>
          </p:nvSpPr>
          <p:spPr bwMode="auto">
            <a:xfrm>
              <a:off x="4178" y="1317"/>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9" name="Oval 105"/>
            <p:cNvSpPr>
              <a:spLocks noChangeArrowheads="1"/>
            </p:cNvSpPr>
            <p:nvPr/>
          </p:nvSpPr>
          <p:spPr bwMode="auto">
            <a:xfrm>
              <a:off x="4320" y="148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0" name="Oval 106"/>
            <p:cNvSpPr>
              <a:spLocks noChangeArrowheads="1"/>
            </p:cNvSpPr>
            <p:nvPr/>
          </p:nvSpPr>
          <p:spPr bwMode="auto">
            <a:xfrm>
              <a:off x="4491" y="966"/>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1" name="Oval 107"/>
            <p:cNvSpPr>
              <a:spLocks noChangeArrowheads="1"/>
            </p:cNvSpPr>
            <p:nvPr/>
          </p:nvSpPr>
          <p:spPr bwMode="auto">
            <a:xfrm>
              <a:off x="4310" y="971"/>
              <a:ext cx="115" cy="115"/>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cxnSp>
        <p:nvCxnSpPr>
          <p:cNvPr id="193" name="Straight Connector 192"/>
          <p:cNvCxnSpPr/>
          <p:nvPr/>
        </p:nvCxnSpPr>
        <p:spPr>
          <a:xfrm>
            <a:off x="8305528" y="1862002"/>
            <a:ext cx="22642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AutoShape 136"/>
          <p:cNvSpPr>
            <a:spLocks noChangeArrowheads="1"/>
          </p:cNvSpPr>
          <p:nvPr/>
        </p:nvSpPr>
        <p:spPr bwMode="auto">
          <a:xfrm>
            <a:off x="5622925" y="1790700"/>
            <a:ext cx="2578100" cy="2762250"/>
          </a:xfrm>
          <a:prstGeom prst="bracketPair">
            <a:avLst>
              <a:gd name="adj" fmla="val 16667"/>
            </a:avLst>
          </a:prstGeom>
          <a:noFill/>
          <a:ln w="2857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95" name="WordArt 4"/>
          <p:cNvSpPr>
            <a:spLocks noChangeArrowheads="1" noChangeShapeType="1" noTextEdit="1"/>
          </p:cNvSpPr>
          <p:nvPr/>
        </p:nvSpPr>
        <p:spPr bwMode="auto">
          <a:xfrm>
            <a:off x="4773613" y="2881312"/>
            <a:ext cx="446088" cy="509587"/>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FF00"/>
                </a:solidFill>
                <a:effectLst>
                  <a:outerShdw dist="35921" dir="2700000" algn="ctr" rotWithShape="0">
                    <a:srgbClr val="808080">
                      <a:alpha val="80000"/>
                    </a:srgbClr>
                  </a:outerShdw>
                </a:effectLst>
                <a:latin typeface="Arial Black"/>
              </a:rPr>
              <a:t>K</a:t>
            </a:r>
          </a:p>
        </p:txBody>
      </p:sp>
      <p:sp>
        <p:nvSpPr>
          <p:cNvPr id="196" name="TextBox 195"/>
          <p:cNvSpPr txBox="1"/>
          <p:nvPr/>
        </p:nvSpPr>
        <p:spPr>
          <a:xfrm>
            <a:off x="5191125" y="2609849"/>
            <a:ext cx="390525" cy="524855"/>
          </a:xfrm>
          <a:prstGeom prst="rect">
            <a:avLst/>
          </a:prstGeom>
          <a:noFill/>
        </p:spPr>
        <p:txBody>
          <a:bodyPr wrap="square" rtlCol="0">
            <a:spAutoFit/>
          </a:bodyPr>
          <a:lstStyle/>
          <a:p>
            <a:r>
              <a:rPr lang="en-US" sz="2800" dirty="0" smtClean="0"/>
              <a:t>+</a:t>
            </a:r>
            <a:endParaRPr lang="en-US" sz="2800" dirty="0"/>
          </a:p>
        </p:txBody>
      </p:sp>
      <p:sp>
        <p:nvSpPr>
          <p:cNvPr id="197" name="TextBox 196"/>
          <p:cNvSpPr txBox="1"/>
          <p:nvPr/>
        </p:nvSpPr>
        <p:spPr>
          <a:xfrm>
            <a:off x="4972050" y="4467225"/>
            <a:ext cx="3619500" cy="830997"/>
          </a:xfrm>
          <a:prstGeom prst="rect">
            <a:avLst/>
          </a:prstGeom>
          <a:noFill/>
        </p:spPr>
        <p:txBody>
          <a:bodyPr wrap="square" rtlCol="0">
            <a:spAutoFit/>
          </a:bodyPr>
          <a:lstStyle/>
          <a:p>
            <a:r>
              <a:rPr lang="en-US" sz="2400" dirty="0" smtClean="0"/>
              <a:t>KClO</a:t>
            </a:r>
            <a:r>
              <a:rPr lang="en-US" sz="2400" baseline="-25000" dirty="0" smtClean="0"/>
              <a:t>4</a:t>
            </a:r>
          </a:p>
          <a:p>
            <a:r>
              <a:rPr lang="en-US" sz="2400" dirty="0" smtClean="0"/>
              <a:t>Potassium perchlorate</a:t>
            </a:r>
            <a:endParaRPr lang="en-US" sz="2400" dirty="0"/>
          </a:p>
        </p:txBody>
      </p:sp>
      <p:sp>
        <p:nvSpPr>
          <p:cNvPr id="198" name="TextBox 197"/>
          <p:cNvSpPr txBox="1"/>
          <p:nvPr/>
        </p:nvSpPr>
        <p:spPr>
          <a:xfrm>
            <a:off x="1600200" y="247650"/>
            <a:ext cx="7429500" cy="1077218"/>
          </a:xfrm>
          <a:prstGeom prst="rect">
            <a:avLst/>
          </a:prstGeom>
          <a:noFill/>
        </p:spPr>
        <p:txBody>
          <a:bodyPr wrap="square" rtlCol="0">
            <a:spAutoFit/>
          </a:bodyPr>
          <a:lstStyle/>
          <a:p>
            <a:r>
              <a:rPr lang="en-US" sz="3200" dirty="0" smtClean="0"/>
              <a:t>These negative ions will ionic bond with any positive ion such as metal ions.</a:t>
            </a:r>
            <a:endParaRPr lang="en-US" sz="3200" dirty="0"/>
          </a:p>
        </p:txBody>
      </p:sp>
    </p:spTree>
  </p:cSld>
  <p:clrMapOvr>
    <a:masterClrMapping/>
  </p:clrMapOvr>
  <p:transition spd="slow">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8" name="Picture 4" descr="CoughMedicine"/>
          <p:cNvPicPr>
            <a:picLocks noChangeAspect="1" noChangeArrowheads="1"/>
          </p:cNvPicPr>
          <p:nvPr/>
        </p:nvPicPr>
        <p:blipFill>
          <a:blip r:embed="rId2" cstate="screen"/>
          <a:srcRect/>
          <a:stretch>
            <a:fillRect/>
          </a:stretch>
        </p:blipFill>
        <p:spPr bwMode="auto">
          <a:xfrm>
            <a:off x="5802313" y="3516313"/>
            <a:ext cx="3341687" cy="3341687"/>
          </a:xfrm>
          <a:prstGeom prst="rect">
            <a:avLst/>
          </a:prstGeom>
          <a:noFill/>
        </p:spPr>
      </p:pic>
      <p:pic>
        <p:nvPicPr>
          <p:cNvPr id="169989" name="Picture 5" descr="AmmonNItrateFertilizer"/>
          <p:cNvPicPr>
            <a:picLocks noChangeAspect="1" noChangeArrowheads="1"/>
          </p:cNvPicPr>
          <p:nvPr/>
        </p:nvPicPr>
        <p:blipFill>
          <a:blip r:embed="rId3" cstate="screen">
            <a:lum bright="12000" contrast="6000"/>
          </a:blip>
          <a:srcRect/>
          <a:stretch>
            <a:fillRect/>
          </a:stretch>
        </p:blipFill>
        <p:spPr bwMode="auto">
          <a:xfrm>
            <a:off x="6837363" y="212725"/>
            <a:ext cx="2306637" cy="3302000"/>
          </a:xfrm>
          <a:prstGeom prst="rect">
            <a:avLst/>
          </a:prstGeom>
          <a:noFill/>
        </p:spPr>
      </p:pic>
      <p:pic>
        <p:nvPicPr>
          <p:cNvPr id="169990" name="Picture 6" descr="explosion-l"/>
          <p:cNvPicPr>
            <a:picLocks noChangeAspect="1" noChangeArrowheads="1"/>
          </p:cNvPicPr>
          <p:nvPr/>
        </p:nvPicPr>
        <p:blipFill>
          <a:blip r:embed="rId4" cstate="screen"/>
          <a:srcRect/>
          <a:stretch>
            <a:fillRect/>
          </a:stretch>
        </p:blipFill>
        <p:spPr bwMode="auto">
          <a:xfrm>
            <a:off x="0" y="0"/>
            <a:ext cx="5364163" cy="3413125"/>
          </a:xfrm>
          <a:prstGeom prst="rect">
            <a:avLst/>
          </a:prstGeom>
          <a:noFill/>
        </p:spPr>
      </p:pic>
      <p:pic>
        <p:nvPicPr>
          <p:cNvPr id="169991" name="Picture 7" descr="AmmonRam"/>
          <p:cNvPicPr>
            <a:picLocks noChangeAspect="1" noChangeArrowheads="1"/>
          </p:cNvPicPr>
          <p:nvPr/>
        </p:nvPicPr>
        <p:blipFill>
          <a:blip r:embed="rId5" cstate="screen"/>
          <a:srcRect/>
          <a:stretch>
            <a:fillRect/>
          </a:stretch>
        </p:blipFill>
        <p:spPr bwMode="auto">
          <a:xfrm>
            <a:off x="2717800" y="3513138"/>
            <a:ext cx="2692400" cy="3225800"/>
          </a:xfrm>
          <a:prstGeom prst="rect">
            <a:avLst/>
          </a:prstGeom>
          <a:noFill/>
        </p:spPr>
      </p:pic>
      <p:pic>
        <p:nvPicPr>
          <p:cNvPr id="169992" name="Picture 8" descr="amen"/>
          <p:cNvPicPr>
            <a:picLocks noChangeAspect="1" noChangeArrowheads="1"/>
          </p:cNvPicPr>
          <p:nvPr/>
        </p:nvPicPr>
        <p:blipFill>
          <a:blip r:embed="rId6" cstate="screen"/>
          <a:srcRect/>
          <a:stretch>
            <a:fillRect/>
          </a:stretch>
        </p:blipFill>
        <p:spPr bwMode="auto">
          <a:xfrm>
            <a:off x="0" y="2781300"/>
            <a:ext cx="2647950" cy="4076700"/>
          </a:xfrm>
          <a:prstGeom prst="rect">
            <a:avLst/>
          </a:prstGeom>
          <a:noFill/>
        </p:spPr>
      </p:pic>
      <p:sp>
        <p:nvSpPr>
          <p:cNvPr id="169993" name="WordArt 9"/>
          <p:cNvSpPr>
            <a:spLocks noChangeArrowheads="1" noChangeShapeType="1" noTextEdit="1"/>
          </p:cNvSpPr>
          <p:nvPr/>
        </p:nvSpPr>
        <p:spPr bwMode="auto">
          <a:xfrm>
            <a:off x="3857625" y="3187700"/>
            <a:ext cx="4116388" cy="561975"/>
          </a:xfrm>
          <a:prstGeom prst="rect">
            <a:avLst/>
          </a:prstGeom>
        </p:spPr>
        <p:txBody>
          <a:bodyPr wrap="none" fromWordArt="1">
            <a:prstTxWarp prst="textPlain">
              <a:avLst>
                <a:gd name="adj" fmla="val 50000"/>
              </a:avLst>
            </a:prstTxWarp>
          </a:bodyPr>
          <a:lstStyle/>
          <a:p>
            <a:pPr algn="ctr"/>
            <a:r>
              <a:rPr lang="en-US" sz="3600" kern="10" smtClean="0">
                <a:ln w="22225">
                  <a:solidFill>
                    <a:srgbClr val="000000"/>
                  </a:solidFill>
                  <a:round/>
                  <a:headEnd/>
                  <a:tailEnd/>
                </a:ln>
                <a:gradFill rotWithShape="0">
                  <a:gsLst>
                    <a:gs pos="0">
                      <a:srgbClr val="FFFF00"/>
                    </a:gs>
                    <a:gs pos="100000">
                      <a:srgbClr val="FF9933"/>
                    </a:gs>
                  </a:gsLst>
                  <a:path path="rect">
                    <a:fillToRect l="50000" t="50000" r="50000" b="50000"/>
                  </a:path>
                </a:gradFill>
                <a:latin typeface="Impact"/>
              </a:rPr>
              <a:t>AMMONIUM</a:t>
            </a:r>
          </a:p>
        </p:txBody>
      </p:sp>
      <p:pic>
        <p:nvPicPr>
          <p:cNvPr id="169994" name="Picture 10" descr="MrClean"/>
          <p:cNvPicPr>
            <a:picLocks noChangeAspect="1" noChangeArrowheads="1"/>
          </p:cNvPicPr>
          <p:nvPr/>
        </p:nvPicPr>
        <p:blipFill>
          <a:blip r:embed="rId7" cstate="screen"/>
          <a:srcRect l="26190" r="28291"/>
          <a:stretch>
            <a:fillRect/>
          </a:stretch>
        </p:blipFill>
        <p:spPr bwMode="auto">
          <a:xfrm>
            <a:off x="5427663" y="0"/>
            <a:ext cx="1309687" cy="287655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93"/>
                                        </p:tgtEl>
                                        <p:attrNameLst>
                                          <p:attrName>style.visibility</p:attrName>
                                        </p:attrNameLst>
                                      </p:cBhvr>
                                      <p:to>
                                        <p:strVal val="visible"/>
                                      </p:to>
                                    </p:set>
                                    <p:animEffect transition="in" filter="fade">
                                      <p:cBhvr>
                                        <p:cTn id="7" dur="2000"/>
                                        <p:tgtEl>
                                          <p:spTgt spid="169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WordArt 2"/>
          <p:cNvSpPr>
            <a:spLocks noChangeArrowheads="1" noChangeShapeType="1" noTextEdit="1"/>
          </p:cNvSpPr>
          <p:nvPr/>
        </p:nvSpPr>
        <p:spPr bwMode="auto">
          <a:xfrm>
            <a:off x="2292350" y="273050"/>
            <a:ext cx="4116388" cy="561975"/>
          </a:xfrm>
          <a:prstGeom prst="rect">
            <a:avLst/>
          </a:prstGeom>
        </p:spPr>
        <p:txBody>
          <a:bodyPr wrap="none" fromWordArt="1">
            <a:prstTxWarp prst="textPlain">
              <a:avLst>
                <a:gd name="adj" fmla="val 50000"/>
              </a:avLst>
            </a:prstTxWarp>
          </a:bodyPr>
          <a:lstStyle/>
          <a:p>
            <a:pPr algn="ctr"/>
            <a:r>
              <a:rPr lang="en-US" sz="3600" kern="10" smtClean="0">
                <a:ln w="9525">
                  <a:noFill/>
                  <a:round/>
                  <a:headEnd/>
                  <a:tailEnd/>
                </a:ln>
                <a:gradFill rotWithShape="0">
                  <a:gsLst>
                    <a:gs pos="0">
                      <a:srgbClr val="FFFF00"/>
                    </a:gs>
                    <a:gs pos="100000">
                      <a:srgbClr val="FF9933"/>
                    </a:gs>
                  </a:gsLst>
                  <a:path path="rect">
                    <a:fillToRect l="50000" t="50000" r="50000" b="50000"/>
                  </a:path>
                </a:gradFill>
                <a:latin typeface="Impact"/>
              </a:rPr>
              <a:t>AMMONIA</a:t>
            </a:r>
          </a:p>
        </p:txBody>
      </p:sp>
      <p:sp>
        <p:nvSpPr>
          <p:cNvPr id="175134" name="Text Box 30"/>
          <p:cNvSpPr txBox="1">
            <a:spLocks noChangeArrowheads="1"/>
          </p:cNvSpPr>
          <p:nvPr/>
        </p:nvSpPr>
        <p:spPr bwMode="auto">
          <a:xfrm>
            <a:off x="0" y="3025775"/>
            <a:ext cx="8834438" cy="3743325"/>
          </a:xfrm>
          <a:prstGeom prst="rect">
            <a:avLst/>
          </a:prstGeom>
          <a:noFill/>
          <a:ln w="9525">
            <a:noFill/>
            <a:miter lim="800000"/>
            <a:headEnd/>
            <a:tailEnd/>
          </a:ln>
          <a:effectLst/>
        </p:spPr>
        <p:txBody>
          <a:bodyPr>
            <a:spAutoFit/>
          </a:bodyPr>
          <a:lstStyle/>
          <a:p>
            <a:pPr>
              <a:spcBef>
                <a:spcPct val="50000"/>
              </a:spcBef>
            </a:pPr>
            <a:r>
              <a:rPr lang="en-US" sz="2400" smtClean="0">
                <a:solidFill>
                  <a:srgbClr val="000000"/>
                </a:solidFill>
                <a:latin typeface="Arial" pitchFamily="34" charset="0"/>
              </a:rPr>
              <a:t>Ammonia is created in the body from digestion of proteins and amino acids.   If there’s an excess of nitrogen, the body converts it to urea, which is less toxic.  Urea is expelled in the urine.</a:t>
            </a:r>
          </a:p>
          <a:p>
            <a:pPr>
              <a:spcBef>
                <a:spcPct val="50000"/>
              </a:spcBef>
            </a:pPr>
            <a:r>
              <a:rPr lang="en-US" sz="2400" smtClean="0">
                <a:solidFill>
                  <a:srgbClr val="000000"/>
                </a:solidFill>
                <a:latin typeface="Arial" pitchFamily="34" charset="0"/>
              </a:rPr>
              <a:t>Some babies are born without the enzymes to convert ammonia to urea, so they develop hyperammonemia, which is fatal or will cause brain damage.</a:t>
            </a:r>
          </a:p>
          <a:p>
            <a:pPr>
              <a:spcBef>
                <a:spcPct val="50000"/>
              </a:spcBef>
            </a:pPr>
            <a:r>
              <a:rPr lang="en-US" sz="2400" smtClean="0">
                <a:solidFill>
                  <a:srgbClr val="000000"/>
                </a:solidFill>
                <a:latin typeface="Arial" pitchFamily="34" charset="0"/>
              </a:rPr>
              <a:t>Ammonia is formed when animal waste is decomposed by bacteria.</a:t>
            </a:r>
          </a:p>
        </p:txBody>
      </p:sp>
      <p:grpSp>
        <p:nvGrpSpPr>
          <p:cNvPr id="2" name="Group 31"/>
          <p:cNvGrpSpPr>
            <a:grpSpLocks/>
          </p:cNvGrpSpPr>
          <p:nvPr/>
        </p:nvGrpSpPr>
        <p:grpSpPr bwMode="auto">
          <a:xfrm>
            <a:off x="3309938" y="1071563"/>
            <a:ext cx="1373187" cy="2005012"/>
            <a:chOff x="1797" y="638"/>
            <a:chExt cx="865" cy="1263"/>
          </a:xfrm>
        </p:grpSpPr>
        <p:sp>
          <p:nvSpPr>
            <p:cNvPr id="175136" name="WordArt 32"/>
            <p:cNvSpPr>
              <a:spLocks noChangeArrowheads="1" noChangeShapeType="1" noTextEdit="1"/>
            </p:cNvSpPr>
            <p:nvPr/>
          </p:nvSpPr>
          <p:spPr bwMode="auto">
            <a:xfrm>
              <a:off x="2258" y="1104"/>
              <a:ext cx="240" cy="32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75137" name="Oval 33"/>
            <p:cNvSpPr>
              <a:spLocks noChangeArrowheads="1"/>
            </p:cNvSpPr>
            <p:nvPr/>
          </p:nvSpPr>
          <p:spPr bwMode="auto">
            <a:xfrm>
              <a:off x="2404" y="1460"/>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5138" name="Oval 34"/>
            <p:cNvSpPr>
              <a:spLocks noChangeArrowheads="1"/>
            </p:cNvSpPr>
            <p:nvPr/>
          </p:nvSpPr>
          <p:spPr bwMode="auto">
            <a:xfrm>
              <a:off x="2545" y="1131"/>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5139" name="Oval 35"/>
            <p:cNvSpPr>
              <a:spLocks noChangeArrowheads="1"/>
            </p:cNvSpPr>
            <p:nvPr/>
          </p:nvSpPr>
          <p:spPr bwMode="auto">
            <a:xfrm>
              <a:off x="2095" y="1136"/>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5140" name="Oval 36"/>
            <p:cNvSpPr>
              <a:spLocks noChangeArrowheads="1"/>
            </p:cNvSpPr>
            <p:nvPr/>
          </p:nvSpPr>
          <p:spPr bwMode="auto">
            <a:xfrm>
              <a:off x="2401" y="948"/>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5141" name="Oval 37"/>
            <p:cNvSpPr>
              <a:spLocks noChangeArrowheads="1"/>
            </p:cNvSpPr>
            <p:nvPr/>
          </p:nvSpPr>
          <p:spPr bwMode="auto">
            <a:xfrm>
              <a:off x="2547" y="1278"/>
              <a:ext cx="115" cy="115"/>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5142" name="Oval 38"/>
            <p:cNvSpPr>
              <a:spLocks noChangeArrowheads="1"/>
            </p:cNvSpPr>
            <p:nvPr/>
          </p:nvSpPr>
          <p:spPr bwMode="auto">
            <a:xfrm>
              <a:off x="2225" y="946"/>
              <a:ext cx="110" cy="110"/>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3" name="Group 39"/>
            <p:cNvGrpSpPr>
              <a:grpSpLocks/>
            </p:cNvGrpSpPr>
            <p:nvPr/>
          </p:nvGrpSpPr>
          <p:grpSpPr bwMode="auto">
            <a:xfrm>
              <a:off x="2256" y="638"/>
              <a:ext cx="242" cy="265"/>
              <a:chOff x="1953" y="2107"/>
              <a:chExt cx="242" cy="265"/>
            </a:xfrm>
          </p:grpSpPr>
          <p:sp>
            <p:nvSpPr>
              <p:cNvPr id="175144" name="Rectangle 4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5145" name="Rectangle 4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5146" name="Rectangle 4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4" name="Group 43"/>
              <p:cNvGrpSpPr>
                <a:grpSpLocks/>
              </p:cNvGrpSpPr>
              <p:nvPr/>
            </p:nvGrpSpPr>
            <p:grpSpPr bwMode="auto">
              <a:xfrm>
                <a:off x="2028" y="2193"/>
                <a:ext cx="93" cy="93"/>
                <a:chOff x="1511" y="2822"/>
                <a:chExt cx="276" cy="276"/>
              </a:xfrm>
            </p:grpSpPr>
            <p:sp>
              <p:nvSpPr>
                <p:cNvPr id="175148" name="Line 4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75149" name="Line 4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175150" name="Line 4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75151" name="Line 4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175152" name="Oval 48"/>
            <p:cNvSpPr>
              <a:spLocks noChangeArrowheads="1"/>
            </p:cNvSpPr>
            <p:nvPr/>
          </p:nvSpPr>
          <p:spPr bwMode="auto">
            <a:xfrm>
              <a:off x="2229" y="1452"/>
              <a:ext cx="110" cy="110"/>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5" name="Group 49"/>
            <p:cNvGrpSpPr>
              <a:grpSpLocks/>
            </p:cNvGrpSpPr>
            <p:nvPr/>
          </p:nvGrpSpPr>
          <p:grpSpPr bwMode="auto">
            <a:xfrm>
              <a:off x="2260" y="1636"/>
              <a:ext cx="242" cy="265"/>
              <a:chOff x="1953" y="2107"/>
              <a:chExt cx="242" cy="265"/>
            </a:xfrm>
          </p:grpSpPr>
          <p:sp>
            <p:nvSpPr>
              <p:cNvPr id="175154" name="Rectangle 5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5155" name="Rectangle 5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5156" name="Rectangle 5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6" name="Group 53"/>
              <p:cNvGrpSpPr>
                <a:grpSpLocks/>
              </p:cNvGrpSpPr>
              <p:nvPr/>
            </p:nvGrpSpPr>
            <p:grpSpPr bwMode="auto">
              <a:xfrm>
                <a:off x="2028" y="2193"/>
                <a:ext cx="93" cy="93"/>
                <a:chOff x="1511" y="2822"/>
                <a:chExt cx="276" cy="276"/>
              </a:xfrm>
            </p:grpSpPr>
            <p:sp>
              <p:nvSpPr>
                <p:cNvPr id="175158" name="Line 5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75159" name="Line 5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175160" name="Line 5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75161" name="Line 5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175162" name="Oval 58"/>
            <p:cNvSpPr>
              <a:spLocks noChangeArrowheads="1"/>
            </p:cNvSpPr>
            <p:nvPr/>
          </p:nvSpPr>
          <p:spPr bwMode="auto">
            <a:xfrm>
              <a:off x="2095" y="1284"/>
              <a:ext cx="110" cy="110"/>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7" name="Group 59"/>
            <p:cNvGrpSpPr>
              <a:grpSpLocks/>
            </p:cNvGrpSpPr>
            <p:nvPr/>
          </p:nvGrpSpPr>
          <p:grpSpPr bwMode="auto">
            <a:xfrm>
              <a:off x="1797" y="1122"/>
              <a:ext cx="242" cy="265"/>
              <a:chOff x="1953" y="2107"/>
              <a:chExt cx="242" cy="265"/>
            </a:xfrm>
          </p:grpSpPr>
          <p:sp>
            <p:nvSpPr>
              <p:cNvPr id="175164" name="Rectangle 6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5165" name="Rectangle 6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5166" name="Rectangle 6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8" name="Group 63"/>
              <p:cNvGrpSpPr>
                <a:grpSpLocks/>
              </p:cNvGrpSpPr>
              <p:nvPr/>
            </p:nvGrpSpPr>
            <p:grpSpPr bwMode="auto">
              <a:xfrm>
                <a:off x="2028" y="2193"/>
                <a:ext cx="93" cy="93"/>
                <a:chOff x="1511" y="2822"/>
                <a:chExt cx="276" cy="276"/>
              </a:xfrm>
            </p:grpSpPr>
            <p:sp>
              <p:nvSpPr>
                <p:cNvPr id="175168"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75169"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175170" name="Line 6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75171" name="Line 6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grpSp>
      <p:pic>
        <p:nvPicPr>
          <p:cNvPr id="175207" name="Picture 103" descr="urea"/>
          <p:cNvPicPr>
            <a:picLocks noChangeAspect="1" noChangeArrowheads="1"/>
          </p:cNvPicPr>
          <p:nvPr/>
        </p:nvPicPr>
        <p:blipFill>
          <a:blip r:embed="rId2" cstate="screen">
            <a:clrChange>
              <a:clrFrom>
                <a:srgbClr val="FFFFFF"/>
              </a:clrFrom>
              <a:clrTo>
                <a:srgbClr val="FFFFFF">
                  <a:alpha val="0"/>
                </a:srgbClr>
              </a:clrTo>
            </a:clrChange>
          </a:blip>
          <a:srcRect l="16637" t="7396" r="18690"/>
          <a:stretch>
            <a:fillRect/>
          </a:stretch>
        </p:blipFill>
        <p:spPr bwMode="auto">
          <a:xfrm>
            <a:off x="6276025" y="276225"/>
            <a:ext cx="3125150" cy="3084513"/>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5207"/>
                                        </p:tgtEl>
                                        <p:attrNameLst>
                                          <p:attrName>style.visibility</p:attrName>
                                        </p:attrNameLst>
                                      </p:cBhvr>
                                      <p:to>
                                        <p:strVal val="visible"/>
                                      </p:to>
                                    </p:set>
                                    <p:animEffect transition="in" filter="circle(in)">
                                      <p:cBhvr>
                                        <p:cTn id="7" dur="2000"/>
                                        <p:tgtEl>
                                          <p:spTgt spid="17520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75134">
                                            <p:txEl>
                                              <p:pRg st="1" end="1"/>
                                            </p:txEl>
                                          </p:spTgt>
                                        </p:tgtEl>
                                        <p:attrNameLst>
                                          <p:attrName>style.visibility</p:attrName>
                                        </p:attrNameLst>
                                      </p:cBhvr>
                                      <p:to>
                                        <p:strVal val="visible"/>
                                      </p:to>
                                    </p:set>
                                    <p:anim calcmode="lin" valueType="num">
                                      <p:cBhvr>
                                        <p:cTn id="12" dur="500" fill="hold"/>
                                        <p:tgtEl>
                                          <p:spTgt spid="17513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513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751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75134">
                                            <p:txEl>
                                              <p:pRg st="2" end="2"/>
                                            </p:txEl>
                                          </p:spTgt>
                                        </p:tgtEl>
                                        <p:attrNameLst>
                                          <p:attrName>style.visibility</p:attrName>
                                        </p:attrNameLst>
                                      </p:cBhvr>
                                      <p:to>
                                        <p:strVal val="visible"/>
                                      </p:to>
                                    </p:set>
                                    <p:anim calcmode="lin" valueType="num">
                                      <p:cBhvr>
                                        <p:cTn id="19" dur="500" fill="hold"/>
                                        <p:tgtEl>
                                          <p:spTgt spid="17513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513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751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3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511175" y="230188"/>
            <a:ext cx="7773988" cy="561975"/>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gradFill rotWithShape="0">
                  <a:gsLst>
                    <a:gs pos="0">
                      <a:srgbClr val="FFFF00"/>
                    </a:gs>
                    <a:gs pos="100000">
                      <a:srgbClr val="FF9933"/>
                    </a:gs>
                  </a:gsLst>
                  <a:path path="rect">
                    <a:fillToRect l="50000" t="50000" r="50000" b="50000"/>
                  </a:path>
                </a:gradFill>
                <a:latin typeface="Impact"/>
              </a:rPr>
              <a:t>AMMONIA +PROTON = Ammonium</a:t>
            </a:r>
          </a:p>
        </p:txBody>
      </p:sp>
      <p:sp>
        <p:nvSpPr>
          <p:cNvPr id="52227" name="WordArt 3"/>
          <p:cNvSpPr>
            <a:spLocks noChangeArrowheads="1" noChangeShapeType="1" noTextEdit="1"/>
          </p:cNvSpPr>
          <p:nvPr/>
        </p:nvSpPr>
        <p:spPr bwMode="auto">
          <a:xfrm>
            <a:off x="3259138" y="187166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52228" name="Oval 4"/>
          <p:cNvSpPr>
            <a:spLocks noChangeArrowheads="1"/>
          </p:cNvSpPr>
          <p:nvPr/>
        </p:nvSpPr>
        <p:spPr bwMode="auto">
          <a:xfrm>
            <a:off x="3490913" y="2436813"/>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29" name="Oval 5"/>
          <p:cNvSpPr>
            <a:spLocks noChangeArrowheads="1"/>
          </p:cNvSpPr>
          <p:nvPr/>
        </p:nvSpPr>
        <p:spPr bwMode="auto">
          <a:xfrm>
            <a:off x="3714750" y="1914525"/>
            <a:ext cx="182563"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30" name="Oval 6"/>
          <p:cNvSpPr>
            <a:spLocks noChangeArrowheads="1"/>
          </p:cNvSpPr>
          <p:nvPr/>
        </p:nvSpPr>
        <p:spPr bwMode="auto">
          <a:xfrm>
            <a:off x="3000375" y="1922463"/>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31" name="Oval 7"/>
          <p:cNvSpPr>
            <a:spLocks noChangeArrowheads="1"/>
          </p:cNvSpPr>
          <p:nvPr/>
        </p:nvSpPr>
        <p:spPr bwMode="auto">
          <a:xfrm>
            <a:off x="3486150" y="1624013"/>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32" name="Oval 8"/>
          <p:cNvSpPr>
            <a:spLocks noChangeArrowheads="1"/>
          </p:cNvSpPr>
          <p:nvPr/>
        </p:nvSpPr>
        <p:spPr bwMode="auto">
          <a:xfrm>
            <a:off x="3717925" y="214788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33" name="Oval 9"/>
          <p:cNvSpPr>
            <a:spLocks noChangeArrowheads="1"/>
          </p:cNvSpPr>
          <p:nvPr/>
        </p:nvSpPr>
        <p:spPr bwMode="auto">
          <a:xfrm>
            <a:off x="3206750" y="1620838"/>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2" name="Group 10"/>
          <p:cNvGrpSpPr>
            <a:grpSpLocks/>
          </p:cNvGrpSpPr>
          <p:nvPr/>
        </p:nvGrpSpPr>
        <p:grpSpPr bwMode="auto">
          <a:xfrm>
            <a:off x="3255963" y="1131888"/>
            <a:ext cx="384175" cy="420687"/>
            <a:chOff x="1953" y="2107"/>
            <a:chExt cx="242" cy="265"/>
          </a:xfrm>
        </p:grpSpPr>
        <p:sp>
          <p:nvSpPr>
            <p:cNvPr id="52235" name="Rectangle 11"/>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36" name="Rectangle 12"/>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37" name="Rectangle 13"/>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3" name="Group 14"/>
            <p:cNvGrpSpPr>
              <a:grpSpLocks/>
            </p:cNvGrpSpPr>
            <p:nvPr/>
          </p:nvGrpSpPr>
          <p:grpSpPr bwMode="auto">
            <a:xfrm>
              <a:off x="2028" y="2193"/>
              <a:ext cx="93" cy="93"/>
              <a:chOff x="1511" y="2822"/>
              <a:chExt cx="276" cy="276"/>
            </a:xfrm>
          </p:grpSpPr>
          <p:sp>
            <p:nvSpPr>
              <p:cNvPr id="52239" name="Line 1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52240" name="Line 1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52241" name="Line 17"/>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52242" name="Line 18"/>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52243" name="Oval 19"/>
          <p:cNvSpPr>
            <a:spLocks noChangeArrowheads="1"/>
          </p:cNvSpPr>
          <p:nvPr/>
        </p:nvSpPr>
        <p:spPr bwMode="auto">
          <a:xfrm>
            <a:off x="3213100" y="2424113"/>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4" name="Group 20"/>
          <p:cNvGrpSpPr>
            <a:grpSpLocks/>
          </p:cNvGrpSpPr>
          <p:nvPr/>
        </p:nvGrpSpPr>
        <p:grpSpPr bwMode="auto">
          <a:xfrm>
            <a:off x="3262313" y="2716213"/>
            <a:ext cx="384175" cy="420687"/>
            <a:chOff x="1953" y="2107"/>
            <a:chExt cx="242" cy="265"/>
          </a:xfrm>
        </p:grpSpPr>
        <p:sp>
          <p:nvSpPr>
            <p:cNvPr id="52245" name="Rectangle 21"/>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46" name="Rectangle 22"/>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47" name="Rectangle 23"/>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5" name="Group 24"/>
            <p:cNvGrpSpPr>
              <a:grpSpLocks/>
            </p:cNvGrpSpPr>
            <p:nvPr/>
          </p:nvGrpSpPr>
          <p:grpSpPr bwMode="auto">
            <a:xfrm>
              <a:off x="2028" y="2193"/>
              <a:ext cx="93" cy="93"/>
              <a:chOff x="1511" y="2822"/>
              <a:chExt cx="276" cy="276"/>
            </a:xfrm>
          </p:grpSpPr>
          <p:sp>
            <p:nvSpPr>
              <p:cNvPr id="52249" name="Line 2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52250" name="Line 2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52251" name="Line 27"/>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52252" name="Line 28"/>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52253" name="Oval 29"/>
          <p:cNvSpPr>
            <a:spLocks noChangeArrowheads="1"/>
          </p:cNvSpPr>
          <p:nvPr/>
        </p:nvSpPr>
        <p:spPr bwMode="auto">
          <a:xfrm>
            <a:off x="3000375" y="2157413"/>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6" name="Group 32"/>
          <p:cNvGrpSpPr>
            <a:grpSpLocks/>
          </p:cNvGrpSpPr>
          <p:nvPr/>
        </p:nvGrpSpPr>
        <p:grpSpPr bwMode="auto">
          <a:xfrm>
            <a:off x="4341813" y="1927225"/>
            <a:ext cx="384175" cy="420688"/>
            <a:chOff x="1953" y="2107"/>
            <a:chExt cx="242" cy="265"/>
          </a:xfrm>
        </p:grpSpPr>
        <p:sp>
          <p:nvSpPr>
            <p:cNvPr id="52257" name="Rectangle 33"/>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58" name="Rectangle 34"/>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59" name="Rectangle 35"/>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7" name="Group 36"/>
            <p:cNvGrpSpPr>
              <a:grpSpLocks/>
            </p:cNvGrpSpPr>
            <p:nvPr/>
          </p:nvGrpSpPr>
          <p:grpSpPr bwMode="auto">
            <a:xfrm>
              <a:off x="2028" y="2193"/>
              <a:ext cx="93" cy="93"/>
              <a:chOff x="1511" y="2822"/>
              <a:chExt cx="276" cy="276"/>
            </a:xfrm>
          </p:grpSpPr>
          <p:sp>
            <p:nvSpPr>
              <p:cNvPr id="52261" name="Line 37"/>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52262" name="Line 38"/>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52263" name="Line 39"/>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52264" name="Line 40"/>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52265" name="Oval 41"/>
          <p:cNvSpPr>
            <a:spLocks noChangeArrowheads="1"/>
          </p:cNvSpPr>
          <p:nvPr/>
        </p:nvSpPr>
        <p:spPr bwMode="auto">
          <a:xfrm>
            <a:off x="4802188" y="2168525"/>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sp>
        <p:nvSpPr>
          <p:cNvPr id="52266" name="Oval 42"/>
          <p:cNvSpPr>
            <a:spLocks noChangeArrowheads="1"/>
          </p:cNvSpPr>
          <p:nvPr/>
        </p:nvSpPr>
        <p:spPr bwMode="auto">
          <a:xfrm>
            <a:off x="5243513" y="249078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67" name="WordArt 43"/>
          <p:cNvSpPr>
            <a:spLocks noChangeArrowheads="1" noChangeShapeType="1" noTextEdit="1"/>
          </p:cNvSpPr>
          <p:nvPr/>
        </p:nvSpPr>
        <p:spPr bwMode="auto">
          <a:xfrm>
            <a:off x="5026025" y="1911350"/>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52268" name="Oval 44"/>
          <p:cNvSpPr>
            <a:spLocks noChangeArrowheads="1"/>
          </p:cNvSpPr>
          <p:nvPr/>
        </p:nvSpPr>
        <p:spPr bwMode="auto">
          <a:xfrm>
            <a:off x="5014913" y="16589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69" name="Oval 45"/>
          <p:cNvSpPr>
            <a:spLocks noChangeArrowheads="1"/>
          </p:cNvSpPr>
          <p:nvPr/>
        </p:nvSpPr>
        <p:spPr bwMode="auto">
          <a:xfrm>
            <a:off x="5249863" y="167005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70" name="Oval 46"/>
          <p:cNvSpPr>
            <a:spLocks noChangeArrowheads="1"/>
          </p:cNvSpPr>
          <p:nvPr/>
        </p:nvSpPr>
        <p:spPr bwMode="auto">
          <a:xfrm>
            <a:off x="4797425" y="19208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71" name="Oval 47"/>
          <p:cNvSpPr>
            <a:spLocks noChangeArrowheads="1"/>
          </p:cNvSpPr>
          <p:nvPr/>
        </p:nvSpPr>
        <p:spPr bwMode="auto">
          <a:xfrm>
            <a:off x="5484813" y="214630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72" name="Oval 48"/>
          <p:cNvSpPr>
            <a:spLocks noChangeArrowheads="1"/>
          </p:cNvSpPr>
          <p:nvPr/>
        </p:nvSpPr>
        <p:spPr bwMode="auto">
          <a:xfrm>
            <a:off x="4989513" y="248443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8" name="Group 49"/>
          <p:cNvGrpSpPr>
            <a:grpSpLocks/>
          </p:cNvGrpSpPr>
          <p:nvPr/>
        </p:nvGrpSpPr>
        <p:grpSpPr bwMode="auto">
          <a:xfrm>
            <a:off x="5781675" y="1946275"/>
            <a:ext cx="384175" cy="420688"/>
            <a:chOff x="1953" y="2107"/>
            <a:chExt cx="242" cy="265"/>
          </a:xfrm>
        </p:grpSpPr>
        <p:sp>
          <p:nvSpPr>
            <p:cNvPr id="52274" name="Rectangle 5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75" name="Rectangle 5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76" name="Rectangle 5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9" name="Group 53"/>
            <p:cNvGrpSpPr>
              <a:grpSpLocks/>
            </p:cNvGrpSpPr>
            <p:nvPr/>
          </p:nvGrpSpPr>
          <p:grpSpPr bwMode="auto">
            <a:xfrm>
              <a:off x="2028" y="2193"/>
              <a:ext cx="93" cy="93"/>
              <a:chOff x="1511" y="2822"/>
              <a:chExt cx="276" cy="276"/>
            </a:xfrm>
          </p:grpSpPr>
          <p:sp>
            <p:nvSpPr>
              <p:cNvPr id="52278" name="Line 5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52279" name="Line 5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52280" name="Line 5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52281" name="Line 5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52282" name="Oval 58"/>
          <p:cNvSpPr>
            <a:spLocks noChangeArrowheads="1"/>
          </p:cNvSpPr>
          <p:nvPr/>
        </p:nvSpPr>
        <p:spPr bwMode="auto">
          <a:xfrm>
            <a:off x="5487988" y="1924050"/>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10" name="Group 59"/>
          <p:cNvGrpSpPr>
            <a:grpSpLocks/>
          </p:cNvGrpSpPr>
          <p:nvPr/>
        </p:nvGrpSpPr>
        <p:grpSpPr bwMode="auto">
          <a:xfrm>
            <a:off x="2527300" y="1900238"/>
            <a:ext cx="384175" cy="420687"/>
            <a:chOff x="1953" y="2107"/>
            <a:chExt cx="242" cy="265"/>
          </a:xfrm>
        </p:grpSpPr>
        <p:sp>
          <p:nvSpPr>
            <p:cNvPr id="52284" name="Rectangle 6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85" name="Rectangle 6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86" name="Rectangle 6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11" name="Group 63"/>
            <p:cNvGrpSpPr>
              <a:grpSpLocks/>
            </p:cNvGrpSpPr>
            <p:nvPr/>
          </p:nvGrpSpPr>
          <p:grpSpPr bwMode="auto">
            <a:xfrm>
              <a:off x="2028" y="2193"/>
              <a:ext cx="93" cy="93"/>
              <a:chOff x="1511" y="2822"/>
              <a:chExt cx="276" cy="276"/>
            </a:xfrm>
          </p:grpSpPr>
          <p:sp>
            <p:nvSpPr>
              <p:cNvPr id="52288"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52289"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52290" name="Line 6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52291" name="Line 6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52292" name="Text Box 68"/>
          <p:cNvSpPr txBox="1">
            <a:spLocks noChangeArrowheads="1"/>
          </p:cNvSpPr>
          <p:nvPr/>
        </p:nvSpPr>
        <p:spPr bwMode="auto">
          <a:xfrm>
            <a:off x="635000" y="3190875"/>
            <a:ext cx="7845425" cy="946150"/>
          </a:xfrm>
          <a:prstGeom prst="rect">
            <a:avLst/>
          </a:prstGeom>
          <a:noFill/>
          <a:ln w="9525">
            <a:noFill/>
            <a:miter lim="800000"/>
            <a:headEnd/>
            <a:tailEnd/>
          </a:ln>
          <a:effectLst/>
        </p:spPr>
        <p:txBody>
          <a:bodyPr>
            <a:spAutoFit/>
          </a:bodyPr>
          <a:lstStyle/>
          <a:p>
            <a:pPr>
              <a:spcBef>
                <a:spcPct val="50000"/>
              </a:spcBef>
            </a:pPr>
            <a:r>
              <a:rPr lang="en-US" sz="2800" smtClean="0">
                <a:solidFill>
                  <a:srgbClr val="000000"/>
                </a:solidFill>
                <a:latin typeface="Arial" pitchFamily="34" charset="0"/>
              </a:rPr>
              <a:t>Ammonia added to water will form ammonium hydroxide (cleaning “ammonia”)</a:t>
            </a:r>
          </a:p>
        </p:txBody>
      </p:sp>
      <p:sp>
        <p:nvSpPr>
          <p:cNvPr id="52342" name="Text Box 118"/>
          <p:cNvSpPr txBox="1">
            <a:spLocks noChangeArrowheads="1"/>
          </p:cNvSpPr>
          <p:nvPr/>
        </p:nvSpPr>
        <p:spPr bwMode="auto">
          <a:xfrm>
            <a:off x="306388" y="4297363"/>
            <a:ext cx="7972425" cy="2227262"/>
          </a:xfrm>
          <a:prstGeom prst="rect">
            <a:avLst/>
          </a:prstGeom>
          <a:noFill/>
          <a:ln w="9525">
            <a:noFill/>
            <a:miter lim="800000"/>
            <a:headEnd/>
            <a:tailEnd/>
          </a:ln>
          <a:effectLst/>
        </p:spPr>
        <p:txBody>
          <a:bodyPr>
            <a:spAutoFit/>
          </a:bodyPr>
          <a:lstStyle/>
          <a:p>
            <a:pPr>
              <a:spcBef>
                <a:spcPct val="50000"/>
              </a:spcBef>
            </a:pPr>
            <a:r>
              <a:rPr lang="en-US" sz="2800" smtClean="0">
                <a:solidFill>
                  <a:srgbClr val="000000"/>
                </a:solidFill>
                <a:latin typeface="Arial" pitchFamily="34" charset="0"/>
              </a:rPr>
              <a:t>Ammonium nitrate:  Fertilizer, explosives</a:t>
            </a:r>
            <a:br>
              <a:rPr lang="en-US" sz="2800" smtClean="0">
                <a:solidFill>
                  <a:srgbClr val="000000"/>
                </a:solidFill>
                <a:latin typeface="Arial" pitchFamily="34" charset="0"/>
              </a:rPr>
            </a:br>
            <a:r>
              <a:rPr lang="en-US" sz="2800" smtClean="0">
                <a:solidFill>
                  <a:srgbClr val="000000"/>
                </a:solidFill>
                <a:latin typeface="Arial" pitchFamily="34" charset="0"/>
              </a:rPr>
              <a:t>Ammonium chloride: conducts electricity inside dry-cell batteries.  Also used in cough medicines to hide the taste of bitter tasting medicines. Also used as expectorant.</a:t>
            </a:r>
          </a:p>
        </p:txBody>
      </p:sp>
      <p:pic>
        <p:nvPicPr>
          <p:cNvPr id="52343" name="Picture 119" descr="MrClean"/>
          <p:cNvPicPr>
            <a:picLocks noChangeAspect="1" noChangeArrowheads="1"/>
          </p:cNvPicPr>
          <p:nvPr/>
        </p:nvPicPr>
        <p:blipFill>
          <a:blip r:embed="rId2" cstate="screen"/>
          <a:srcRect l="26190" r="28291"/>
          <a:stretch>
            <a:fillRect/>
          </a:stretch>
        </p:blipFill>
        <p:spPr bwMode="auto">
          <a:xfrm>
            <a:off x="7764463" y="942975"/>
            <a:ext cx="1031875" cy="2266950"/>
          </a:xfrm>
          <a:prstGeom prst="rect">
            <a:avLst/>
          </a:prstGeom>
          <a:noFill/>
        </p:spPr>
      </p:pic>
      <p:sp>
        <p:nvSpPr>
          <p:cNvPr id="52345" name="AutoShape 121"/>
          <p:cNvSpPr>
            <a:spLocks noChangeArrowheads="1"/>
          </p:cNvSpPr>
          <p:nvPr/>
        </p:nvSpPr>
        <p:spPr bwMode="auto">
          <a:xfrm>
            <a:off x="2328863" y="1114425"/>
            <a:ext cx="2325687" cy="1981200"/>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346" name="Text Box 122"/>
          <p:cNvSpPr txBox="1">
            <a:spLocks noChangeArrowheads="1"/>
          </p:cNvSpPr>
          <p:nvPr/>
        </p:nvSpPr>
        <p:spPr bwMode="auto">
          <a:xfrm>
            <a:off x="4565650" y="915988"/>
            <a:ext cx="330200" cy="274637"/>
          </a:xfrm>
          <a:prstGeom prst="rect">
            <a:avLst/>
          </a:prstGeom>
          <a:noFill/>
          <a:ln w="9525">
            <a:noFill/>
            <a:miter lim="800000"/>
            <a:headEnd/>
            <a:tailEnd/>
          </a:ln>
          <a:effectLst/>
        </p:spPr>
        <p:txBody>
          <a:bodyPr lIns="0" tIns="0" rIns="0" bIns="0">
            <a:spAutoFit/>
          </a:bodyPr>
          <a:lstStyle/>
          <a:p>
            <a:pPr>
              <a:spcBef>
                <a:spcPct val="50000"/>
              </a:spcBef>
            </a:pPr>
            <a:r>
              <a:rPr lang="en-US" smtClean="0">
                <a:solidFill>
                  <a:srgbClr val="000000"/>
                </a:solidFill>
                <a:latin typeface="Arial" pitchFamily="34" charset="0"/>
              </a:rPr>
              <a:t>+1</a:t>
            </a:r>
          </a:p>
        </p:txBody>
      </p:sp>
      <p:sp>
        <p:nvSpPr>
          <p:cNvPr id="52347" name="AutoShape 123"/>
          <p:cNvSpPr>
            <a:spLocks noChangeArrowheads="1"/>
          </p:cNvSpPr>
          <p:nvPr/>
        </p:nvSpPr>
        <p:spPr bwMode="auto">
          <a:xfrm>
            <a:off x="4721225" y="1631950"/>
            <a:ext cx="1577975" cy="1082675"/>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348" name="Text Box 124"/>
          <p:cNvSpPr txBox="1">
            <a:spLocks noChangeArrowheads="1"/>
          </p:cNvSpPr>
          <p:nvPr/>
        </p:nvSpPr>
        <p:spPr bwMode="auto">
          <a:xfrm>
            <a:off x="6226175" y="1343025"/>
            <a:ext cx="330200" cy="274638"/>
          </a:xfrm>
          <a:prstGeom prst="rect">
            <a:avLst/>
          </a:prstGeom>
          <a:noFill/>
          <a:ln w="9525">
            <a:noFill/>
            <a:miter lim="800000"/>
            <a:headEnd/>
            <a:tailEnd/>
          </a:ln>
          <a:effectLst/>
        </p:spPr>
        <p:txBody>
          <a:bodyPr lIns="0" tIns="0" rIns="0" bIns="0">
            <a:spAutoFit/>
          </a:bodyPr>
          <a:lstStyle/>
          <a:p>
            <a:pPr>
              <a:spcBef>
                <a:spcPct val="50000"/>
              </a:spcBef>
            </a:pPr>
            <a:r>
              <a:rPr lang="en-US" smtClean="0">
                <a:solidFill>
                  <a:srgbClr val="000000"/>
                </a:solidFill>
                <a:latin typeface="Arial" pitchFamily="34" charset="0"/>
              </a:rPr>
              <a:t>-1</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22222E-6 4.07407E-6 L -0.04496 4.07407E-6 " pathEditMode="relative" rAng="0" ptsTypes="AA">
                                      <p:cBhvr>
                                        <p:cTn id="6" dur="2000" fill="hold"/>
                                        <p:tgtEl>
                                          <p:spTgt spid="6"/>
                                        </p:tgtEl>
                                        <p:attrNameLst>
                                          <p:attrName>ppt_x</p:attrName>
                                          <p:attrName>ppt_y</p:attrName>
                                        </p:attrNameLst>
                                      </p:cBhvr>
                                      <p:rCtr x="-23"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345"/>
                                        </p:tgtEl>
                                        <p:attrNameLst>
                                          <p:attrName>style.visibility</p:attrName>
                                        </p:attrNameLst>
                                      </p:cBhvr>
                                      <p:to>
                                        <p:strVal val="visible"/>
                                      </p:to>
                                    </p:set>
                                    <p:animEffect transition="in" filter="fade">
                                      <p:cBhvr>
                                        <p:cTn id="11" dur="1000"/>
                                        <p:tgtEl>
                                          <p:spTgt spid="52345"/>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52346"/>
                                        </p:tgtEl>
                                        <p:attrNameLst>
                                          <p:attrName>style.visibility</p:attrName>
                                        </p:attrNameLst>
                                      </p:cBhvr>
                                      <p:to>
                                        <p:strVal val="visible"/>
                                      </p:to>
                                    </p:set>
                                    <p:animEffect transition="in" filter="wedge">
                                      <p:cBhvr>
                                        <p:cTn id="16" dur="500"/>
                                        <p:tgtEl>
                                          <p:spTgt spid="523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347"/>
                                        </p:tgtEl>
                                        <p:attrNameLst>
                                          <p:attrName>style.visibility</p:attrName>
                                        </p:attrNameLst>
                                      </p:cBhvr>
                                      <p:to>
                                        <p:strVal val="visible"/>
                                      </p:to>
                                    </p:set>
                                    <p:animEffect transition="in" filter="fade">
                                      <p:cBhvr>
                                        <p:cTn id="21" dur="1000"/>
                                        <p:tgtEl>
                                          <p:spTgt spid="52347"/>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52348"/>
                                        </p:tgtEl>
                                        <p:attrNameLst>
                                          <p:attrName>style.visibility</p:attrName>
                                        </p:attrNameLst>
                                      </p:cBhvr>
                                      <p:to>
                                        <p:strVal val="visible"/>
                                      </p:to>
                                    </p:set>
                                    <p:animEffect transition="in" filter="wedge">
                                      <p:cBhvr>
                                        <p:cTn id="26" dur="500"/>
                                        <p:tgtEl>
                                          <p:spTgt spid="52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45" grpId="0" animBg="1"/>
      <p:bldP spid="52346" grpId="0"/>
      <p:bldP spid="52347" grpId="0" animBg="1"/>
      <p:bldP spid="5234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WordArt 3"/>
          <p:cNvSpPr>
            <a:spLocks noChangeArrowheads="1" noChangeShapeType="1" noTextEdit="1"/>
          </p:cNvSpPr>
          <p:nvPr/>
        </p:nvSpPr>
        <p:spPr bwMode="auto">
          <a:xfrm>
            <a:off x="1201738" y="207168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52228" name="Oval 4"/>
          <p:cNvSpPr>
            <a:spLocks noChangeArrowheads="1"/>
          </p:cNvSpPr>
          <p:nvPr/>
        </p:nvSpPr>
        <p:spPr bwMode="auto">
          <a:xfrm>
            <a:off x="1433513" y="2636838"/>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29" name="Oval 5"/>
          <p:cNvSpPr>
            <a:spLocks noChangeArrowheads="1"/>
          </p:cNvSpPr>
          <p:nvPr/>
        </p:nvSpPr>
        <p:spPr bwMode="auto">
          <a:xfrm>
            <a:off x="1657350" y="2114550"/>
            <a:ext cx="182563"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30" name="Oval 6"/>
          <p:cNvSpPr>
            <a:spLocks noChangeArrowheads="1"/>
          </p:cNvSpPr>
          <p:nvPr/>
        </p:nvSpPr>
        <p:spPr bwMode="auto">
          <a:xfrm>
            <a:off x="942975" y="212248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31" name="Oval 7"/>
          <p:cNvSpPr>
            <a:spLocks noChangeArrowheads="1"/>
          </p:cNvSpPr>
          <p:nvPr/>
        </p:nvSpPr>
        <p:spPr bwMode="auto">
          <a:xfrm>
            <a:off x="1428750" y="182403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32" name="Oval 8"/>
          <p:cNvSpPr>
            <a:spLocks noChangeArrowheads="1"/>
          </p:cNvSpPr>
          <p:nvPr/>
        </p:nvSpPr>
        <p:spPr bwMode="auto">
          <a:xfrm>
            <a:off x="1660525" y="2347913"/>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33" name="Oval 9"/>
          <p:cNvSpPr>
            <a:spLocks noChangeArrowheads="1"/>
          </p:cNvSpPr>
          <p:nvPr/>
        </p:nvSpPr>
        <p:spPr bwMode="auto">
          <a:xfrm>
            <a:off x="1149350" y="1820863"/>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2" name="Group 10"/>
          <p:cNvGrpSpPr>
            <a:grpSpLocks/>
          </p:cNvGrpSpPr>
          <p:nvPr/>
        </p:nvGrpSpPr>
        <p:grpSpPr bwMode="auto">
          <a:xfrm>
            <a:off x="1198563" y="1331913"/>
            <a:ext cx="384175" cy="420687"/>
            <a:chOff x="1953" y="2107"/>
            <a:chExt cx="242" cy="265"/>
          </a:xfrm>
        </p:grpSpPr>
        <p:sp>
          <p:nvSpPr>
            <p:cNvPr id="52235" name="Rectangle 11"/>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36" name="Rectangle 12"/>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37" name="Rectangle 13"/>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3" name="Group 14"/>
            <p:cNvGrpSpPr>
              <a:grpSpLocks/>
            </p:cNvGrpSpPr>
            <p:nvPr/>
          </p:nvGrpSpPr>
          <p:grpSpPr bwMode="auto">
            <a:xfrm>
              <a:off x="2028" y="2193"/>
              <a:ext cx="93" cy="93"/>
              <a:chOff x="1511" y="2822"/>
              <a:chExt cx="276" cy="276"/>
            </a:xfrm>
          </p:grpSpPr>
          <p:sp>
            <p:nvSpPr>
              <p:cNvPr id="52239" name="Line 1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52240" name="Line 1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52241" name="Line 17"/>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52242" name="Line 18"/>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52243" name="Oval 19"/>
          <p:cNvSpPr>
            <a:spLocks noChangeArrowheads="1"/>
          </p:cNvSpPr>
          <p:nvPr/>
        </p:nvSpPr>
        <p:spPr bwMode="auto">
          <a:xfrm>
            <a:off x="1155700" y="2624138"/>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4" name="Group 20"/>
          <p:cNvGrpSpPr>
            <a:grpSpLocks/>
          </p:cNvGrpSpPr>
          <p:nvPr/>
        </p:nvGrpSpPr>
        <p:grpSpPr bwMode="auto">
          <a:xfrm>
            <a:off x="1204913" y="2916238"/>
            <a:ext cx="384175" cy="420687"/>
            <a:chOff x="1953" y="2107"/>
            <a:chExt cx="242" cy="265"/>
          </a:xfrm>
        </p:grpSpPr>
        <p:sp>
          <p:nvSpPr>
            <p:cNvPr id="52245" name="Rectangle 21"/>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46" name="Rectangle 22"/>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47" name="Rectangle 23"/>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5" name="Group 24"/>
            <p:cNvGrpSpPr>
              <a:grpSpLocks/>
            </p:cNvGrpSpPr>
            <p:nvPr/>
          </p:nvGrpSpPr>
          <p:grpSpPr bwMode="auto">
            <a:xfrm>
              <a:off x="2028" y="2193"/>
              <a:ext cx="93" cy="93"/>
              <a:chOff x="1511" y="2822"/>
              <a:chExt cx="276" cy="276"/>
            </a:xfrm>
          </p:grpSpPr>
          <p:sp>
            <p:nvSpPr>
              <p:cNvPr id="52249" name="Line 2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52250" name="Line 2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52251" name="Line 27"/>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52252" name="Line 28"/>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52253" name="Oval 29"/>
          <p:cNvSpPr>
            <a:spLocks noChangeArrowheads="1"/>
          </p:cNvSpPr>
          <p:nvPr/>
        </p:nvSpPr>
        <p:spPr bwMode="auto">
          <a:xfrm>
            <a:off x="942975" y="2357438"/>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sp>
        <p:nvSpPr>
          <p:cNvPr id="52266" name="Oval 42"/>
          <p:cNvSpPr>
            <a:spLocks noChangeArrowheads="1"/>
          </p:cNvSpPr>
          <p:nvPr/>
        </p:nvSpPr>
        <p:spPr bwMode="auto">
          <a:xfrm>
            <a:off x="3005138" y="25765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67" name="WordArt 43"/>
          <p:cNvSpPr>
            <a:spLocks noChangeArrowheads="1" noChangeShapeType="1" noTextEdit="1"/>
          </p:cNvSpPr>
          <p:nvPr/>
        </p:nvSpPr>
        <p:spPr bwMode="auto">
          <a:xfrm>
            <a:off x="2787649" y="1997075"/>
            <a:ext cx="460375" cy="5080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Cl</a:t>
            </a:r>
            <a:endParaRPr lang="en-US" sz="3600" kern="10" dirty="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endParaRPr>
          </a:p>
        </p:txBody>
      </p:sp>
      <p:sp>
        <p:nvSpPr>
          <p:cNvPr id="52268" name="Oval 44"/>
          <p:cNvSpPr>
            <a:spLocks noChangeArrowheads="1"/>
          </p:cNvSpPr>
          <p:nvPr/>
        </p:nvSpPr>
        <p:spPr bwMode="auto">
          <a:xfrm>
            <a:off x="2776538" y="174466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69" name="Oval 45"/>
          <p:cNvSpPr>
            <a:spLocks noChangeArrowheads="1"/>
          </p:cNvSpPr>
          <p:nvPr/>
        </p:nvSpPr>
        <p:spPr bwMode="auto">
          <a:xfrm>
            <a:off x="3011488" y="17557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70" name="Oval 46"/>
          <p:cNvSpPr>
            <a:spLocks noChangeArrowheads="1"/>
          </p:cNvSpPr>
          <p:nvPr/>
        </p:nvSpPr>
        <p:spPr bwMode="auto">
          <a:xfrm>
            <a:off x="2559050" y="20066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71" name="Oval 47"/>
          <p:cNvSpPr>
            <a:spLocks noChangeArrowheads="1"/>
          </p:cNvSpPr>
          <p:nvPr/>
        </p:nvSpPr>
        <p:spPr bwMode="auto">
          <a:xfrm>
            <a:off x="3303588" y="2251075"/>
            <a:ext cx="182562" cy="182563"/>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272" name="Oval 48"/>
          <p:cNvSpPr>
            <a:spLocks noChangeArrowheads="1"/>
          </p:cNvSpPr>
          <p:nvPr/>
        </p:nvSpPr>
        <p:spPr bwMode="auto">
          <a:xfrm>
            <a:off x="2751138" y="257016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grpSp>
        <p:nvGrpSpPr>
          <p:cNvPr id="10" name="Group 59"/>
          <p:cNvGrpSpPr>
            <a:grpSpLocks/>
          </p:cNvGrpSpPr>
          <p:nvPr/>
        </p:nvGrpSpPr>
        <p:grpSpPr bwMode="auto">
          <a:xfrm>
            <a:off x="469900" y="2100263"/>
            <a:ext cx="384175" cy="420687"/>
            <a:chOff x="1953" y="2107"/>
            <a:chExt cx="242" cy="265"/>
          </a:xfrm>
        </p:grpSpPr>
        <p:sp>
          <p:nvSpPr>
            <p:cNvPr id="52284" name="Rectangle 6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85" name="Rectangle 6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52286" name="Rectangle 6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11" name="Group 63"/>
            <p:cNvGrpSpPr>
              <a:grpSpLocks/>
            </p:cNvGrpSpPr>
            <p:nvPr/>
          </p:nvGrpSpPr>
          <p:grpSpPr bwMode="auto">
            <a:xfrm>
              <a:off x="2028" y="2193"/>
              <a:ext cx="93" cy="93"/>
              <a:chOff x="1511" y="2822"/>
              <a:chExt cx="276" cy="276"/>
            </a:xfrm>
          </p:grpSpPr>
          <p:sp>
            <p:nvSpPr>
              <p:cNvPr id="52288"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52289"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52290" name="Line 6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52291" name="Line 6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52345" name="AutoShape 121"/>
          <p:cNvSpPr>
            <a:spLocks noChangeArrowheads="1"/>
          </p:cNvSpPr>
          <p:nvPr/>
        </p:nvSpPr>
        <p:spPr bwMode="auto">
          <a:xfrm>
            <a:off x="271464" y="1314450"/>
            <a:ext cx="2157412" cy="1981200"/>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346" name="Text Box 122"/>
          <p:cNvSpPr txBox="1">
            <a:spLocks noChangeArrowheads="1"/>
          </p:cNvSpPr>
          <p:nvPr/>
        </p:nvSpPr>
        <p:spPr bwMode="auto">
          <a:xfrm>
            <a:off x="2174875" y="1096963"/>
            <a:ext cx="330200" cy="274637"/>
          </a:xfrm>
          <a:prstGeom prst="rect">
            <a:avLst/>
          </a:prstGeom>
          <a:noFill/>
          <a:ln w="9525">
            <a:noFill/>
            <a:miter lim="800000"/>
            <a:headEnd/>
            <a:tailEnd/>
          </a:ln>
          <a:effectLst/>
        </p:spPr>
        <p:txBody>
          <a:bodyPr lIns="0" tIns="0" rIns="0" bIns="0">
            <a:spAutoFit/>
          </a:bodyPr>
          <a:lstStyle/>
          <a:p>
            <a:pPr>
              <a:spcBef>
                <a:spcPct val="50000"/>
              </a:spcBef>
            </a:pPr>
            <a:r>
              <a:rPr lang="en-US" dirty="0" smtClean="0">
                <a:solidFill>
                  <a:srgbClr val="000000"/>
                </a:solidFill>
                <a:latin typeface="Arial" pitchFamily="34" charset="0"/>
              </a:rPr>
              <a:t>+1</a:t>
            </a:r>
          </a:p>
        </p:txBody>
      </p:sp>
      <p:sp>
        <p:nvSpPr>
          <p:cNvPr id="52347" name="AutoShape 123"/>
          <p:cNvSpPr>
            <a:spLocks noChangeArrowheads="1"/>
          </p:cNvSpPr>
          <p:nvPr/>
        </p:nvSpPr>
        <p:spPr bwMode="auto">
          <a:xfrm>
            <a:off x="2482850" y="1717675"/>
            <a:ext cx="1165225" cy="1082675"/>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52348" name="Text Box 124"/>
          <p:cNvSpPr txBox="1">
            <a:spLocks noChangeArrowheads="1"/>
          </p:cNvSpPr>
          <p:nvPr/>
        </p:nvSpPr>
        <p:spPr bwMode="auto">
          <a:xfrm>
            <a:off x="3454400" y="1495425"/>
            <a:ext cx="330200" cy="274638"/>
          </a:xfrm>
          <a:prstGeom prst="rect">
            <a:avLst/>
          </a:prstGeom>
          <a:noFill/>
          <a:ln w="9525">
            <a:noFill/>
            <a:miter lim="800000"/>
            <a:headEnd/>
            <a:tailEnd/>
          </a:ln>
          <a:effectLst/>
        </p:spPr>
        <p:txBody>
          <a:bodyPr lIns="0" tIns="0" rIns="0" bIns="0">
            <a:spAutoFit/>
          </a:bodyPr>
          <a:lstStyle/>
          <a:p>
            <a:pPr>
              <a:spcBef>
                <a:spcPct val="50000"/>
              </a:spcBef>
            </a:pPr>
            <a:r>
              <a:rPr lang="en-US" dirty="0" smtClean="0">
                <a:solidFill>
                  <a:srgbClr val="000000"/>
                </a:solidFill>
                <a:latin typeface="Arial" pitchFamily="34" charset="0"/>
              </a:rPr>
              <a:t>-1</a:t>
            </a:r>
          </a:p>
        </p:txBody>
      </p:sp>
      <p:sp>
        <p:nvSpPr>
          <p:cNvPr id="73" name="Oval 47"/>
          <p:cNvSpPr>
            <a:spLocks noChangeArrowheads="1"/>
          </p:cNvSpPr>
          <p:nvPr/>
        </p:nvSpPr>
        <p:spPr bwMode="auto">
          <a:xfrm>
            <a:off x="2560638" y="22510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74" name="Oval 47"/>
          <p:cNvSpPr>
            <a:spLocks noChangeArrowheads="1"/>
          </p:cNvSpPr>
          <p:nvPr/>
        </p:nvSpPr>
        <p:spPr bwMode="auto">
          <a:xfrm>
            <a:off x="3284538" y="19843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75" name="TextBox 74"/>
          <p:cNvSpPr txBox="1"/>
          <p:nvPr/>
        </p:nvSpPr>
        <p:spPr>
          <a:xfrm>
            <a:off x="2390775" y="133350"/>
            <a:ext cx="6753225" cy="1077218"/>
          </a:xfrm>
          <a:prstGeom prst="rect">
            <a:avLst/>
          </a:prstGeom>
          <a:noFill/>
        </p:spPr>
        <p:txBody>
          <a:bodyPr wrap="square" rtlCol="0">
            <a:spAutoFit/>
          </a:bodyPr>
          <a:lstStyle/>
          <a:p>
            <a:r>
              <a:rPr lang="en-US" sz="3200" dirty="0" smtClean="0"/>
              <a:t>The positive ammonium ion forms an ionic bond with any negative ion.</a:t>
            </a:r>
            <a:endParaRPr lang="en-US" sz="3200" dirty="0"/>
          </a:p>
        </p:txBody>
      </p:sp>
      <p:grpSp>
        <p:nvGrpSpPr>
          <p:cNvPr id="166" name="Group 165"/>
          <p:cNvGrpSpPr/>
          <p:nvPr/>
        </p:nvGrpSpPr>
        <p:grpSpPr>
          <a:xfrm>
            <a:off x="4346591" y="3541357"/>
            <a:ext cx="2473310" cy="2859444"/>
            <a:chOff x="6213475" y="2550171"/>
            <a:chExt cx="2819838" cy="3260079"/>
          </a:xfrm>
        </p:grpSpPr>
        <p:sp>
          <p:nvSpPr>
            <p:cNvPr id="125" name="Oval 96"/>
            <p:cNvSpPr>
              <a:spLocks noChangeArrowheads="1"/>
            </p:cNvSpPr>
            <p:nvPr/>
          </p:nvSpPr>
          <p:spPr bwMode="auto">
            <a:xfrm>
              <a:off x="7048500" y="4130675"/>
              <a:ext cx="182563" cy="182563"/>
            </a:xfrm>
            <a:prstGeom prst="ellipse">
              <a:avLst/>
            </a:prstGeom>
            <a:solidFill>
              <a:schemeClr val="tx1"/>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26" name="Oval 97"/>
            <p:cNvSpPr>
              <a:spLocks noChangeArrowheads="1"/>
            </p:cNvSpPr>
            <p:nvPr/>
          </p:nvSpPr>
          <p:spPr bwMode="auto">
            <a:xfrm>
              <a:off x="7048500" y="4373563"/>
              <a:ext cx="182563" cy="182562"/>
            </a:xfrm>
            <a:prstGeom prst="ellipse">
              <a:avLst/>
            </a:prstGeom>
            <a:solidFill>
              <a:schemeClr val="tx1"/>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27" name="Oval 98"/>
            <p:cNvSpPr>
              <a:spLocks noChangeArrowheads="1"/>
            </p:cNvSpPr>
            <p:nvPr/>
          </p:nvSpPr>
          <p:spPr bwMode="auto">
            <a:xfrm>
              <a:off x="7605713" y="4721225"/>
              <a:ext cx="182562" cy="182563"/>
            </a:xfrm>
            <a:prstGeom prst="ellipse">
              <a:avLst/>
            </a:prstGeom>
            <a:solidFill>
              <a:srgbClr val="FFFF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28" name="WordArt 99"/>
            <p:cNvSpPr>
              <a:spLocks noChangeArrowheads="1" noChangeShapeType="1" noTextEdit="1"/>
            </p:cNvSpPr>
            <p:nvPr/>
          </p:nvSpPr>
          <p:spPr bwMode="auto">
            <a:xfrm>
              <a:off x="7358063" y="4113213"/>
              <a:ext cx="381000" cy="508000"/>
            </a:xfrm>
            <a:prstGeom prst="rect">
              <a:avLst/>
            </a:prstGeom>
          </p:spPr>
          <p:txBody>
            <a:bodyPr wrap="none" fromWordArt="1">
              <a:prstTxWarp prst="textPlain">
                <a:avLst>
                  <a:gd name="adj" fmla="val 50000"/>
                </a:avLst>
              </a:prstTxWarp>
            </a:bodyPr>
            <a:lstStyle/>
            <a:p>
              <a:pPr algn="ctr"/>
              <a:r>
                <a:rPr lang="en-US" sz="3200" kern="1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S</a:t>
              </a:r>
            </a:p>
          </p:txBody>
        </p:sp>
        <p:sp>
          <p:nvSpPr>
            <p:cNvPr id="129" name="Oval 100"/>
            <p:cNvSpPr>
              <a:spLocks noChangeArrowheads="1"/>
            </p:cNvSpPr>
            <p:nvPr/>
          </p:nvSpPr>
          <p:spPr bwMode="auto">
            <a:xfrm>
              <a:off x="7310438" y="3808413"/>
              <a:ext cx="182562" cy="182562"/>
            </a:xfrm>
            <a:prstGeom prst="ellipse">
              <a:avLst/>
            </a:prstGeom>
            <a:solidFill>
              <a:srgbClr val="FFFF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0" name="Oval 101"/>
            <p:cNvSpPr>
              <a:spLocks noChangeArrowheads="1"/>
            </p:cNvSpPr>
            <p:nvPr/>
          </p:nvSpPr>
          <p:spPr bwMode="auto">
            <a:xfrm>
              <a:off x="7573963" y="3803650"/>
              <a:ext cx="182562" cy="182563"/>
            </a:xfrm>
            <a:prstGeom prst="ellipse">
              <a:avLst/>
            </a:prstGeom>
            <a:solidFill>
              <a:srgbClr val="FFFF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1" name="Oval 102"/>
            <p:cNvSpPr>
              <a:spLocks noChangeArrowheads="1"/>
            </p:cNvSpPr>
            <p:nvPr/>
          </p:nvSpPr>
          <p:spPr bwMode="auto">
            <a:xfrm>
              <a:off x="7323138" y="4721225"/>
              <a:ext cx="182562" cy="182563"/>
            </a:xfrm>
            <a:prstGeom prst="ellipse">
              <a:avLst/>
            </a:prstGeom>
            <a:solidFill>
              <a:srgbClr val="FFFF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2" name="Oval 103"/>
            <p:cNvSpPr>
              <a:spLocks noChangeArrowheads="1"/>
            </p:cNvSpPr>
            <p:nvPr/>
          </p:nvSpPr>
          <p:spPr bwMode="auto">
            <a:xfrm>
              <a:off x="7840663" y="4424363"/>
              <a:ext cx="182562" cy="182562"/>
            </a:xfrm>
            <a:prstGeom prst="ellipse">
              <a:avLst/>
            </a:prstGeom>
            <a:solidFill>
              <a:srgbClr val="FFFF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3" name="Oval 104"/>
            <p:cNvSpPr>
              <a:spLocks noChangeArrowheads="1"/>
            </p:cNvSpPr>
            <p:nvPr/>
          </p:nvSpPr>
          <p:spPr bwMode="auto">
            <a:xfrm>
              <a:off x="7840663" y="4156075"/>
              <a:ext cx="182562" cy="182563"/>
            </a:xfrm>
            <a:prstGeom prst="ellipse">
              <a:avLst/>
            </a:prstGeom>
            <a:solidFill>
              <a:srgbClr val="FFFF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4" name="Oval 105"/>
            <p:cNvSpPr>
              <a:spLocks noChangeArrowheads="1"/>
            </p:cNvSpPr>
            <p:nvPr/>
          </p:nvSpPr>
          <p:spPr bwMode="auto">
            <a:xfrm>
              <a:off x="8328025" y="4691063"/>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5" name="WordArt 106"/>
            <p:cNvSpPr>
              <a:spLocks noChangeArrowheads="1" noChangeShapeType="1" noTextEdit="1"/>
            </p:cNvSpPr>
            <p:nvPr/>
          </p:nvSpPr>
          <p:spPr bwMode="auto">
            <a:xfrm>
              <a:off x="8085138" y="4111625"/>
              <a:ext cx="381000" cy="508000"/>
            </a:xfrm>
            <a:prstGeom prst="rect">
              <a:avLst/>
            </a:prstGeom>
          </p:spPr>
          <p:txBody>
            <a:bodyPr wrap="none" fromWordArt="1">
              <a:prstTxWarp prst="textPlain">
                <a:avLst>
                  <a:gd name="adj" fmla="val 50000"/>
                </a:avLst>
              </a:prstTxWarp>
            </a:bodyPr>
            <a:lstStyle/>
            <a:p>
              <a:pPr algn="ctr"/>
              <a:r>
                <a:rPr lang="en-US" sz="32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36" name="Oval 107"/>
            <p:cNvSpPr>
              <a:spLocks noChangeArrowheads="1"/>
            </p:cNvSpPr>
            <p:nvPr/>
          </p:nvSpPr>
          <p:spPr bwMode="auto">
            <a:xfrm>
              <a:off x="8086725" y="3859213"/>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7" name="Oval 108"/>
            <p:cNvSpPr>
              <a:spLocks noChangeArrowheads="1"/>
            </p:cNvSpPr>
            <p:nvPr/>
          </p:nvSpPr>
          <p:spPr bwMode="auto">
            <a:xfrm>
              <a:off x="8308975" y="3857625"/>
              <a:ext cx="182563"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8" name="Oval 109"/>
            <p:cNvSpPr>
              <a:spLocks noChangeArrowheads="1"/>
            </p:cNvSpPr>
            <p:nvPr/>
          </p:nvSpPr>
          <p:spPr bwMode="auto">
            <a:xfrm>
              <a:off x="8547100" y="4122738"/>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39" name="Oval 110"/>
            <p:cNvSpPr>
              <a:spLocks noChangeArrowheads="1"/>
            </p:cNvSpPr>
            <p:nvPr/>
          </p:nvSpPr>
          <p:spPr bwMode="auto">
            <a:xfrm>
              <a:off x="8542338" y="4386263"/>
              <a:ext cx="182562"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0" name="Oval 111"/>
            <p:cNvSpPr>
              <a:spLocks noChangeArrowheads="1"/>
            </p:cNvSpPr>
            <p:nvPr/>
          </p:nvSpPr>
          <p:spPr bwMode="auto">
            <a:xfrm>
              <a:off x="8048625" y="4710113"/>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1" name="Oval 112"/>
            <p:cNvSpPr>
              <a:spLocks noChangeArrowheads="1"/>
            </p:cNvSpPr>
            <p:nvPr/>
          </p:nvSpPr>
          <p:spPr bwMode="auto">
            <a:xfrm>
              <a:off x="7143750" y="5287963"/>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2" name="WordArt 113"/>
            <p:cNvSpPr>
              <a:spLocks noChangeArrowheads="1" noChangeShapeType="1" noTextEdit="1"/>
            </p:cNvSpPr>
            <p:nvPr/>
          </p:nvSpPr>
          <p:spPr bwMode="auto">
            <a:xfrm>
              <a:off x="7391400" y="4976813"/>
              <a:ext cx="381000" cy="508000"/>
            </a:xfrm>
            <a:prstGeom prst="rect">
              <a:avLst/>
            </a:prstGeom>
          </p:spPr>
          <p:txBody>
            <a:bodyPr wrap="none" fromWordArt="1">
              <a:prstTxWarp prst="textPlain">
                <a:avLst>
                  <a:gd name="adj" fmla="val 50000"/>
                </a:avLst>
              </a:prstTxWarp>
            </a:bodyPr>
            <a:lstStyle/>
            <a:p>
              <a:pPr algn="ctr"/>
              <a:r>
                <a:rPr lang="en-US" sz="32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43" name="Oval 114"/>
            <p:cNvSpPr>
              <a:spLocks noChangeArrowheads="1"/>
            </p:cNvSpPr>
            <p:nvPr/>
          </p:nvSpPr>
          <p:spPr bwMode="auto">
            <a:xfrm>
              <a:off x="7642225" y="5567363"/>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4" name="Oval 115"/>
            <p:cNvSpPr>
              <a:spLocks noChangeArrowheads="1"/>
            </p:cNvSpPr>
            <p:nvPr/>
          </p:nvSpPr>
          <p:spPr bwMode="auto">
            <a:xfrm>
              <a:off x="7853363" y="4987925"/>
              <a:ext cx="182562"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5" name="Oval 116"/>
            <p:cNvSpPr>
              <a:spLocks noChangeArrowheads="1"/>
            </p:cNvSpPr>
            <p:nvPr/>
          </p:nvSpPr>
          <p:spPr bwMode="auto">
            <a:xfrm>
              <a:off x="7848600" y="5251450"/>
              <a:ext cx="182563"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6" name="Oval 117"/>
            <p:cNvSpPr>
              <a:spLocks noChangeArrowheads="1"/>
            </p:cNvSpPr>
            <p:nvPr/>
          </p:nvSpPr>
          <p:spPr bwMode="auto">
            <a:xfrm>
              <a:off x="7354888" y="5575300"/>
              <a:ext cx="182562"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7" name="Oval 118"/>
            <p:cNvSpPr>
              <a:spLocks noChangeArrowheads="1"/>
            </p:cNvSpPr>
            <p:nvPr/>
          </p:nvSpPr>
          <p:spPr bwMode="auto">
            <a:xfrm>
              <a:off x="7134225" y="5003800"/>
              <a:ext cx="182563"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8" name="Oval 119"/>
            <p:cNvSpPr>
              <a:spLocks noChangeArrowheads="1"/>
            </p:cNvSpPr>
            <p:nvPr/>
          </p:nvSpPr>
          <p:spPr bwMode="auto">
            <a:xfrm>
              <a:off x="7075488" y="3522663"/>
              <a:ext cx="182562"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49" name="WordArt 120"/>
            <p:cNvSpPr>
              <a:spLocks noChangeArrowheads="1" noChangeShapeType="1" noTextEdit="1"/>
            </p:cNvSpPr>
            <p:nvPr/>
          </p:nvSpPr>
          <p:spPr bwMode="auto">
            <a:xfrm>
              <a:off x="7339013" y="3225800"/>
              <a:ext cx="381000" cy="508000"/>
            </a:xfrm>
            <a:prstGeom prst="rect">
              <a:avLst/>
            </a:prstGeom>
          </p:spPr>
          <p:txBody>
            <a:bodyPr wrap="none" fromWordArt="1">
              <a:prstTxWarp prst="textPlain">
                <a:avLst>
                  <a:gd name="adj" fmla="val 50000"/>
                </a:avLst>
              </a:prstTxWarp>
            </a:bodyPr>
            <a:lstStyle/>
            <a:p>
              <a:pPr algn="ctr"/>
              <a:r>
                <a:rPr lang="en-US" sz="32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50" name="Oval 121"/>
            <p:cNvSpPr>
              <a:spLocks noChangeArrowheads="1"/>
            </p:cNvSpPr>
            <p:nvPr/>
          </p:nvSpPr>
          <p:spPr bwMode="auto">
            <a:xfrm>
              <a:off x="7269163" y="2973388"/>
              <a:ext cx="182562"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51" name="Oval 122"/>
            <p:cNvSpPr>
              <a:spLocks noChangeArrowheads="1"/>
            </p:cNvSpPr>
            <p:nvPr/>
          </p:nvSpPr>
          <p:spPr bwMode="auto">
            <a:xfrm>
              <a:off x="7534275" y="2971800"/>
              <a:ext cx="182563"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52" name="Oval 123"/>
            <p:cNvSpPr>
              <a:spLocks noChangeArrowheads="1"/>
            </p:cNvSpPr>
            <p:nvPr/>
          </p:nvSpPr>
          <p:spPr bwMode="auto">
            <a:xfrm>
              <a:off x="7772400" y="3236913"/>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53" name="Oval 124"/>
            <p:cNvSpPr>
              <a:spLocks noChangeArrowheads="1"/>
            </p:cNvSpPr>
            <p:nvPr/>
          </p:nvSpPr>
          <p:spPr bwMode="auto">
            <a:xfrm>
              <a:off x="7078663" y="3232150"/>
              <a:ext cx="182562"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54" name="Oval 125"/>
            <p:cNvSpPr>
              <a:spLocks noChangeArrowheads="1"/>
            </p:cNvSpPr>
            <p:nvPr/>
          </p:nvSpPr>
          <p:spPr bwMode="auto">
            <a:xfrm>
              <a:off x="7781925" y="3529013"/>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55" name="Oval 126"/>
            <p:cNvSpPr>
              <a:spLocks noChangeArrowheads="1"/>
            </p:cNvSpPr>
            <p:nvPr/>
          </p:nvSpPr>
          <p:spPr bwMode="auto">
            <a:xfrm>
              <a:off x="6821488" y="4660900"/>
              <a:ext cx="182562"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56" name="WordArt 127"/>
            <p:cNvSpPr>
              <a:spLocks noChangeArrowheads="1" noChangeShapeType="1" noTextEdit="1"/>
            </p:cNvSpPr>
            <p:nvPr/>
          </p:nvSpPr>
          <p:spPr bwMode="auto">
            <a:xfrm>
              <a:off x="6578600" y="4081463"/>
              <a:ext cx="381000" cy="508000"/>
            </a:xfrm>
            <a:prstGeom prst="rect">
              <a:avLst/>
            </a:prstGeom>
          </p:spPr>
          <p:txBody>
            <a:bodyPr wrap="none" fromWordArt="1">
              <a:prstTxWarp prst="textPlain">
                <a:avLst>
                  <a:gd name="adj" fmla="val 50000"/>
                </a:avLst>
              </a:prstTxWarp>
            </a:bodyPr>
            <a:lstStyle/>
            <a:p>
              <a:pPr algn="ctr"/>
              <a:r>
                <a:rPr lang="en-US" sz="32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57" name="Oval 128"/>
            <p:cNvSpPr>
              <a:spLocks noChangeArrowheads="1"/>
            </p:cNvSpPr>
            <p:nvPr/>
          </p:nvSpPr>
          <p:spPr bwMode="auto">
            <a:xfrm>
              <a:off x="6580188" y="3829050"/>
              <a:ext cx="182562"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58" name="Oval 129"/>
            <p:cNvSpPr>
              <a:spLocks noChangeArrowheads="1"/>
            </p:cNvSpPr>
            <p:nvPr/>
          </p:nvSpPr>
          <p:spPr bwMode="auto">
            <a:xfrm>
              <a:off x="6802438" y="3827463"/>
              <a:ext cx="182562"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59" name="Oval 130"/>
            <p:cNvSpPr>
              <a:spLocks noChangeArrowheads="1"/>
            </p:cNvSpPr>
            <p:nvPr/>
          </p:nvSpPr>
          <p:spPr bwMode="auto">
            <a:xfrm>
              <a:off x="6308725" y="4106863"/>
              <a:ext cx="182563"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60" name="Oval 131"/>
            <p:cNvSpPr>
              <a:spLocks noChangeArrowheads="1"/>
            </p:cNvSpPr>
            <p:nvPr/>
          </p:nvSpPr>
          <p:spPr bwMode="auto">
            <a:xfrm>
              <a:off x="6303963" y="4370388"/>
              <a:ext cx="182562" cy="182562"/>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61" name="Oval 132"/>
            <p:cNvSpPr>
              <a:spLocks noChangeArrowheads="1"/>
            </p:cNvSpPr>
            <p:nvPr/>
          </p:nvSpPr>
          <p:spPr bwMode="auto">
            <a:xfrm>
              <a:off x="6542088" y="4679950"/>
              <a:ext cx="182562" cy="182563"/>
            </a:xfrm>
            <a:prstGeom prst="ellipse">
              <a:avLst/>
            </a:prstGeom>
            <a:solidFill>
              <a:srgbClr val="FF3300"/>
            </a:solid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62" name="AutoShape 133"/>
            <p:cNvSpPr>
              <a:spLocks/>
            </p:cNvSpPr>
            <p:nvPr/>
          </p:nvSpPr>
          <p:spPr bwMode="auto">
            <a:xfrm>
              <a:off x="6213475" y="2921000"/>
              <a:ext cx="465138" cy="2876550"/>
            </a:xfrm>
            <a:prstGeom prst="leftBracket">
              <a:avLst>
                <a:gd name="adj" fmla="val 51536"/>
              </a:avLst>
            </a:prstGeom>
            <a:no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63" name="AutoShape 134"/>
            <p:cNvSpPr>
              <a:spLocks/>
            </p:cNvSpPr>
            <p:nvPr/>
          </p:nvSpPr>
          <p:spPr bwMode="auto">
            <a:xfrm>
              <a:off x="8224838" y="2895600"/>
              <a:ext cx="604837" cy="2914650"/>
            </a:xfrm>
            <a:prstGeom prst="rightBracket">
              <a:avLst>
                <a:gd name="adj" fmla="val 40158"/>
              </a:avLst>
            </a:prstGeom>
            <a:noFill/>
            <a:ln w="9525">
              <a:solidFill>
                <a:schemeClr val="tx1"/>
              </a:solidFill>
              <a:round/>
              <a:headEnd/>
              <a:tailEnd/>
            </a:ln>
            <a:effectLst/>
          </p:spPr>
          <p:txBody>
            <a:bodyPr wrap="none" anchor="ctr"/>
            <a:lstStyle/>
            <a:p>
              <a:endParaRPr lang="en-US" sz="1600" smtClean="0">
                <a:solidFill>
                  <a:srgbClr val="000000"/>
                </a:solidFill>
                <a:latin typeface="Times New Roman" pitchFamily="18" charset="0"/>
              </a:endParaRPr>
            </a:p>
          </p:txBody>
        </p:sp>
        <p:sp>
          <p:nvSpPr>
            <p:cNvPr id="164" name="Text Box 135"/>
            <p:cNvSpPr txBox="1">
              <a:spLocks noChangeArrowheads="1"/>
            </p:cNvSpPr>
            <p:nvPr/>
          </p:nvSpPr>
          <p:spPr bwMode="auto">
            <a:xfrm>
              <a:off x="8484039" y="2550171"/>
              <a:ext cx="549274" cy="456169"/>
            </a:xfrm>
            <a:prstGeom prst="rect">
              <a:avLst/>
            </a:prstGeom>
            <a:noFill/>
            <a:ln w="9525">
              <a:noFill/>
              <a:miter lim="800000"/>
              <a:headEnd/>
              <a:tailEnd/>
            </a:ln>
            <a:effectLst/>
          </p:spPr>
          <p:txBody>
            <a:bodyPr>
              <a:spAutoFit/>
            </a:bodyPr>
            <a:lstStyle/>
            <a:p>
              <a:pPr>
                <a:spcBef>
                  <a:spcPct val="50000"/>
                </a:spcBef>
              </a:pPr>
              <a:r>
                <a:rPr lang="en-US" sz="2000" dirty="0" smtClean="0">
                  <a:solidFill>
                    <a:srgbClr val="000000"/>
                  </a:solidFill>
                  <a:latin typeface="Arial" pitchFamily="34" charset="0"/>
                </a:rPr>
                <a:t>2-</a:t>
              </a:r>
            </a:p>
          </p:txBody>
        </p:sp>
      </p:grpSp>
      <p:sp>
        <p:nvSpPr>
          <p:cNvPr id="167" name="TextBox 166"/>
          <p:cNvSpPr txBox="1"/>
          <p:nvPr/>
        </p:nvSpPr>
        <p:spPr>
          <a:xfrm>
            <a:off x="0" y="2886075"/>
            <a:ext cx="3409950" cy="830997"/>
          </a:xfrm>
          <a:prstGeom prst="rect">
            <a:avLst/>
          </a:prstGeom>
          <a:noFill/>
        </p:spPr>
        <p:txBody>
          <a:bodyPr wrap="square" rtlCol="0">
            <a:spAutoFit/>
          </a:bodyPr>
          <a:lstStyle/>
          <a:p>
            <a:pPr algn="r"/>
            <a:r>
              <a:rPr lang="en-US" sz="2400" dirty="0" smtClean="0"/>
              <a:t>NH</a:t>
            </a:r>
            <a:r>
              <a:rPr lang="en-US" sz="2400" baseline="-25000" dirty="0" smtClean="0"/>
              <a:t>4</a:t>
            </a:r>
            <a:r>
              <a:rPr lang="en-US" sz="2400" dirty="0" smtClean="0"/>
              <a:t>Cl</a:t>
            </a:r>
          </a:p>
          <a:p>
            <a:pPr algn="r"/>
            <a:r>
              <a:rPr lang="en-US" sz="2400" dirty="0" smtClean="0"/>
              <a:t>Ammonium chloride</a:t>
            </a:r>
            <a:endParaRPr lang="en-US" sz="2400" dirty="0"/>
          </a:p>
        </p:txBody>
      </p:sp>
      <p:sp>
        <p:nvSpPr>
          <p:cNvPr id="168" name="TextBox 167"/>
          <p:cNvSpPr txBox="1"/>
          <p:nvPr/>
        </p:nvSpPr>
        <p:spPr>
          <a:xfrm>
            <a:off x="4572001" y="2736965"/>
            <a:ext cx="3409950" cy="830997"/>
          </a:xfrm>
          <a:prstGeom prst="rect">
            <a:avLst/>
          </a:prstGeom>
          <a:noFill/>
        </p:spPr>
        <p:txBody>
          <a:bodyPr wrap="square" rtlCol="0">
            <a:spAutoFit/>
          </a:bodyPr>
          <a:lstStyle/>
          <a:p>
            <a:r>
              <a:rPr lang="en-US" sz="2400" dirty="0" smtClean="0"/>
              <a:t>(NH</a:t>
            </a:r>
            <a:r>
              <a:rPr lang="en-US" sz="2400" baseline="-25000" dirty="0" smtClean="0"/>
              <a:t>4</a:t>
            </a:r>
            <a:r>
              <a:rPr lang="en-US" sz="2400" dirty="0" smtClean="0"/>
              <a:t>)</a:t>
            </a:r>
            <a:r>
              <a:rPr lang="en-US" sz="2400" baseline="-25000" dirty="0" smtClean="0"/>
              <a:t>2</a:t>
            </a:r>
            <a:r>
              <a:rPr lang="en-US" sz="2400" dirty="0" smtClean="0"/>
              <a:t>SO</a:t>
            </a:r>
            <a:r>
              <a:rPr lang="en-US" sz="2400" baseline="-25000" dirty="0" smtClean="0"/>
              <a:t>4</a:t>
            </a:r>
          </a:p>
          <a:p>
            <a:r>
              <a:rPr lang="en-US" sz="2400" dirty="0" smtClean="0"/>
              <a:t>Ammonium sulfate</a:t>
            </a:r>
            <a:endParaRPr lang="en-US" sz="2400" dirty="0"/>
          </a:p>
        </p:txBody>
      </p:sp>
      <p:grpSp>
        <p:nvGrpSpPr>
          <p:cNvPr id="207" name="Group 59"/>
          <p:cNvGrpSpPr>
            <a:grpSpLocks/>
          </p:cNvGrpSpPr>
          <p:nvPr/>
        </p:nvGrpSpPr>
        <p:grpSpPr bwMode="auto">
          <a:xfrm>
            <a:off x="1889125" y="2100263"/>
            <a:ext cx="384175" cy="420687"/>
            <a:chOff x="1953" y="2107"/>
            <a:chExt cx="242" cy="265"/>
          </a:xfrm>
        </p:grpSpPr>
        <p:sp>
          <p:nvSpPr>
            <p:cNvPr id="208" name="Rectangle 6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209" name="Rectangle 6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210" name="Rectangle 6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211" name="Group 63"/>
            <p:cNvGrpSpPr>
              <a:grpSpLocks/>
            </p:cNvGrpSpPr>
            <p:nvPr/>
          </p:nvGrpSpPr>
          <p:grpSpPr bwMode="auto">
            <a:xfrm>
              <a:off x="2028" y="2193"/>
              <a:ext cx="93" cy="93"/>
              <a:chOff x="1511" y="2822"/>
              <a:chExt cx="276" cy="276"/>
            </a:xfrm>
          </p:grpSpPr>
          <p:sp>
            <p:nvSpPr>
              <p:cNvPr id="214"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215"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212" name="Line 6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213" name="Line 6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grpSp>
        <p:nvGrpSpPr>
          <p:cNvPr id="234" name="Group 233"/>
          <p:cNvGrpSpPr/>
          <p:nvPr/>
        </p:nvGrpSpPr>
        <p:grpSpPr>
          <a:xfrm>
            <a:off x="2109788" y="3849688"/>
            <a:ext cx="2176462" cy="2239962"/>
            <a:chOff x="2109788" y="3849688"/>
            <a:chExt cx="2176462" cy="2239962"/>
          </a:xfrm>
        </p:grpSpPr>
        <p:sp>
          <p:nvSpPr>
            <p:cNvPr id="76" name="WordArt 3"/>
            <p:cNvSpPr>
              <a:spLocks noChangeArrowheads="1" noChangeShapeType="1" noTextEdit="1"/>
            </p:cNvSpPr>
            <p:nvPr/>
          </p:nvSpPr>
          <p:spPr bwMode="auto">
            <a:xfrm>
              <a:off x="3040063" y="48244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77" name="Oval 4"/>
            <p:cNvSpPr>
              <a:spLocks noChangeArrowheads="1"/>
            </p:cNvSpPr>
            <p:nvPr/>
          </p:nvSpPr>
          <p:spPr bwMode="auto">
            <a:xfrm>
              <a:off x="3271838" y="5389563"/>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78" name="Oval 5"/>
            <p:cNvSpPr>
              <a:spLocks noChangeArrowheads="1"/>
            </p:cNvSpPr>
            <p:nvPr/>
          </p:nvSpPr>
          <p:spPr bwMode="auto">
            <a:xfrm>
              <a:off x="3495675" y="4867275"/>
              <a:ext cx="182563"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79" name="Oval 6"/>
            <p:cNvSpPr>
              <a:spLocks noChangeArrowheads="1"/>
            </p:cNvSpPr>
            <p:nvPr/>
          </p:nvSpPr>
          <p:spPr bwMode="auto">
            <a:xfrm>
              <a:off x="2781300" y="4875213"/>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0" name="Oval 7"/>
            <p:cNvSpPr>
              <a:spLocks noChangeArrowheads="1"/>
            </p:cNvSpPr>
            <p:nvPr/>
          </p:nvSpPr>
          <p:spPr bwMode="auto">
            <a:xfrm>
              <a:off x="3267075" y="4576763"/>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1" name="Oval 8"/>
            <p:cNvSpPr>
              <a:spLocks noChangeArrowheads="1"/>
            </p:cNvSpPr>
            <p:nvPr/>
          </p:nvSpPr>
          <p:spPr bwMode="auto">
            <a:xfrm>
              <a:off x="3498850" y="510063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82" name="Oval 9"/>
            <p:cNvSpPr>
              <a:spLocks noChangeArrowheads="1"/>
            </p:cNvSpPr>
            <p:nvPr/>
          </p:nvSpPr>
          <p:spPr bwMode="auto">
            <a:xfrm>
              <a:off x="2987675" y="4573588"/>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83" name="Group 10"/>
            <p:cNvGrpSpPr>
              <a:grpSpLocks/>
            </p:cNvGrpSpPr>
            <p:nvPr/>
          </p:nvGrpSpPr>
          <p:grpSpPr bwMode="auto">
            <a:xfrm>
              <a:off x="3036888" y="4084638"/>
              <a:ext cx="384175" cy="420687"/>
              <a:chOff x="1953" y="2107"/>
              <a:chExt cx="242" cy="265"/>
            </a:xfrm>
          </p:grpSpPr>
          <p:sp>
            <p:nvSpPr>
              <p:cNvPr id="84" name="Rectangle 11"/>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85" name="Rectangle 12"/>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86" name="Rectangle 13"/>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87" name="Group 14"/>
              <p:cNvGrpSpPr>
                <a:grpSpLocks/>
              </p:cNvGrpSpPr>
              <p:nvPr/>
            </p:nvGrpSpPr>
            <p:grpSpPr bwMode="auto">
              <a:xfrm>
                <a:off x="2028" y="2193"/>
                <a:ext cx="93" cy="93"/>
                <a:chOff x="1511" y="2822"/>
                <a:chExt cx="276" cy="276"/>
              </a:xfrm>
            </p:grpSpPr>
            <p:sp>
              <p:nvSpPr>
                <p:cNvPr id="90" name="Line 1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91" name="Line 1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88" name="Line 17"/>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89" name="Line 18"/>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92" name="Oval 19"/>
            <p:cNvSpPr>
              <a:spLocks noChangeArrowheads="1"/>
            </p:cNvSpPr>
            <p:nvPr/>
          </p:nvSpPr>
          <p:spPr bwMode="auto">
            <a:xfrm>
              <a:off x="2994025" y="5376863"/>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93" name="Group 20"/>
            <p:cNvGrpSpPr>
              <a:grpSpLocks/>
            </p:cNvGrpSpPr>
            <p:nvPr/>
          </p:nvGrpSpPr>
          <p:grpSpPr bwMode="auto">
            <a:xfrm>
              <a:off x="3043238" y="5668963"/>
              <a:ext cx="384175" cy="420687"/>
              <a:chOff x="1953" y="2107"/>
              <a:chExt cx="242" cy="265"/>
            </a:xfrm>
          </p:grpSpPr>
          <p:sp>
            <p:nvSpPr>
              <p:cNvPr id="94" name="Rectangle 21"/>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95" name="Rectangle 22"/>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96" name="Rectangle 23"/>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97" name="Group 24"/>
              <p:cNvGrpSpPr>
                <a:grpSpLocks/>
              </p:cNvGrpSpPr>
              <p:nvPr/>
            </p:nvGrpSpPr>
            <p:grpSpPr bwMode="auto">
              <a:xfrm>
                <a:off x="2028" y="2193"/>
                <a:ext cx="93" cy="93"/>
                <a:chOff x="1511" y="2822"/>
                <a:chExt cx="276" cy="276"/>
              </a:xfrm>
            </p:grpSpPr>
            <p:sp>
              <p:nvSpPr>
                <p:cNvPr id="100" name="Line 2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01" name="Line 2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98" name="Line 27"/>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99" name="Line 28"/>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102" name="Oval 29"/>
            <p:cNvSpPr>
              <a:spLocks noChangeArrowheads="1"/>
            </p:cNvSpPr>
            <p:nvPr/>
          </p:nvSpPr>
          <p:spPr bwMode="auto">
            <a:xfrm>
              <a:off x="2781300" y="5110163"/>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110" name="Group 59"/>
            <p:cNvGrpSpPr>
              <a:grpSpLocks/>
            </p:cNvGrpSpPr>
            <p:nvPr/>
          </p:nvGrpSpPr>
          <p:grpSpPr bwMode="auto">
            <a:xfrm>
              <a:off x="2308225" y="4852988"/>
              <a:ext cx="384175" cy="420687"/>
              <a:chOff x="1953" y="2107"/>
              <a:chExt cx="242" cy="265"/>
            </a:xfrm>
          </p:grpSpPr>
          <p:sp>
            <p:nvSpPr>
              <p:cNvPr id="111" name="Rectangle 6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12" name="Rectangle 6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13" name="Rectangle 6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114" name="Group 63"/>
              <p:cNvGrpSpPr>
                <a:grpSpLocks/>
              </p:cNvGrpSpPr>
              <p:nvPr/>
            </p:nvGrpSpPr>
            <p:grpSpPr bwMode="auto">
              <a:xfrm>
                <a:off x="2028" y="2193"/>
                <a:ext cx="93" cy="93"/>
                <a:chOff x="1511" y="2822"/>
                <a:chExt cx="276" cy="276"/>
              </a:xfrm>
            </p:grpSpPr>
            <p:sp>
              <p:nvSpPr>
                <p:cNvPr id="117"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18"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115" name="Line 6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16" name="Line 6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119" name="AutoShape 121"/>
            <p:cNvSpPr>
              <a:spLocks noChangeArrowheads="1"/>
            </p:cNvSpPr>
            <p:nvPr/>
          </p:nvSpPr>
          <p:spPr bwMode="auto">
            <a:xfrm>
              <a:off x="2109788" y="4067175"/>
              <a:ext cx="2100262" cy="1981200"/>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20" name="Text Box 122"/>
            <p:cNvSpPr txBox="1">
              <a:spLocks noChangeArrowheads="1"/>
            </p:cNvSpPr>
            <p:nvPr/>
          </p:nvSpPr>
          <p:spPr bwMode="auto">
            <a:xfrm>
              <a:off x="3956050" y="3849688"/>
              <a:ext cx="330200" cy="274637"/>
            </a:xfrm>
            <a:prstGeom prst="rect">
              <a:avLst/>
            </a:prstGeom>
            <a:noFill/>
            <a:ln w="9525">
              <a:noFill/>
              <a:miter lim="800000"/>
              <a:headEnd/>
              <a:tailEnd/>
            </a:ln>
            <a:effectLst/>
          </p:spPr>
          <p:txBody>
            <a:bodyPr lIns="0" tIns="0" rIns="0" bIns="0">
              <a:spAutoFit/>
            </a:bodyPr>
            <a:lstStyle/>
            <a:p>
              <a:pPr>
                <a:spcBef>
                  <a:spcPct val="50000"/>
                </a:spcBef>
              </a:pPr>
              <a:r>
                <a:rPr lang="en-US" dirty="0" smtClean="0">
                  <a:solidFill>
                    <a:srgbClr val="000000"/>
                  </a:solidFill>
                  <a:latin typeface="Arial" pitchFamily="34" charset="0"/>
                </a:rPr>
                <a:t>+1</a:t>
              </a:r>
            </a:p>
          </p:txBody>
        </p:sp>
        <p:grpSp>
          <p:nvGrpSpPr>
            <p:cNvPr id="216" name="Group 59"/>
            <p:cNvGrpSpPr>
              <a:grpSpLocks/>
            </p:cNvGrpSpPr>
            <p:nvPr/>
          </p:nvGrpSpPr>
          <p:grpSpPr bwMode="auto">
            <a:xfrm>
              <a:off x="3756025" y="4852988"/>
              <a:ext cx="384175" cy="420687"/>
              <a:chOff x="1953" y="2107"/>
              <a:chExt cx="242" cy="265"/>
            </a:xfrm>
          </p:grpSpPr>
          <p:sp>
            <p:nvSpPr>
              <p:cNvPr id="217" name="Rectangle 6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218" name="Rectangle 6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219" name="Rectangle 6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220" name="Group 63"/>
              <p:cNvGrpSpPr>
                <a:grpSpLocks/>
              </p:cNvGrpSpPr>
              <p:nvPr/>
            </p:nvGrpSpPr>
            <p:grpSpPr bwMode="auto">
              <a:xfrm>
                <a:off x="2028" y="2193"/>
                <a:ext cx="93" cy="93"/>
                <a:chOff x="1511" y="2822"/>
                <a:chExt cx="276" cy="276"/>
              </a:xfrm>
            </p:grpSpPr>
            <p:sp>
              <p:nvSpPr>
                <p:cNvPr id="223"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224"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221" name="Line 6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222" name="Line 6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grpSp>
      <p:grpSp>
        <p:nvGrpSpPr>
          <p:cNvPr id="235" name="Group 234"/>
          <p:cNvGrpSpPr/>
          <p:nvPr/>
        </p:nvGrpSpPr>
        <p:grpSpPr>
          <a:xfrm>
            <a:off x="6710363" y="3887788"/>
            <a:ext cx="2157412" cy="2249487"/>
            <a:chOff x="6710363" y="3887788"/>
            <a:chExt cx="2157412" cy="2249487"/>
          </a:xfrm>
        </p:grpSpPr>
        <p:sp>
          <p:nvSpPr>
            <p:cNvPr id="169" name="WordArt 3"/>
            <p:cNvSpPr>
              <a:spLocks noChangeArrowheads="1" noChangeShapeType="1" noTextEdit="1"/>
            </p:cNvSpPr>
            <p:nvPr/>
          </p:nvSpPr>
          <p:spPr bwMode="auto">
            <a:xfrm>
              <a:off x="7640638" y="48720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70" name="Oval 4"/>
            <p:cNvSpPr>
              <a:spLocks noChangeArrowheads="1"/>
            </p:cNvSpPr>
            <p:nvPr/>
          </p:nvSpPr>
          <p:spPr bwMode="auto">
            <a:xfrm>
              <a:off x="7872413" y="5437188"/>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1" name="Oval 5"/>
            <p:cNvSpPr>
              <a:spLocks noChangeArrowheads="1"/>
            </p:cNvSpPr>
            <p:nvPr/>
          </p:nvSpPr>
          <p:spPr bwMode="auto">
            <a:xfrm>
              <a:off x="8096250" y="4914900"/>
              <a:ext cx="182563"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2" name="Oval 6"/>
            <p:cNvSpPr>
              <a:spLocks noChangeArrowheads="1"/>
            </p:cNvSpPr>
            <p:nvPr/>
          </p:nvSpPr>
          <p:spPr bwMode="auto">
            <a:xfrm>
              <a:off x="7381875" y="492283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3" name="Oval 7"/>
            <p:cNvSpPr>
              <a:spLocks noChangeArrowheads="1"/>
            </p:cNvSpPr>
            <p:nvPr/>
          </p:nvSpPr>
          <p:spPr bwMode="auto">
            <a:xfrm>
              <a:off x="7867650" y="462438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4" name="Oval 8"/>
            <p:cNvSpPr>
              <a:spLocks noChangeArrowheads="1"/>
            </p:cNvSpPr>
            <p:nvPr/>
          </p:nvSpPr>
          <p:spPr bwMode="auto">
            <a:xfrm>
              <a:off x="8099425" y="5148263"/>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75" name="Oval 9"/>
            <p:cNvSpPr>
              <a:spLocks noChangeArrowheads="1"/>
            </p:cNvSpPr>
            <p:nvPr/>
          </p:nvSpPr>
          <p:spPr bwMode="auto">
            <a:xfrm>
              <a:off x="7588250" y="4621213"/>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176" name="Group 10"/>
            <p:cNvGrpSpPr>
              <a:grpSpLocks/>
            </p:cNvGrpSpPr>
            <p:nvPr/>
          </p:nvGrpSpPr>
          <p:grpSpPr bwMode="auto">
            <a:xfrm>
              <a:off x="7637463" y="4132263"/>
              <a:ext cx="384175" cy="420687"/>
              <a:chOff x="1953" y="2107"/>
              <a:chExt cx="242" cy="265"/>
            </a:xfrm>
          </p:grpSpPr>
          <p:sp>
            <p:nvSpPr>
              <p:cNvPr id="177" name="Rectangle 11"/>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8" name="Rectangle 12"/>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79" name="Rectangle 13"/>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180" name="Group 14"/>
              <p:cNvGrpSpPr>
                <a:grpSpLocks/>
              </p:cNvGrpSpPr>
              <p:nvPr/>
            </p:nvGrpSpPr>
            <p:grpSpPr bwMode="auto">
              <a:xfrm>
                <a:off x="2028" y="2193"/>
                <a:ext cx="93" cy="93"/>
                <a:chOff x="1511" y="2822"/>
                <a:chExt cx="276" cy="276"/>
              </a:xfrm>
            </p:grpSpPr>
            <p:sp>
              <p:nvSpPr>
                <p:cNvPr id="183" name="Line 1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84" name="Line 1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181" name="Line 17"/>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82" name="Line 18"/>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185" name="Oval 19"/>
            <p:cNvSpPr>
              <a:spLocks noChangeArrowheads="1"/>
            </p:cNvSpPr>
            <p:nvPr/>
          </p:nvSpPr>
          <p:spPr bwMode="auto">
            <a:xfrm>
              <a:off x="7594600" y="5424488"/>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186" name="Group 20"/>
            <p:cNvGrpSpPr>
              <a:grpSpLocks/>
            </p:cNvGrpSpPr>
            <p:nvPr/>
          </p:nvGrpSpPr>
          <p:grpSpPr bwMode="auto">
            <a:xfrm>
              <a:off x="7643813" y="5716588"/>
              <a:ext cx="384175" cy="420687"/>
              <a:chOff x="1953" y="2107"/>
              <a:chExt cx="242" cy="265"/>
            </a:xfrm>
          </p:grpSpPr>
          <p:sp>
            <p:nvSpPr>
              <p:cNvPr id="187" name="Rectangle 21"/>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88" name="Rectangle 22"/>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89" name="Rectangle 23"/>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190" name="Group 24"/>
              <p:cNvGrpSpPr>
                <a:grpSpLocks/>
              </p:cNvGrpSpPr>
              <p:nvPr/>
            </p:nvGrpSpPr>
            <p:grpSpPr bwMode="auto">
              <a:xfrm>
                <a:off x="2028" y="2193"/>
                <a:ext cx="93" cy="93"/>
                <a:chOff x="1511" y="2822"/>
                <a:chExt cx="276" cy="276"/>
              </a:xfrm>
            </p:grpSpPr>
            <p:sp>
              <p:nvSpPr>
                <p:cNvPr id="193" name="Line 2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194" name="Line 2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191" name="Line 27"/>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192" name="Line 28"/>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195" name="Oval 29"/>
            <p:cNvSpPr>
              <a:spLocks noChangeArrowheads="1"/>
            </p:cNvSpPr>
            <p:nvPr/>
          </p:nvSpPr>
          <p:spPr bwMode="auto">
            <a:xfrm>
              <a:off x="7381875" y="5157788"/>
              <a:ext cx="174625" cy="174625"/>
            </a:xfrm>
            <a:prstGeom prst="ellipse">
              <a:avLst/>
            </a:prstGeom>
            <a:solidFill>
              <a:schemeClr val="bg1"/>
            </a:solidFill>
            <a:ln w="9525">
              <a:solidFill>
                <a:schemeClr val="tx1"/>
              </a:solidFill>
              <a:round/>
              <a:headEnd/>
              <a:tailEnd/>
            </a:ln>
            <a:effectLst/>
          </p:spPr>
          <p:txBody>
            <a:bodyPr wrap="none" anchor="ctr"/>
            <a:lstStyle/>
            <a:p>
              <a:pPr algn="ctr"/>
              <a:r>
                <a:rPr lang="en-US" sz="2000" smtClean="0">
                  <a:solidFill>
                    <a:srgbClr val="000000"/>
                  </a:solidFill>
                  <a:latin typeface="Tahoma" pitchFamily="34" charset="0"/>
                </a:rPr>
                <a:t>-</a:t>
              </a:r>
            </a:p>
          </p:txBody>
        </p:sp>
        <p:grpSp>
          <p:nvGrpSpPr>
            <p:cNvPr id="196" name="Group 59"/>
            <p:cNvGrpSpPr>
              <a:grpSpLocks/>
            </p:cNvGrpSpPr>
            <p:nvPr/>
          </p:nvGrpSpPr>
          <p:grpSpPr bwMode="auto">
            <a:xfrm>
              <a:off x="6908800" y="4900613"/>
              <a:ext cx="384175" cy="420687"/>
              <a:chOff x="1953" y="2107"/>
              <a:chExt cx="242" cy="265"/>
            </a:xfrm>
          </p:grpSpPr>
          <p:sp>
            <p:nvSpPr>
              <p:cNvPr id="197" name="Rectangle 6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8" name="Rectangle 6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199" name="Rectangle 6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200" name="Group 63"/>
              <p:cNvGrpSpPr>
                <a:grpSpLocks/>
              </p:cNvGrpSpPr>
              <p:nvPr/>
            </p:nvGrpSpPr>
            <p:grpSpPr bwMode="auto">
              <a:xfrm>
                <a:off x="2028" y="2193"/>
                <a:ext cx="93" cy="93"/>
                <a:chOff x="1511" y="2822"/>
                <a:chExt cx="276" cy="276"/>
              </a:xfrm>
            </p:grpSpPr>
            <p:sp>
              <p:nvSpPr>
                <p:cNvPr id="203"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204"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201" name="Line 6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202" name="Line 6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sp>
          <p:nvSpPr>
            <p:cNvPr id="205" name="AutoShape 121"/>
            <p:cNvSpPr>
              <a:spLocks noChangeArrowheads="1"/>
            </p:cNvSpPr>
            <p:nvPr/>
          </p:nvSpPr>
          <p:spPr bwMode="auto">
            <a:xfrm>
              <a:off x="6710363" y="4114800"/>
              <a:ext cx="2119312" cy="1981200"/>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206" name="Text Box 122"/>
            <p:cNvSpPr txBox="1">
              <a:spLocks noChangeArrowheads="1"/>
            </p:cNvSpPr>
            <p:nvPr/>
          </p:nvSpPr>
          <p:spPr bwMode="auto">
            <a:xfrm>
              <a:off x="8537575" y="3887788"/>
              <a:ext cx="330200" cy="274637"/>
            </a:xfrm>
            <a:prstGeom prst="rect">
              <a:avLst/>
            </a:prstGeom>
            <a:noFill/>
            <a:ln w="9525">
              <a:noFill/>
              <a:miter lim="800000"/>
              <a:headEnd/>
              <a:tailEnd/>
            </a:ln>
            <a:effectLst/>
          </p:spPr>
          <p:txBody>
            <a:bodyPr lIns="0" tIns="0" rIns="0" bIns="0">
              <a:spAutoFit/>
            </a:bodyPr>
            <a:lstStyle/>
            <a:p>
              <a:pPr>
                <a:spcBef>
                  <a:spcPct val="50000"/>
                </a:spcBef>
              </a:pPr>
              <a:r>
                <a:rPr lang="en-US" dirty="0" smtClean="0">
                  <a:solidFill>
                    <a:srgbClr val="000000"/>
                  </a:solidFill>
                  <a:latin typeface="Arial" pitchFamily="34" charset="0"/>
                </a:rPr>
                <a:t>+1</a:t>
              </a:r>
            </a:p>
          </p:txBody>
        </p:sp>
        <p:grpSp>
          <p:nvGrpSpPr>
            <p:cNvPr id="225" name="Group 59"/>
            <p:cNvGrpSpPr>
              <a:grpSpLocks/>
            </p:cNvGrpSpPr>
            <p:nvPr/>
          </p:nvGrpSpPr>
          <p:grpSpPr bwMode="auto">
            <a:xfrm>
              <a:off x="8347075" y="4872038"/>
              <a:ext cx="384175" cy="420687"/>
              <a:chOff x="1953" y="2107"/>
              <a:chExt cx="242" cy="265"/>
            </a:xfrm>
          </p:grpSpPr>
          <p:sp>
            <p:nvSpPr>
              <p:cNvPr id="226" name="Rectangle 60"/>
              <p:cNvSpPr>
                <a:spLocks noChangeArrowheads="1"/>
              </p:cNvSpPr>
              <p:nvPr/>
            </p:nvSpPr>
            <p:spPr bwMode="auto">
              <a:xfrm>
                <a:off x="1953"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227" name="Rectangle 61"/>
              <p:cNvSpPr>
                <a:spLocks noChangeArrowheads="1"/>
              </p:cNvSpPr>
              <p:nvPr/>
            </p:nvSpPr>
            <p:spPr bwMode="auto">
              <a:xfrm>
                <a:off x="2122" y="2107"/>
                <a:ext cx="73" cy="265"/>
              </a:xfrm>
              <a:prstGeom prst="rect">
                <a:avLst/>
              </a:prstGeom>
              <a:solidFill>
                <a:schemeClr val="bg1"/>
              </a:solidFill>
              <a:ln w="9525">
                <a:solidFill>
                  <a:schemeClr val="tx1"/>
                </a:solidFill>
                <a:miter lim="800000"/>
                <a:headEnd/>
                <a:tailEnd/>
              </a:ln>
              <a:effectLst/>
            </p:spPr>
            <p:txBody>
              <a:bodyPr wrap="none" anchor="ctr"/>
              <a:lstStyle/>
              <a:p>
                <a:endParaRPr lang="en-US" smtClean="0">
                  <a:solidFill>
                    <a:srgbClr val="000000"/>
                  </a:solidFill>
                  <a:latin typeface="Times New Roman" pitchFamily="18" charset="0"/>
                </a:endParaRPr>
              </a:p>
            </p:txBody>
          </p:sp>
          <p:sp>
            <p:nvSpPr>
              <p:cNvPr id="228" name="Rectangle 62"/>
              <p:cNvSpPr>
                <a:spLocks noChangeArrowheads="1"/>
              </p:cNvSpPr>
              <p:nvPr/>
            </p:nvSpPr>
            <p:spPr bwMode="auto">
              <a:xfrm>
                <a:off x="1966" y="2181"/>
                <a:ext cx="212" cy="125"/>
              </a:xfrm>
              <a:prstGeom prst="rect">
                <a:avLst/>
              </a:prstGeom>
              <a:solidFill>
                <a:schemeClr val="bg1"/>
              </a:solidFill>
              <a:ln w="9525">
                <a:noFill/>
                <a:miter lim="800000"/>
                <a:headEnd/>
                <a:tailEnd/>
              </a:ln>
              <a:effectLst/>
            </p:spPr>
            <p:txBody>
              <a:bodyPr wrap="none" anchor="ctr"/>
              <a:lstStyle/>
              <a:p>
                <a:endParaRPr lang="en-US" smtClean="0">
                  <a:solidFill>
                    <a:srgbClr val="000000"/>
                  </a:solidFill>
                  <a:latin typeface="Times New Roman" pitchFamily="18" charset="0"/>
                </a:endParaRPr>
              </a:p>
            </p:txBody>
          </p:sp>
          <p:grpSp>
            <p:nvGrpSpPr>
              <p:cNvPr id="229" name="Group 63"/>
              <p:cNvGrpSpPr>
                <a:grpSpLocks/>
              </p:cNvGrpSpPr>
              <p:nvPr/>
            </p:nvGrpSpPr>
            <p:grpSpPr bwMode="auto">
              <a:xfrm>
                <a:off x="2028" y="2193"/>
                <a:ext cx="93" cy="93"/>
                <a:chOff x="1511" y="2822"/>
                <a:chExt cx="276" cy="276"/>
              </a:xfrm>
            </p:grpSpPr>
            <p:sp>
              <p:nvSpPr>
                <p:cNvPr id="232"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sp>
              <p:nvSpPr>
                <p:cNvPr id="233"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endParaRPr lang="en-US" smtClean="0">
                    <a:solidFill>
                      <a:srgbClr val="000000"/>
                    </a:solidFill>
                    <a:latin typeface="Times New Roman" pitchFamily="18" charset="0"/>
                  </a:endParaRPr>
                </a:p>
              </p:txBody>
            </p:sp>
          </p:grpSp>
          <p:sp>
            <p:nvSpPr>
              <p:cNvPr id="230" name="Line 66"/>
              <p:cNvSpPr>
                <a:spLocks noChangeShapeType="1"/>
              </p:cNvSpPr>
              <p:nvPr/>
            </p:nvSpPr>
            <p:spPr bwMode="auto">
              <a:xfrm>
                <a:off x="2026" y="2300"/>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sp>
            <p:nvSpPr>
              <p:cNvPr id="231" name="Line 67"/>
              <p:cNvSpPr>
                <a:spLocks noChangeShapeType="1"/>
              </p:cNvSpPr>
              <p:nvPr/>
            </p:nvSpPr>
            <p:spPr bwMode="auto">
              <a:xfrm>
                <a:off x="2026" y="2186"/>
                <a:ext cx="96" cy="0"/>
              </a:xfrm>
              <a:prstGeom prst="line">
                <a:avLst/>
              </a:prstGeom>
              <a:noFill/>
              <a:ln w="9525">
                <a:solidFill>
                  <a:schemeClr val="tx1"/>
                </a:solidFill>
                <a:round/>
                <a:headEnd/>
                <a:tailEnd/>
              </a:ln>
              <a:effectLst/>
            </p:spPr>
            <p:txBody>
              <a:bodyPr/>
              <a:lstStyle/>
              <a:p>
                <a:endParaRPr lang="en-US" smtClean="0">
                  <a:solidFill>
                    <a:srgbClr val="000000"/>
                  </a:solidFill>
                  <a:latin typeface="Times New Roman" pitchFamily="18" charset="0"/>
                </a:endParaRPr>
              </a:p>
            </p:txBody>
          </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2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2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20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2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Algae and bacteria"/>
          <p:cNvPicPr>
            <a:picLocks noChangeAspect="1" noChangeArrowheads="1"/>
          </p:cNvPicPr>
          <p:nvPr/>
        </p:nvPicPr>
        <p:blipFill>
          <a:blip r:embed="rId2" cstate="screen"/>
          <a:srcRect/>
          <a:stretch>
            <a:fillRect/>
          </a:stretch>
        </p:blipFill>
        <p:spPr bwMode="auto">
          <a:xfrm>
            <a:off x="2395538" y="0"/>
            <a:ext cx="2254250" cy="3471863"/>
          </a:xfrm>
          <a:prstGeom prst="rect">
            <a:avLst/>
          </a:prstGeom>
          <a:noFill/>
        </p:spPr>
      </p:pic>
      <p:pic>
        <p:nvPicPr>
          <p:cNvPr id="181251" name="Picture 3" descr="outhouse"/>
          <p:cNvPicPr>
            <a:picLocks noChangeAspect="1" noChangeArrowheads="1"/>
          </p:cNvPicPr>
          <p:nvPr/>
        </p:nvPicPr>
        <p:blipFill>
          <a:blip r:embed="rId3" cstate="screen"/>
          <a:srcRect/>
          <a:stretch>
            <a:fillRect/>
          </a:stretch>
        </p:blipFill>
        <p:spPr bwMode="auto">
          <a:xfrm>
            <a:off x="0" y="0"/>
            <a:ext cx="2414588" cy="3471863"/>
          </a:xfrm>
          <a:prstGeom prst="rect">
            <a:avLst/>
          </a:prstGeom>
          <a:noFill/>
        </p:spPr>
      </p:pic>
      <p:pic>
        <p:nvPicPr>
          <p:cNvPr id="181252" name="Picture 4" descr="dairy"/>
          <p:cNvPicPr>
            <a:picLocks noChangeAspect="1" noChangeArrowheads="1"/>
          </p:cNvPicPr>
          <p:nvPr/>
        </p:nvPicPr>
        <p:blipFill>
          <a:blip r:embed="rId4" cstate="screen">
            <a:lum bright="6000"/>
          </a:blip>
          <a:srcRect/>
          <a:stretch>
            <a:fillRect/>
          </a:stretch>
        </p:blipFill>
        <p:spPr bwMode="auto">
          <a:xfrm>
            <a:off x="0" y="3668713"/>
            <a:ext cx="4551363" cy="3189287"/>
          </a:xfrm>
          <a:prstGeom prst="rect">
            <a:avLst/>
          </a:prstGeom>
          <a:noFill/>
        </p:spPr>
      </p:pic>
      <p:pic>
        <p:nvPicPr>
          <p:cNvPr id="181254" name="Picture 6" descr="cyanosis"/>
          <p:cNvPicPr>
            <a:picLocks noChangeAspect="1" noChangeArrowheads="1"/>
          </p:cNvPicPr>
          <p:nvPr/>
        </p:nvPicPr>
        <p:blipFill>
          <a:blip r:embed="rId5" cstate="screen"/>
          <a:srcRect/>
          <a:stretch>
            <a:fillRect/>
          </a:stretch>
        </p:blipFill>
        <p:spPr bwMode="auto">
          <a:xfrm>
            <a:off x="4818063" y="0"/>
            <a:ext cx="4325937" cy="2798763"/>
          </a:xfrm>
          <a:prstGeom prst="rect">
            <a:avLst/>
          </a:prstGeom>
          <a:noFill/>
        </p:spPr>
      </p:pic>
      <p:pic>
        <p:nvPicPr>
          <p:cNvPr id="181257" name="Picture 9" descr="AmmonNItrateFertilizer"/>
          <p:cNvPicPr>
            <a:picLocks noChangeAspect="1" noChangeArrowheads="1"/>
          </p:cNvPicPr>
          <p:nvPr/>
        </p:nvPicPr>
        <p:blipFill>
          <a:blip r:embed="rId6" cstate="screen">
            <a:lum bright="12000" contrast="6000"/>
          </a:blip>
          <a:srcRect/>
          <a:stretch>
            <a:fillRect/>
          </a:stretch>
        </p:blipFill>
        <p:spPr bwMode="auto">
          <a:xfrm>
            <a:off x="4194175" y="1149350"/>
            <a:ext cx="2324100" cy="3328988"/>
          </a:xfrm>
          <a:prstGeom prst="rect">
            <a:avLst/>
          </a:prstGeom>
          <a:noFill/>
        </p:spPr>
      </p:pic>
      <p:pic>
        <p:nvPicPr>
          <p:cNvPr id="181258" name="Picture 10" descr="CannonFire"/>
          <p:cNvPicPr>
            <a:picLocks noChangeAspect="1" noChangeArrowheads="1"/>
          </p:cNvPicPr>
          <p:nvPr/>
        </p:nvPicPr>
        <p:blipFill>
          <a:blip r:embed="rId7" cstate="screen">
            <a:lum bright="18000" contrast="36000"/>
          </a:blip>
          <a:srcRect/>
          <a:stretch>
            <a:fillRect/>
          </a:stretch>
        </p:blipFill>
        <p:spPr bwMode="auto">
          <a:xfrm>
            <a:off x="4694238" y="3932238"/>
            <a:ext cx="4449762" cy="2925762"/>
          </a:xfrm>
          <a:prstGeom prst="rect">
            <a:avLst/>
          </a:prstGeom>
          <a:noFill/>
        </p:spPr>
      </p:pic>
      <p:sp>
        <p:nvSpPr>
          <p:cNvPr id="181259" name="WordArt 11"/>
          <p:cNvSpPr>
            <a:spLocks noChangeArrowheads="1" noChangeShapeType="1" noTextEdit="1"/>
          </p:cNvSpPr>
          <p:nvPr/>
        </p:nvSpPr>
        <p:spPr bwMode="auto">
          <a:xfrm>
            <a:off x="2173288" y="3167063"/>
            <a:ext cx="6021387" cy="561975"/>
          </a:xfrm>
          <a:prstGeom prst="rect">
            <a:avLst/>
          </a:prstGeom>
        </p:spPr>
        <p:txBody>
          <a:bodyPr wrap="none" fromWordArt="1">
            <a:prstTxWarp prst="textPlain">
              <a:avLst>
                <a:gd name="adj" fmla="val 50000"/>
              </a:avLst>
            </a:prstTxWarp>
          </a:bodyPr>
          <a:lstStyle/>
          <a:p>
            <a:pPr algn="ctr"/>
            <a:r>
              <a:rPr lang="en-US" sz="3600" kern="10" dirty="0" smtClean="0">
                <a:ln w="25400">
                  <a:solidFill>
                    <a:srgbClr val="000000"/>
                  </a:solidFill>
                  <a:round/>
                  <a:headEnd/>
                  <a:tailEnd/>
                </a:ln>
                <a:gradFill rotWithShape="0">
                  <a:gsLst>
                    <a:gs pos="0">
                      <a:srgbClr val="FFFF00"/>
                    </a:gs>
                    <a:gs pos="100000">
                      <a:srgbClr val="FF9933"/>
                    </a:gs>
                  </a:gsLst>
                  <a:path path="rect">
                    <a:fillToRect l="50000" t="50000" r="50000" b="50000"/>
                  </a:path>
                </a:gradFill>
                <a:latin typeface="Impact"/>
              </a:rPr>
              <a:t>NITRATES/NITRITES</a:t>
            </a:r>
          </a:p>
        </p:txBody>
      </p:sp>
    </p:spTree>
  </p:cSld>
  <p:clrMapOvr>
    <a:masterClrMapping/>
  </p:clrMapOvr>
  <p:transition spd="slow">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WordArt 2"/>
          <p:cNvSpPr>
            <a:spLocks noChangeArrowheads="1" noChangeShapeType="1" noTextEdit="1"/>
          </p:cNvSpPr>
          <p:nvPr/>
        </p:nvSpPr>
        <p:spPr bwMode="auto">
          <a:xfrm>
            <a:off x="1976438" y="1524000"/>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84323" name="Oval 3"/>
          <p:cNvSpPr>
            <a:spLocks noChangeArrowheads="1"/>
          </p:cNvSpPr>
          <p:nvPr/>
        </p:nvSpPr>
        <p:spPr bwMode="auto">
          <a:xfrm>
            <a:off x="2447925" y="1809750"/>
            <a:ext cx="182563"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24" name="Oval 4"/>
          <p:cNvSpPr>
            <a:spLocks noChangeArrowheads="1"/>
          </p:cNvSpPr>
          <p:nvPr/>
        </p:nvSpPr>
        <p:spPr bwMode="auto">
          <a:xfrm>
            <a:off x="2432050" y="1566863"/>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25" name="Oval 5"/>
          <p:cNvSpPr>
            <a:spLocks noChangeArrowheads="1"/>
          </p:cNvSpPr>
          <p:nvPr/>
        </p:nvSpPr>
        <p:spPr bwMode="auto">
          <a:xfrm>
            <a:off x="1673225" y="1692275"/>
            <a:ext cx="182563"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26" name="Oval 6"/>
          <p:cNvSpPr>
            <a:spLocks noChangeArrowheads="1"/>
          </p:cNvSpPr>
          <p:nvPr/>
        </p:nvSpPr>
        <p:spPr bwMode="auto">
          <a:xfrm>
            <a:off x="1673225" y="142398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27" name="Oval 7"/>
          <p:cNvSpPr>
            <a:spLocks noChangeArrowheads="1"/>
          </p:cNvSpPr>
          <p:nvPr/>
        </p:nvSpPr>
        <p:spPr bwMode="auto">
          <a:xfrm>
            <a:off x="1684338" y="1930400"/>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28" name="WordArt 8"/>
          <p:cNvSpPr>
            <a:spLocks noChangeArrowheads="1" noChangeShapeType="1" noTextEdit="1"/>
          </p:cNvSpPr>
          <p:nvPr/>
        </p:nvSpPr>
        <p:spPr bwMode="auto">
          <a:xfrm>
            <a:off x="920750" y="15351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84329" name="Oval 9"/>
          <p:cNvSpPr>
            <a:spLocks noChangeArrowheads="1"/>
          </p:cNvSpPr>
          <p:nvPr/>
        </p:nvSpPr>
        <p:spPr bwMode="auto">
          <a:xfrm>
            <a:off x="661988" y="1554163"/>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0" name="Oval 10"/>
          <p:cNvSpPr>
            <a:spLocks noChangeArrowheads="1"/>
          </p:cNvSpPr>
          <p:nvPr/>
        </p:nvSpPr>
        <p:spPr bwMode="auto">
          <a:xfrm>
            <a:off x="657225" y="183038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1" name="Oval 11"/>
          <p:cNvSpPr>
            <a:spLocks noChangeArrowheads="1"/>
          </p:cNvSpPr>
          <p:nvPr/>
        </p:nvSpPr>
        <p:spPr bwMode="auto">
          <a:xfrm>
            <a:off x="1403350" y="1703388"/>
            <a:ext cx="182563"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2" name="Oval 12"/>
          <p:cNvSpPr>
            <a:spLocks noChangeArrowheads="1"/>
          </p:cNvSpPr>
          <p:nvPr/>
        </p:nvSpPr>
        <p:spPr bwMode="auto">
          <a:xfrm>
            <a:off x="1403350" y="1435100"/>
            <a:ext cx="182563"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3" name="Oval 13"/>
          <p:cNvSpPr>
            <a:spLocks noChangeArrowheads="1"/>
          </p:cNvSpPr>
          <p:nvPr/>
        </p:nvSpPr>
        <p:spPr bwMode="auto">
          <a:xfrm>
            <a:off x="1389063" y="1927225"/>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4" name="WordArt 14"/>
          <p:cNvSpPr>
            <a:spLocks noChangeArrowheads="1" noChangeShapeType="1" noTextEdit="1"/>
          </p:cNvSpPr>
          <p:nvPr/>
        </p:nvSpPr>
        <p:spPr bwMode="auto">
          <a:xfrm>
            <a:off x="4125913" y="294322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84335" name="Oval 15"/>
          <p:cNvSpPr>
            <a:spLocks noChangeArrowheads="1"/>
          </p:cNvSpPr>
          <p:nvPr/>
        </p:nvSpPr>
        <p:spPr bwMode="auto">
          <a:xfrm>
            <a:off x="4078288" y="2638425"/>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6" name="Oval 16"/>
          <p:cNvSpPr>
            <a:spLocks noChangeArrowheads="1"/>
          </p:cNvSpPr>
          <p:nvPr/>
        </p:nvSpPr>
        <p:spPr bwMode="auto">
          <a:xfrm>
            <a:off x="4341813" y="2633663"/>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7" name="Oval 17"/>
          <p:cNvSpPr>
            <a:spLocks noChangeArrowheads="1"/>
          </p:cNvSpPr>
          <p:nvPr/>
        </p:nvSpPr>
        <p:spPr bwMode="auto">
          <a:xfrm>
            <a:off x="4608513" y="3254375"/>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8" name="Oval 18"/>
          <p:cNvSpPr>
            <a:spLocks noChangeArrowheads="1"/>
          </p:cNvSpPr>
          <p:nvPr/>
        </p:nvSpPr>
        <p:spPr bwMode="auto">
          <a:xfrm>
            <a:off x="4608513" y="2986088"/>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39" name="Oval 19"/>
          <p:cNvSpPr>
            <a:spLocks noChangeArrowheads="1"/>
          </p:cNvSpPr>
          <p:nvPr/>
        </p:nvSpPr>
        <p:spPr bwMode="auto">
          <a:xfrm>
            <a:off x="5095875" y="35210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40" name="WordArt 20"/>
          <p:cNvSpPr>
            <a:spLocks noChangeArrowheads="1" noChangeShapeType="1" noTextEdit="1"/>
          </p:cNvSpPr>
          <p:nvPr/>
        </p:nvSpPr>
        <p:spPr bwMode="auto">
          <a:xfrm>
            <a:off x="4852988" y="29416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84341" name="Oval 21"/>
          <p:cNvSpPr>
            <a:spLocks noChangeArrowheads="1"/>
          </p:cNvSpPr>
          <p:nvPr/>
        </p:nvSpPr>
        <p:spPr bwMode="auto">
          <a:xfrm>
            <a:off x="4854575" y="268922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42" name="Oval 22"/>
          <p:cNvSpPr>
            <a:spLocks noChangeArrowheads="1"/>
          </p:cNvSpPr>
          <p:nvPr/>
        </p:nvSpPr>
        <p:spPr bwMode="auto">
          <a:xfrm>
            <a:off x="5076825" y="268763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43" name="Oval 23"/>
          <p:cNvSpPr>
            <a:spLocks noChangeArrowheads="1"/>
          </p:cNvSpPr>
          <p:nvPr/>
        </p:nvSpPr>
        <p:spPr bwMode="auto">
          <a:xfrm>
            <a:off x="5314950" y="29527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44" name="Oval 24"/>
          <p:cNvSpPr>
            <a:spLocks noChangeArrowheads="1"/>
          </p:cNvSpPr>
          <p:nvPr/>
        </p:nvSpPr>
        <p:spPr bwMode="auto">
          <a:xfrm>
            <a:off x="5310188" y="32162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45" name="Oval 25"/>
          <p:cNvSpPr>
            <a:spLocks noChangeArrowheads="1"/>
          </p:cNvSpPr>
          <p:nvPr/>
        </p:nvSpPr>
        <p:spPr bwMode="auto">
          <a:xfrm>
            <a:off x="4816475" y="354012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46" name="Oval 26"/>
          <p:cNvSpPr>
            <a:spLocks noChangeArrowheads="1"/>
          </p:cNvSpPr>
          <p:nvPr/>
        </p:nvSpPr>
        <p:spPr bwMode="auto">
          <a:xfrm>
            <a:off x="3857625" y="21240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47" name="WordArt 27"/>
          <p:cNvSpPr>
            <a:spLocks noChangeArrowheads="1" noChangeShapeType="1" noTextEdit="1"/>
          </p:cNvSpPr>
          <p:nvPr/>
        </p:nvSpPr>
        <p:spPr bwMode="auto">
          <a:xfrm>
            <a:off x="4121150" y="18272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84348" name="Oval 28"/>
          <p:cNvSpPr>
            <a:spLocks noChangeArrowheads="1"/>
          </p:cNvSpPr>
          <p:nvPr/>
        </p:nvSpPr>
        <p:spPr bwMode="auto">
          <a:xfrm>
            <a:off x="4079875" y="23907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49" name="Oval 29"/>
          <p:cNvSpPr>
            <a:spLocks noChangeArrowheads="1"/>
          </p:cNvSpPr>
          <p:nvPr/>
        </p:nvSpPr>
        <p:spPr bwMode="auto">
          <a:xfrm>
            <a:off x="4344988" y="2389188"/>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50" name="Oval 30"/>
          <p:cNvSpPr>
            <a:spLocks noChangeArrowheads="1"/>
          </p:cNvSpPr>
          <p:nvPr/>
        </p:nvSpPr>
        <p:spPr bwMode="auto">
          <a:xfrm>
            <a:off x="4554538" y="18383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51" name="Oval 31"/>
          <p:cNvSpPr>
            <a:spLocks noChangeArrowheads="1"/>
          </p:cNvSpPr>
          <p:nvPr/>
        </p:nvSpPr>
        <p:spPr bwMode="auto">
          <a:xfrm>
            <a:off x="3860800" y="18335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52" name="Oval 32"/>
          <p:cNvSpPr>
            <a:spLocks noChangeArrowheads="1"/>
          </p:cNvSpPr>
          <p:nvPr/>
        </p:nvSpPr>
        <p:spPr bwMode="auto">
          <a:xfrm>
            <a:off x="4564063" y="21304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53" name="Oval 33"/>
          <p:cNvSpPr>
            <a:spLocks noChangeArrowheads="1"/>
          </p:cNvSpPr>
          <p:nvPr/>
        </p:nvSpPr>
        <p:spPr bwMode="auto">
          <a:xfrm>
            <a:off x="4064000" y="3551238"/>
            <a:ext cx="182563" cy="182562"/>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54" name="Oval 34"/>
          <p:cNvSpPr>
            <a:spLocks noChangeArrowheads="1"/>
          </p:cNvSpPr>
          <p:nvPr/>
        </p:nvSpPr>
        <p:spPr bwMode="auto">
          <a:xfrm>
            <a:off x="4354513" y="3533775"/>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55" name="Text Box 35"/>
          <p:cNvSpPr txBox="1">
            <a:spLocks noChangeArrowheads="1"/>
          </p:cNvSpPr>
          <p:nvPr/>
        </p:nvSpPr>
        <p:spPr bwMode="auto">
          <a:xfrm>
            <a:off x="3819525" y="1019175"/>
            <a:ext cx="1517650" cy="641350"/>
          </a:xfrm>
          <a:prstGeom prst="rect">
            <a:avLst/>
          </a:prstGeom>
          <a:noFill/>
          <a:ln w="9525">
            <a:noFill/>
            <a:miter lim="800000"/>
            <a:headEnd/>
            <a:tailEnd/>
          </a:ln>
          <a:effectLst/>
        </p:spPr>
        <p:txBody>
          <a:bodyPr>
            <a:spAutoFit/>
          </a:bodyPr>
          <a:lstStyle/>
          <a:p>
            <a:pPr algn="ctr">
              <a:spcBef>
                <a:spcPct val="50000"/>
              </a:spcBef>
            </a:pPr>
            <a:r>
              <a:rPr lang="en-US" sz="3600" smtClean="0">
                <a:solidFill>
                  <a:srgbClr val="000000"/>
                </a:solidFill>
                <a:latin typeface="Arial" pitchFamily="34" charset="0"/>
              </a:rPr>
              <a:t>Nitrite</a:t>
            </a:r>
          </a:p>
        </p:txBody>
      </p:sp>
      <p:sp>
        <p:nvSpPr>
          <p:cNvPr id="184356" name="WordArt 36"/>
          <p:cNvSpPr>
            <a:spLocks noChangeArrowheads="1" noChangeShapeType="1" noTextEdit="1"/>
          </p:cNvSpPr>
          <p:nvPr/>
        </p:nvSpPr>
        <p:spPr bwMode="auto">
          <a:xfrm>
            <a:off x="7192963" y="249396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84357" name="Oval 37"/>
          <p:cNvSpPr>
            <a:spLocks noChangeArrowheads="1"/>
          </p:cNvSpPr>
          <p:nvPr/>
        </p:nvSpPr>
        <p:spPr bwMode="auto">
          <a:xfrm>
            <a:off x="7145338" y="2189163"/>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58" name="Oval 38"/>
          <p:cNvSpPr>
            <a:spLocks noChangeArrowheads="1"/>
          </p:cNvSpPr>
          <p:nvPr/>
        </p:nvSpPr>
        <p:spPr bwMode="auto">
          <a:xfrm>
            <a:off x="7408863" y="2184400"/>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59" name="Oval 39"/>
          <p:cNvSpPr>
            <a:spLocks noChangeArrowheads="1"/>
          </p:cNvSpPr>
          <p:nvPr/>
        </p:nvSpPr>
        <p:spPr bwMode="auto">
          <a:xfrm>
            <a:off x="7158038" y="3101975"/>
            <a:ext cx="182562" cy="182563"/>
          </a:xfrm>
          <a:prstGeom prst="ellipse">
            <a:avLst/>
          </a:prstGeom>
          <a:solidFill>
            <a:schemeClr val="tx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0" name="Oval 40"/>
          <p:cNvSpPr>
            <a:spLocks noChangeArrowheads="1"/>
          </p:cNvSpPr>
          <p:nvPr/>
        </p:nvSpPr>
        <p:spPr bwMode="auto">
          <a:xfrm>
            <a:off x="7675563" y="2805113"/>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1" name="Oval 41"/>
          <p:cNvSpPr>
            <a:spLocks noChangeArrowheads="1"/>
          </p:cNvSpPr>
          <p:nvPr/>
        </p:nvSpPr>
        <p:spPr bwMode="auto">
          <a:xfrm>
            <a:off x="7675563" y="2536825"/>
            <a:ext cx="182562" cy="182563"/>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2" name="Oval 42"/>
          <p:cNvSpPr>
            <a:spLocks noChangeArrowheads="1"/>
          </p:cNvSpPr>
          <p:nvPr/>
        </p:nvSpPr>
        <p:spPr bwMode="auto">
          <a:xfrm>
            <a:off x="8162925" y="30718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3" name="WordArt 43"/>
          <p:cNvSpPr>
            <a:spLocks noChangeArrowheads="1" noChangeShapeType="1" noTextEdit="1"/>
          </p:cNvSpPr>
          <p:nvPr/>
        </p:nvSpPr>
        <p:spPr bwMode="auto">
          <a:xfrm>
            <a:off x="7920038" y="2492375"/>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84364" name="Oval 44"/>
          <p:cNvSpPr>
            <a:spLocks noChangeArrowheads="1"/>
          </p:cNvSpPr>
          <p:nvPr/>
        </p:nvSpPr>
        <p:spPr bwMode="auto">
          <a:xfrm>
            <a:off x="7921625" y="22399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5" name="Oval 45"/>
          <p:cNvSpPr>
            <a:spLocks noChangeArrowheads="1"/>
          </p:cNvSpPr>
          <p:nvPr/>
        </p:nvSpPr>
        <p:spPr bwMode="auto">
          <a:xfrm>
            <a:off x="8143875" y="2238375"/>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6" name="Oval 46"/>
          <p:cNvSpPr>
            <a:spLocks noChangeArrowheads="1"/>
          </p:cNvSpPr>
          <p:nvPr/>
        </p:nvSpPr>
        <p:spPr bwMode="auto">
          <a:xfrm>
            <a:off x="8382000" y="2503488"/>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7" name="Oval 47"/>
          <p:cNvSpPr>
            <a:spLocks noChangeArrowheads="1"/>
          </p:cNvSpPr>
          <p:nvPr/>
        </p:nvSpPr>
        <p:spPr bwMode="auto">
          <a:xfrm>
            <a:off x="8377238" y="276701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8" name="Oval 48"/>
          <p:cNvSpPr>
            <a:spLocks noChangeArrowheads="1"/>
          </p:cNvSpPr>
          <p:nvPr/>
        </p:nvSpPr>
        <p:spPr bwMode="auto">
          <a:xfrm>
            <a:off x="7883525" y="309086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69" name="Oval 49"/>
          <p:cNvSpPr>
            <a:spLocks noChangeArrowheads="1"/>
          </p:cNvSpPr>
          <p:nvPr/>
        </p:nvSpPr>
        <p:spPr bwMode="auto">
          <a:xfrm>
            <a:off x="6978650" y="36687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70" name="WordArt 50"/>
          <p:cNvSpPr>
            <a:spLocks noChangeArrowheads="1" noChangeShapeType="1" noTextEdit="1"/>
          </p:cNvSpPr>
          <p:nvPr/>
        </p:nvSpPr>
        <p:spPr bwMode="auto">
          <a:xfrm>
            <a:off x="7226300" y="335756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84371" name="Oval 51"/>
          <p:cNvSpPr>
            <a:spLocks noChangeArrowheads="1"/>
          </p:cNvSpPr>
          <p:nvPr/>
        </p:nvSpPr>
        <p:spPr bwMode="auto">
          <a:xfrm>
            <a:off x="7477125" y="39481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72" name="Oval 52"/>
          <p:cNvSpPr>
            <a:spLocks noChangeArrowheads="1"/>
          </p:cNvSpPr>
          <p:nvPr/>
        </p:nvSpPr>
        <p:spPr bwMode="auto">
          <a:xfrm>
            <a:off x="7688263" y="336867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73" name="Oval 53"/>
          <p:cNvSpPr>
            <a:spLocks noChangeArrowheads="1"/>
          </p:cNvSpPr>
          <p:nvPr/>
        </p:nvSpPr>
        <p:spPr bwMode="auto">
          <a:xfrm>
            <a:off x="7683500" y="36322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74" name="Oval 54"/>
          <p:cNvSpPr>
            <a:spLocks noChangeArrowheads="1"/>
          </p:cNvSpPr>
          <p:nvPr/>
        </p:nvSpPr>
        <p:spPr bwMode="auto">
          <a:xfrm>
            <a:off x="7189788" y="3956050"/>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75" name="Oval 55"/>
          <p:cNvSpPr>
            <a:spLocks noChangeArrowheads="1"/>
          </p:cNvSpPr>
          <p:nvPr/>
        </p:nvSpPr>
        <p:spPr bwMode="auto">
          <a:xfrm>
            <a:off x="6969125" y="338455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76" name="Oval 56"/>
          <p:cNvSpPr>
            <a:spLocks noChangeArrowheads="1"/>
          </p:cNvSpPr>
          <p:nvPr/>
        </p:nvSpPr>
        <p:spPr bwMode="auto">
          <a:xfrm>
            <a:off x="6924675" y="16748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77" name="WordArt 57"/>
          <p:cNvSpPr>
            <a:spLocks noChangeArrowheads="1" noChangeShapeType="1" noTextEdit="1"/>
          </p:cNvSpPr>
          <p:nvPr/>
        </p:nvSpPr>
        <p:spPr bwMode="auto">
          <a:xfrm>
            <a:off x="7188200" y="1377950"/>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FF3300"/>
                </a:solidFill>
                <a:effectLst>
                  <a:outerShdw dist="35921" dir="2700000" algn="ctr" rotWithShape="0">
                    <a:srgbClr val="808080">
                      <a:alpha val="80000"/>
                    </a:srgbClr>
                  </a:outerShdw>
                </a:effectLst>
                <a:latin typeface="Arial Black"/>
              </a:rPr>
              <a:t>O</a:t>
            </a:r>
          </a:p>
        </p:txBody>
      </p:sp>
      <p:sp>
        <p:nvSpPr>
          <p:cNvPr id="184378" name="Oval 58"/>
          <p:cNvSpPr>
            <a:spLocks noChangeArrowheads="1"/>
          </p:cNvSpPr>
          <p:nvPr/>
        </p:nvSpPr>
        <p:spPr bwMode="auto">
          <a:xfrm>
            <a:off x="7146925" y="1941513"/>
            <a:ext cx="182563"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79" name="Oval 59"/>
          <p:cNvSpPr>
            <a:spLocks noChangeArrowheads="1"/>
          </p:cNvSpPr>
          <p:nvPr/>
        </p:nvSpPr>
        <p:spPr bwMode="auto">
          <a:xfrm>
            <a:off x="7412038" y="1939925"/>
            <a:ext cx="182562"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80" name="Oval 60"/>
          <p:cNvSpPr>
            <a:spLocks noChangeArrowheads="1"/>
          </p:cNvSpPr>
          <p:nvPr/>
        </p:nvSpPr>
        <p:spPr bwMode="auto">
          <a:xfrm>
            <a:off x="7621588" y="138906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81" name="Oval 61"/>
          <p:cNvSpPr>
            <a:spLocks noChangeArrowheads="1"/>
          </p:cNvSpPr>
          <p:nvPr/>
        </p:nvSpPr>
        <p:spPr bwMode="auto">
          <a:xfrm>
            <a:off x="6927850" y="1384300"/>
            <a:ext cx="182563" cy="182563"/>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82" name="Oval 62"/>
          <p:cNvSpPr>
            <a:spLocks noChangeArrowheads="1"/>
          </p:cNvSpPr>
          <p:nvPr/>
        </p:nvSpPr>
        <p:spPr bwMode="auto">
          <a:xfrm>
            <a:off x="7631113" y="1681163"/>
            <a:ext cx="182562" cy="182562"/>
          </a:xfrm>
          <a:prstGeom prst="ellipse">
            <a:avLst/>
          </a:prstGeom>
          <a:solidFill>
            <a:srgbClr val="FF33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83" name="Oval 63"/>
          <p:cNvSpPr>
            <a:spLocks noChangeArrowheads="1"/>
          </p:cNvSpPr>
          <p:nvPr/>
        </p:nvSpPr>
        <p:spPr bwMode="auto">
          <a:xfrm>
            <a:off x="7456488" y="3103563"/>
            <a:ext cx="182562" cy="182562"/>
          </a:xfrm>
          <a:prstGeom prst="ellipse">
            <a:avLst/>
          </a:prstGeom>
          <a:solidFill>
            <a:srgbClr val="33CC33"/>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84" name="Text Box 64"/>
          <p:cNvSpPr txBox="1">
            <a:spLocks noChangeArrowheads="1"/>
          </p:cNvSpPr>
          <p:nvPr/>
        </p:nvSpPr>
        <p:spPr bwMode="auto">
          <a:xfrm>
            <a:off x="6667500" y="547688"/>
            <a:ext cx="2138363" cy="641350"/>
          </a:xfrm>
          <a:prstGeom prst="rect">
            <a:avLst/>
          </a:prstGeom>
          <a:noFill/>
          <a:ln w="9525">
            <a:noFill/>
            <a:miter lim="800000"/>
            <a:headEnd/>
            <a:tailEnd/>
          </a:ln>
          <a:effectLst/>
        </p:spPr>
        <p:txBody>
          <a:bodyPr>
            <a:spAutoFit/>
          </a:bodyPr>
          <a:lstStyle/>
          <a:p>
            <a:pPr algn="ctr">
              <a:spcBef>
                <a:spcPct val="50000"/>
              </a:spcBef>
            </a:pPr>
            <a:r>
              <a:rPr lang="en-US" sz="3600" smtClean="0">
                <a:solidFill>
                  <a:srgbClr val="000000"/>
                </a:solidFill>
                <a:latin typeface="Arial" pitchFamily="34" charset="0"/>
              </a:rPr>
              <a:t>Nitrate</a:t>
            </a:r>
          </a:p>
        </p:txBody>
      </p:sp>
      <p:sp>
        <p:nvSpPr>
          <p:cNvPr id="184385" name="AutoShape 65"/>
          <p:cNvSpPr>
            <a:spLocks noChangeArrowheads="1"/>
          </p:cNvSpPr>
          <p:nvPr/>
        </p:nvSpPr>
        <p:spPr bwMode="auto">
          <a:xfrm>
            <a:off x="3795713" y="1695450"/>
            <a:ext cx="1812925" cy="2312988"/>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86" name="AutoShape 66"/>
          <p:cNvSpPr>
            <a:spLocks noChangeArrowheads="1"/>
          </p:cNvSpPr>
          <p:nvPr/>
        </p:nvSpPr>
        <p:spPr bwMode="auto">
          <a:xfrm>
            <a:off x="6673850" y="1260475"/>
            <a:ext cx="2103438" cy="3014663"/>
          </a:xfrm>
          <a:prstGeom prst="bracketPair">
            <a:avLst>
              <a:gd name="adj" fmla="val 16667"/>
            </a:avLst>
          </a:prstGeom>
          <a:no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184387" name="Text Box 67"/>
          <p:cNvSpPr txBox="1">
            <a:spLocks noChangeArrowheads="1"/>
          </p:cNvSpPr>
          <p:nvPr/>
        </p:nvSpPr>
        <p:spPr bwMode="auto">
          <a:xfrm>
            <a:off x="8594725" y="960438"/>
            <a:ext cx="549275" cy="519112"/>
          </a:xfrm>
          <a:prstGeom prst="rect">
            <a:avLst/>
          </a:prstGeom>
          <a:noFill/>
          <a:ln w="9525">
            <a:noFill/>
            <a:miter lim="800000"/>
            <a:headEnd/>
            <a:tailEnd/>
          </a:ln>
          <a:effectLst/>
        </p:spPr>
        <p:txBody>
          <a:bodyPr>
            <a:spAutoFit/>
          </a:bodyPr>
          <a:lstStyle/>
          <a:p>
            <a:pPr>
              <a:spcBef>
                <a:spcPct val="50000"/>
              </a:spcBef>
            </a:pPr>
            <a:r>
              <a:rPr lang="en-US" sz="2800" smtClean="0">
                <a:solidFill>
                  <a:srgbClr val="000000"/>
                </a:solidFill>
                <a:latin typeface="Arial" pitchFamily="34" charset="0"/>
              </a:rPr>
              <a:t>-1</a:t>
            </a:r>
          </a:p>
        </p:txBody>
      </p:sp>
      <p:sp>
        <p:nvSpPr>
          <p:cNvPr id="184388" name="Text Box 68"/>
          <p:cNvSpPr txBox="1">
            <a:spLocks noChangeArrowheads="1"/>
          </p:cNvSpPr>
          <p:nvPr/>
        </p:nvSpPr>
        <p:spPr bwMode="auto">
          <a:xfrm>
            <a:off x="5260975" y="1271588"/>
            <a:ext cx="549275" cy="519112"/>
          </a:xfrm>
          <a:prstGeom prst="rect">
            <a:avLst/>
          </a:prstGeom>
          <a:noFill/>
          <a:ln w="9525">
            <a:noFill/>
            <a:miter lim="800000"/>
            <a:headEnd/>
            <a:tailEnd/>
          </a:ln>
          <a:effectLst/>
        </p:spPr>
        <p:txBody>
          <a:bodyPr>
            <a:spAutoFit/>
          </a:bodyPr>
          <a:lstStyle/>
          <a:p>
            <a:pPr>
              <a:spcBef>
                <a:spcPct val="50000"/>
              </a:spcBef>
            </a:pPr>
            <a:r>
              <a:rPr lang="en-US" sz="2800" smtClean="0">
                <a:solidFill>
                  <a:srgbClr val="000000"/>
                </a:solidFill>
                <a:latin typeface="Arial" pitchFamily="34" charset="0"/>
              </a:rPr>
              <a:t>-1</a:t>
            </a:r>
          </a:p>
        </p:txBody>
      </p:sp>
      <p:sp>
        <p:nvSpPr>
          <p:cNvPr id="184389" name="Text Box 69"/>
          <p:cNvSpPr txBox="1">
            <a:spLocks noChangeArrowheads="1"/>
          </p:cNvSpPr>
          <p:nvPr/>
        </p:nvSpPr>
        <p:spPr bwMode="auto">
          <a:xfrm>
            <a:off x="4068763" y="3995738"/>
            <a:ext cx="1462087" cy="701675"/>
          </a:xfrm>
          <a:prstGeom prst="rect">
            <a:avLst/>
          </a:prstGeom>
          <a:noFill/>
          <a:ln w="9525">
            <a:noFill/>
            <a:miter lim="800000"/>
            <a:headEnd/>
            <a:tailEnd/>
          </a:ln>
          <a:effectLst/>
        </p:spPr>
        <p:txBody>
          <a:bodyPr>
            <a:spAutoFit/>
          </a:bodyPr>
          <a:lstStyle/>
          <a:p>
            <a:pPr>
              <a:spcBef>
                <a:spcPct val="50000"/>
              </a:spcBef>
            </a:pPr>
            <a:r>
              <a:rPr lang="en-US" sz="4000" smtClean="0">
                <a:solidFill>
                  <a:srgbClr val="000000"/>
                </a:solidFill>
                <a:latin typeface="Arial" pitchFamily="34" charset="0"/>
              </a:rPr>
              <a:t>NO</a:t>
            </a:r>
            <a:r>
              <a:rPr lang="en-US" sz="4000" baseline="-25000" smtClean="0">
                <a:solidFill>
                  <a:srgbClr val="000000"/>
                </a:solidFill>
                <a:latin typeface="Arial" pitchFamily="34" charset="0"/>
              </a:rPr>
              <a:t>2</a:t>
            </a:r>
            <a:r>
              <a:rPr lang="en-US" sz="5400" baseline="30000" smtClean="0">
                <a:solidFill>
                  <a:srgbClr val="000000"/>
                </a:solidFill>
                <a:latin typeface="Arial" pitchFamily="34" charset="0"/>
              </a:rPr>
              <a:t>-</a:t>
            </a:r>
            <a:endParaRPr lang="en-US" sz="6000" baseline="30000" smtClean="0">
              <a:solidFill>
                <a:srgbClr val="000000"/>
              </a:solidFill>
              <a:latin typeface="Arial" pitchFamily="34" charset="0"/>
            </a:endParaRPr>
          </a:p>
        </p:txBody>
      </p:sp>
      <p:sp>
        <p:nvSpPr>
          <p:cNvPr id="184391" name="Text Box 71"/>
          <p:cNvSpPr txBox="1">
            <a:spLocks noChangeArrowheads="1"/>
          </p:cNvSpPr>
          <p:nvPr/>
        </p:nvSpPr>
        <p:spPr bwMode="auto">
          <a:xfrm>
            <a:off x="7123113" y="4337050"/>
            <a:ext cx="1720850" cy="701675"/>
          </a:xfrm>
          <a:prstGeom prst="rect">
            <a:avLst/>
          </a:prstGeom>
          <a:noFill/>
          <a:ln w="9525">
            <a:noFill/>
            <a:miter lim="800000"/>
            <a:headEnd/>
            <a:tailEnd/>
          </a:ln>
          <a:effectLst/>
        </p:spPr>
        <p:txBody>
          <a:bodyPr>
            <a:spAutoFit/>
          </a:bodyPr>
          <a:lstStyle/>
          <a:p>
            <a:pPr>
              <a:spcBef>
                <a:spcPct val="50000"/>
              </a:spcBef>
            </a:pPr>
            <a:r>
              <a:rPr lang="en-US" sz="4000" smtClean="0">
                <a:solidFill>
                  <a:srgbClr val="000000"/>
                </a:solidFill>
                <a:latin typeface="Arial" pitchFamily="34" charset="0"/>
              </a:rPr>
              <a:t>NO</a:t>
            </a:r>
            <a:r>
              <a:rPr lang="en-US" sz="4000" baseline="-25000" smtClean="0">
                <a:solidFill>
                  <a:srgbClr val="000000"/>
                </a:solidFill>
                <a:latin typeface="Arial" pitchFamily="34" charset="0"/>
              </a:rPr>
              <a:t>3</a:t>
            </a:r>
            <a:r>
              <a:rPr lang="en-US" sz="6000" baseline="30000" smtClean="0">
                <a:solidFill>
                  <a:srgbClr val="000000"/>
                </a:solidFill>
                <a:latin typeface="Arial" pitchFamily="34" charset="0"/>
              </a:rPr>
              <a:t>-</a:t>
            </a:r>
          </a:p>
        </p:txBody>
      </p:sp>
    </p:spTree>
  </p:cSld>
  <p:clrMapOvr>
    <a:masterClrMapping/>
  </p:clrMapOvr>
  <p:transition spd="slow">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1" y="2774950"/>
            <a:ext cx="8943975" cy="3870325"/>
          </a:xfrm>
        </p:spPr>
        <p:txBody>
          <a:bodyPr/>
          <a:lstStyle/>
          <a:p>
            <a:pPr>
              <a:lnSpc>
                <a:spcPct val="90000"/>
              </a:lnSpc>
              <a:spcBef>
                <a:spcPct val="0"/>
              </a:spcBef>
              <a:buFontTx/>
              <a:buNone/>
            </a:pPr>
            <a:r>
              <a:rPr lang="en-US" sz="2800" dirty="0"/>
              <a:t>The nitrite in the blood converts the hemoglobin in red blood cells to </a:t>
            </a:r>
            <a:r>
              <a:rPr lang="en-US" sz="2800" dirty="0" err="1"/>
              <a:t>methemoglobin</a:t>
            </a:r>
            <a:r>
              <a:rPr lang="en-US" sz="2800" dirty="0"/>
              <a:t> (“meta” + hemoglobin</a:t>
            </a:r>
            <a:r>
              <a:rPr lang="en-US" sz="2800" dirty="0" smtClean="0"/>
              <a:t>)</a:t>
            </a:r>
          </a:p>
          <a:p>
            <a:pPr>
              <a:lnSpc>
                <a:spcPct val="90000"/>
              </a:lnSpc>
              <a:spcBef>
                <a:spcPct val="0"/>
              </a:spcBef>
              <a:buFontTx/>
              <a:buNone/>
            </a:pPr>
            <a:endParaRPr lang="en-US" sz="2800" dirty="0"/>
          </a:p>
          <a:p>
            <a:pPr>
              <a:lnSpc>
                <a:spcPct val="90000"/>
              </a:lnSpc>
              <a:spcBef>
                <a:spcPct val="0"/>
              </a:spcBef>
              <a:buFontTx/>
              <a:buNone/>
            </a:pPr>
            <a:r>
              <a:rPr lang="en-US" sz="2800" dirty="0" smtClean="0"/>
              <a:t>The altered hemoglobin </a:t>
            </a:r>
            <a:r>
              <a:rPr lang="en-US" sz="2800" dirty="0"/>
              <a:t>reduces the ability of the blood to carry oxygen, causing a condition known as </a:t>
            </a:r>
            <a:r>
              <a:rPr lang="en-US" sz="2800" b="1" dirty="0" err="1"/>
              <a:t>methemoglobinemia</a:t>
            </a:r>
            <a:r>
              <a:rPr lang="en-US" sz="2800" dirty="0"/>
              <a:t>, or "blue baby </a:t>
            </a:r>
            <a:r>
              <a:rPr lang="en-US" sz="2800" dirty="0" smtClean="0"/>
              <a:t>syndrome” because the baby turns blue due to lack of oxygen.</a:t>
            </a:r>
            <a:endParaRPr lang="en-US" sz="2800" dirty="0"/>
          </a:p>
        </p:txBody>
      </p:sp>
      <p:pic>
        <p:nvPicPr>
          <p:cNvPr id="182275" name="Picture 3" descr="cyanosis"/>
          <p:cNvPicPr>
            <a:picLocks noChangeAspect="1" noChangeArrowheads="1"/>
          </p:cNvPicPr>
          <p:nvPr/>
        </p:nvPicPr>
        <p:blipFill>
          <a:blip r:embed="rId2" cstate="screen"/>
          <a:srcRect/>
          <a:stretch>
            <a:fillRect/>
          </a:stretch>
        </p:blipFill>
        <p:spPr bwMode="auto">
          <a:xfrm>
            <a:off x="4818063" y="0"/>
            <a:ext cx="4325937" cy="2798763"/>
          </a:xfrm>
          <a:prstGeom prst="rect">
            <a:avLst/>
          </a:prstGeom>
          <a:noFill/>
        </p:spPr>
      </p:pic>
      <p:sp>
        <p:nvSpPr>
          <p:cNvPr id="182276" name="Text Box 4"/>
          <p:cNvSpPr txBox="1">
            <a:spLocks noChangeArrowheads="1"/>
          </p:cNvSpPr>
          <p:nvPr/>
        </p:nvSpPr>
        <p:spPr bwMode="auto">
          <a:xfrm>
            <a:off x="214313" y="222250"/>
            <a:ext cx="4502150" cy="2190750"/>
          </a:xfrm>
          <a:prstGeom prst="rect">
            <a:avLst/>
          </a:prstGeom>
          <a:solidFill>
            <a:schemeClr val="bg1"/>
          </a:solidFill>
          <a:ln w="9525" algn="ctr">
            <a:noFill/>
            <a:miter lim="800000"/>
            <a:headEnd/>
            <a:tailEnd/>
          </a:ln>
          <a:effectLst/>
        </p:spPr>
        <p:txBody>
          <a:bodyPr lIns="45720" tIns="0" rIns="45720" bIns="0">
            <a:spAutoFit/>
          </a:bodyPr>
          <a:lstStyle/>
          <a:p>
            <a:pPr>
              <a:lnSpc>
                <a:spcPct val="90000"/>
              </a:lnSpc>
              <a:spcBef>
                <a:spcPct val="50000"/>
              </a:spcBef>
            </a:pPr>
            <a:r>
              <a:rPr lang="en-US" sz="3200" dirty="0" smtClean="0">
                <a:solidFill>
                  <a:srgbClr val="000000"/>
                </a:solidFill>
                <a:latin typeface="Arial Narrow" pitchFamily="34" charset="0"/>
              </a:rPr>
              <a:t>High nitrate levels in drinking water can harm infants. Nitrate is converted into nitrite by bacteria that survives in infants’ stomachs.</a:t>
            </a:r>
          </a:p>
        </p:txBody>
      </p:sp>
      <p:sp>
        <p:nvSpPr>
          <p:cNvPr id="182277" name="Text Box 5"/>
          <p:cNvSpPr txBox="1">
            <a:spLocks noChangeArrowheads="1"/>
          </p:cNvSpPr>
          <p:nvPr/>
        </p:nvSpPr>
        <p:spPr bwMode="auto">
          <a:xfrm>
            <a:off x="4932363" y="2466975"/>
            <a:ext cx="4211637" cy="120650"/>
          </a:xfrm>
          <a:prstGeom prst="rect">
            <a:avLst/>
          </a:prstGeom>
          <a:solidFill>
            <a:schemeClr val="bg1"/>
          </a:solidFill>
          <a:ln w="9525" algn="ctr">
            <a:noFill/>
            <a:miter lim="800000"/>
            <a:headEnd/>
            <a:tailEnd/>
          </a:ln>
          <a:effectLst/>
        </p:spPr>
        <p:txBody>
          <a:bodyPr lIns="45720" tIns="0" rIns="45720" bIns="0">
            <a:spAutoFit/>
          </a:bodyPr>
          <a:lstStyle/>
          <a:p>
            <a:pPr>
              <a:lnSpc>
                <a:spcPct val="80000"/>
              </a:lnSpc>
              <a:spcBef>
                <a:spcPct val="50000"/>
              </a:spcBef>
            </a:pPr>
            <a:r>
              <a:rPr lang="en-US" sz="1000" smtClean="0">
                <a:solidFill>
                  <a:srgbClr val="000000"/>
                </a:solidFill>
                <a:latin typeface="Arial Narrow" pitchFamily="34" charset="0"/>
              </a:rPr>
              <a:t>by bacteria that survives in infants’ stomachs causing “blue baby syndrome”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274">
                                            <p:txEl>
                                              <p:pRg st="0" end="0"/>
                                            </p:txEl>
                                          </p:spTgt>
                                        </p:tgtEl>
                                        <p:attrNameLst>
                                          <p:attrName>style.visibility</p:attrName>
                                        </p:attrNameLst>
                                      </p:cBhvr>
                                      <p:to>
                                        <p:strVal val="visible"/>
                                      </p:to>
                                    </p:set>
                                    <p:animEffect transition="in" filter="fade">
                                      <p:cBhvr>
                                        <p:cTn id="7" dur="2000"/>
                                        <p:tgtEl>
                                          <p:spTgt spid="182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2274">
                                            <p:txEl>
                                              <p:pRg st="2" end="2"/>
                                            </p:txEl>
                                          </p:spTgt>
                                        </p:tgtEl>
                                        <p:attrNameLst>
                                          <p:attrName>style.visibility</p:attrName>
                                        </p:attrNameLst>
                                      </p:cBhvr>
                                      <p:to>
                                        <p:strVal val="visible"/>
                                      </p:to>
                                    </p:set>
                                    <p:animEffect transition="in" filter="fade">
                                      <p:cBhvr>
                                        <p:cTn id="12" dur="2000"/>
                                        <p:tgtEl>
                                          <p:spTgt spid="182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http://www.chemistryland.com/CHM151S/09-CovalentBonds/PVCconnectors.jpg"/>
          <p:cNvPicPr>
            <a:picLocks noChangeAspect="1" noChangeArrowheads="1"/>
          </p:cNvPicPr>
          <p:nvPr/>
        </p:nvPicPr>
        <p:blipFill>
          <a:blip r:embed="rId2" cstate="screen"/>
          <a:srcRect/>
          <a:stretch>
            <a:fillRect/>
          </a:stretch>
        </p:blipFill>
        <p:spPr bwMode="auto">
          <a:xfrm>
            <a:off x="1506648" y="145647"/>
            <a:ext cx="6147329" cy="5402926"/>
          </a:xfrm>
          <a:prstGeom prst="rect">
            <a:avLst/>
          </a:prstGeom>
          <a:noFill/>
        </p:spPr>
      </p:pic>
      <p:sp>
        <p:nvSpPr>
          <p:cNvPr id="3" name="TextBox 2"/>
          <p:cNvSpPr txBox="1"/>
          <p:nvPr/>
        </p:nvSpPr>
        <p:spPr>
          <a:xfrm>
            <a:off x="307571" y="5636029"/>
            <a:ext cx="7755774" cy="1200329"/>
          </a:xfrm>
          <a:prstGeom prst="rect">
            <a:avLst/>
          </a:prstGeom>
          <a:noFill/>
        </p:spPr>
        <p:txBody>
          <a:bodyPr wrap="square" rtlCol="0">
            <a:spAutoFit/>
          </a:bodyPr>
          <a:lstStyle/>
          <a:p>
            <a:pPr algn="ctr"/>
            <a:r>
              <a:rPr lang="en-US" sz="2400" dirty="0" smtClean="0"/>
              <a:t>PVC pipe connectors also require choosing a certain size, plus the choices of angles are very limited.  Electrons are much more flexible.</a:t>
            </a:r>
            <a:endParaRPr lang="en-US" sz="2400" dirty="0"/>
          </a:p>
        </p:txBody>
      </p:sp>
    </p:spTree>
  </p:cSld>
  <p:clrMapOvr>
    <a:masterClrMapping/>
  </p:clrMapOvr>
  <p:transition spd="slow">
    <p:strips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Line 114"/>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smtClean="0">
              <a:solidFill>
                <a:srgbClr val="000000"/>
              </a:solidFill>
              <a:latin typeface="Arial" pitchFamily="34" charset="0"/>
            </a:endParaRPr>
          </a:p>
        </p:txBody>
      </p:sp>
      <p:sp>
        <p:nvSpPr>
          <p:cNvPr id="31747" name="Line 115"/>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smtClean="0">
              <a:solidFill>
                <a:srgbClr val="000000"/>
              </a:solidFill>
              <a:latin typeface="Arial" pitchFamily="34" charset="0"/>
            </a:endParaRPr>
          </a:p>
        </p:txBody>
      </p:sp>
      <p:sp>
        <p:nvSpPr>
          <p:cNvPr id="31748" name="Oval 82"/>
          <p:cNvSpPr>
            <a:spLocks noChangeArrowheads="1"/>
          </p:cNvSpPr>
          <p:nvPr/>
        </p:nvSpPr>
        <p:spPr bwMode="auto">
          <a:xfrm>
            <a:off x="2447925" y="1169988"/>
            <a:ext cx="1858963" cy="1857375"/>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2" name="Group 2"/>
          <p:cNvGrpSpPr>
            <a:grpSpLocks/>
          </p:cNvGrpSpPr>
          <p:nvPr/>
        </p:nvGrpSpPr>
        <p:grpSpPr bwMode="auto">
          <a:xfrm>
            <a:off x="2890838" y="1509713"/>
            <a:ext cx="952500" cy="1109662"/>
            <a:chOff x="4680" y="175"/>
            <a:chExt cx="819" cy="955"/>
          </a:xfrm>
        </p:grpSpPr>
        <p:sp>
          <p:nvSpPr>
            <p:cNvPr id="32059" name="Oval 3"/>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smtClean="0">
                <a:solidFill>
                  <a:srgbClr val="000000"/>
                </a:solidFill>
                <a:latin typeface="Arial" pitchFamily="34" charset="0"/>
              </a:endParaRPr>
            </a:p>
          </p:txBody>
        </p:sp>
        <p:grpSp>
          <p:nvGrpSpPr>
            <p:cNvPr id="3" name="Group 4"/>
            <p:cNvGrpSpPr>
              <a:grpSpLocks/>
            </p:cNvGrpSpPr>
            <p:nvPr/>
          </p:nvGrpSpPr>
          <p:grpSpPr bwMode="auto">
            <a:xfrm>
              <a:off x="5006" y="175"/>
              <a:ext cx="168" cy="955"/>
              <a:chOff x="3211" y="724"/>
              <a:chExt cx="182" cy="1037"/>
            </a:xfrm>
          </p:grpSpPr>
          <p:grpSp>
            <p:nvGrpSpPr>
              <p:cNvPr id="4" name="Group 5"/>
              <p:cNvGrpSpPr>
                <a:grpSpLocks/>
              </p:cNvGrpSpPr>
              <p:nvPr/>
            </p:nvGrpSpPr>
            <p:grpSpPr bwMode="auto">
              <a:xfrm>
                <a:off x="3211" y="724"/>
                <a:ext cx="182" cy="182"/>
                <a:chOff x="5384" y="1264"/>
                <a:chExt cx="182" cy="182"/>
              </a:xfrm>
            </p:grpSpPr>
            <p:sp>
              <p:nvSpPr>
                <p:cNvPr id="32065" name="Oval 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66" name="Line 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5" name="Group 8"/>
              <p:cNvGrpSpPr>
                <a:grpSpLocks/>
              </p:cNvGrpSpPr>
              <p:nvPr/>
            </p:nvGrpSpPr>
            <p:grpSpPr bwMode="auto">
              <a:xfrm>
                <a:off x="3211" y="1579"/>
                <a:ext cx="182" cy="182"/>
                <a:chOff x="5384" y="1264"/>
                <a:chExt cx="182" cy="182"/>
              </a:xfrm>
            </p:grpSpPr>
            <p:sp>
              <p:nvSpPr>
                <p:cNvPr id="32063" name="Oval 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64" name="Line 1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grpSp>
      <p:sp>
        <p:nvSpPr>
          <p:cNvPr id="31750" name="Oval 11"/>
          <p:cNvSpPr>
            <a:spLocks noChangeArrowheads="1"/>
          </p:cNvSpPr>
          <p:nvPr/>
        </p:nvSpPr>
        <p:spPr bwMode="auto">
          <a:xfrm>
            <a:off x="6467475" y="1612900"/>
            <a:ext cx="950913" cy="952500"/>
          </a:xfrm>
          <a:prstGeom prst="ellipse">
            <a:avLst/>
          </a:prstGeom>
          <a:noFill/>
          <a:ln w="38100" cap="rnd" algn="ctr">
            <a:solidFill>
              <a:srgbClr val="3574E5"/>
            </a:solidFill>
            <a:prstDash val="sysDot"/>
            <a:round/>
            <a:headEnd/>
            <a:tailEnd/>
          </a:ln>
        </p:spPr>
        <p:txBody>
          <a:bodyPr wrap="none" anchor="ctr"/>
          <a:lstStyle/>
          <a:p>
            <a:endParaRPr lang="en-US" smtClean="0">
              <a:solidFill>
                <a:srgbClr val="000000"/>
              </a:solidFill>
              <a:latin typeface="Arial" pitchFamily="34" charset="0"/>
            </a:endParaRPr>
          </a:p>
        </p:txBody>
      </p:sp>
      <p:grpSp>
        <p:nvGrpSpPr>
          <p:cNvPr id="6" name="Group 12"/>
          <p:cNvGrpSpPr>
            <a:grpSpLocks/>
          </p:cNvGrpSpPr>
          <p:nvPr/>
        </p:nvGrpSpPr>
        <p:grpSpPr bwMode="auto">
          <a:xfrm>
            <a:off x="6845300" y="1533525"/>
            <a:ext cx="195263" cy="1111250"/>
            <a:chOff x="3211" y="724"/>
            <a:chExt cx="182" cy="1037"/>
          </a:xfrm>
        </p:grpSpPr>
        <p:grpSp>
          <p:nvGrpSpPr>
            <p:cNvPr id="7" name="Group 13"/>
            <p:cNvGrpSpPr>
              <a:grpSpLocks/>
            </p:cNvGrpSpPr>
            <p:nvPr/>
          </p:nvGrpSpPr>
          <p:grpSpPr bwMode="auto">
            <a:xfrm>
              <a:off x="3211" y="724"/>
              <a:ext cx="182" cy="182"/>
              <a:chOff x="5384" y="1264"/>
              <a:chExt cx="182" cy="182"/>
            </a:xfrm>
          </p:grpSpPr>
          <p:sp>
            <p:nvSpPr>
              <p:cNvPr id="32057" name="Oval 1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58" name="Line 1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8" name="Group 16"/>
            <p:cNvGrpSpPr>
              <a:grpSpLocks/>
            </p:cNvGrpSpPr>
            <p:nvPr/>
          </p:nvGrpSpPr>
          <p:grpSpPr bwMode="auto">
            <a:xfrm>
              <a:off x="3211" y="1579"/>
              <a:ext cx="182" cy="182"/>
              <a:chOff x="5384" y="1264"/>
              <a:chExt cx="182" cy="182"/>
            </a:xfrm>
          </p:grpSpPr>
          <p:sp>
            <p:nvSpPr>
              <p:cNvPr id="32055" name="Oval 1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56" name="Line 1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sp>
        <p:nvSpPr>
          <p:cNvPr id="31752" name="Oval 19"/>
          <p:cNvSpPr>
            <a:spLocks noChangeArrowheads="1"/>
          </p:cNvSpPr>
          <p:nvPr/>
        </p:nvSpPr>
        <p:spPr bwMode="auto">
          <a:xfrm>
            <a:off x="3162300" y="2162175"/>
            <a:ext cx="217488"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53" name="Oval 20"/>
          <p:cNvSpPr>
            <a:spLocks noChangeArrowheads="1"/>
          </p:cNvSpPr>
          <p:nvPr/>
        </p:nvSpPr>
        <p:spPr bwMode="auto">
          <a:xfrm>
            <a:off x="3487738" y="1838325"/>
            <a:ext cx="217487"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54" name="Oval 21"/>
          <p:cNvSpPr>
            <a:spLocks noChangeArrowheads="1"/>
          </p:cNvSpPr>
          <p:nvPr/>
        </p:nvSpPr>
        <p:spPr bwMode="auto">
          <a:xfrm>
            <a:off x="3479800" y="2119313"/>
            <a:ext cx="217488"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55" name="Oval 22"/>
          <p:cNvSpPr>
            <a:spLocks noChangeArrowheads="1"/>
          </p:cNvSpPr>
          <p:nvPr/>
        </p:nvSpPr>
        <p:spPr bwMode="auto">
          <a:xfrm>
            <a:off x="3211513" y="1736725"/>
            <a:ext cx="217487"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9" name="Group 23"/>
          <p:cNvGrpSpPr>
            <a:grpSpLocks/>
          </p:cNvGrpSpPr>
          <p:nvPr/>
        </p:nvGrpSpPr>
        <p:grpSpPr bwMode="auto">
          <a:xfrm>
            <a:off x="3222625" y="1990725"/>
            <a:ext cx="249238" cy="249238"/>
            <a:chOff x="1304" y="2479"/>
            <a:chExt cx="384" cy="384"/>
          </a:xfrm>
        </p:grpSpPr>
        <p:sp>
          <p:nvSpPr>
            <p:cNvPr id="32051" name="Oval 2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52" name="AutoShape 2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0" name="Group 26"/>
          <p:cNvGrpSpPr>
            <a:grpSpLocks/>
          </p:cNvGrpSpPr>
          <p:nvPr/>
        </p:nvGrpSpPr>
        <p:grpSpPr bwMode="auto">
          <a:xfrm>
            <a:off x="3452813" y="1971675"/>
            <a:ext cx="250825" cy="249238"/>
            <a:chOff x="1304" y="2479"/>
            <a:chExt cx="384" cy="384"/>
          </a:xfrm>
        </p:grpSpPr>
        <p:sp>
          <p:nvSpPr>
            <p:cNvPr id="32049" name="Oval 2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50" name="AutoShape 2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1" name="Group 29"/>
          <p:cNvGrpSpPr>
            <a:grpSpLocks/>
          </p:cNvGrpSpPr>
          <p:nvPr/>
        </p:nvGrpSpPr>
        <p:grpSpPr bwMode="auto">
          <a:xfrm>
            <a:off x="3290888" y="2176463"/>
            <a:ext cx="250825" cy="249237"/>
            <a:chOff x="1304" y="2479"/>
            <a:chExt cx="384" cy="384"/>
          </a:xfrm>
        </p:grpSpPr>
        <p:sp>
          <p:nvSpPr>
            <p:cNvPr id="32047" name="Oval 3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8" name="AutoShape 3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2" name="Group 32"/>
          <p:cNvGrpSpPr>
            <a:grpSpLocks/>
          </p:cNvGrpSpPr>
          <p:nvPr/>
        </p:nvGrpSpPr>
        <p:grpSpPr bwMode="auto">
          <a:xfrm>
            <a:off x="3055938" y="1860550"/>
            <a:ext cx="249237" cy="250825"/>
            <a:chOff x="1304" y="2479"/>
            <a:chExt cx="384" cy="384"/>
          </a:xfrm>
        </p:grpSpPr>
        <p:sp>
          <p:nvSpPr>
            <p:cNvPr id="32045" name="Oval 3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6" name="AutoShape 3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3" name="Group 35"/>
          <p:cNvGrpSpPr>
            <a:grpSpLocks/>
          </p:cNvGrpSpPr>
          <p:nvPr/>
        </p:nvGrpSpPr>
        <p:grpSpPr bwMode="auto">
          <a:xfrm>
            <a:off x="3308350" y="1798638"/>
            <a:ext cx="250825" cy="247650"/>
            <a:chOff x="1304" y="2479"/>
            <a:chExt cx="384" cy="384"/>
          </a:xfrm>
        </p:grpSpPr>
        <p:sp>
          <p:nvSpPr>
            <p:cNvPr id="32043" name="Oval 3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4" name="AutoShape 3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4" name="Group 38"/>
          <p:cNvGrpSpPr>
            <a:grpSpLocks/>
          </p:cNvGrpSpPr>
          <p:nvPr/>
        </p:nvGrpSpPr>
        <p:grpSpPr bwMode="auto">
          <a:xfrm>
            <a:off x="3057525" y="2100263"/>
            <a:ext cx="249238" cy="249237"/>
            <a:chOff x="1304" y="2479"/>
            <a:chExt cx="384" cy="384"/>
          </a:xfrm>
        </p:grpSpPr>
        <p:sp>
          <p:nvSpPr>
            <p:cNvPr id="32041" name="Oval 3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2" name="AutoShape 4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5" name="Group 41"/>
          <p:cNvGrpSpPr>
            <a:grpSpLocks/>
          </p:cNvGrpSpPr>
          <p:nvPr/>
        </p:nvGrpSpPr>
        <p:grpSpPr bwMode="auto">
          <a:xfrm>
            <a:off x="3471863" y="1773238"/>
            <a:ext cx="249237" cy="249237"/>
            <a:chOff x="1304" y="2479"/>
            <a:chExt cx="384" cy="384"/>
          </a:xfrm>
        </p:grpSpPr>
        <p:sp>
          <p:nvSpPr>
            <p:cNvPr id="32039" name="Oval 4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0" name="AutoShape 4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6" name="Group 44"/>
          <p:cNvGrpSpPr>
            <a:grpSpLocks/>
          </p:cNvGrpSpPr>
          <p:nvPr/>
        </p:nvGrpSpPr>
        <p:grpSpPr bwMode="auto">
          <a:xfrm>
            <a:off x="3178175" y="1806575"/>
            <a:ext cx="249238" cy="249238"/>
            <a:chOff x="1304" y="2479"/>
            <a:chExt cx="384" cy="384"/>
          </a:xfrm>
        </p:grpSpPr>
        <p:sp>
          <p:nvSpPr>
            <p:cNvPr id="32037" name="Oval 4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8" name="AutoShape 4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7" name="Group 47"/>
          <p:cNvGrpSpPr>
            <a:grpSpLocks/>
          </p:cNvGrpSpPr>
          <p:nvPr/>
        </p:nvGrpSpPr>
        <p:grpSpPr bwMode="auto">
          <a:xfrm>
            <a:off x="3357563" y="1985963"/>
            <a:ext cx="250825" cy="249237"/>
            <a:chOff x="1304" y="2479"/>
            <a:chExt cx="384" cy="384"/>
          </a:xfrm>
        </p:grpSpPr>
        <p:sp>
          <p:nvSpPr>
            <p:cNvPr id="32035" name="Oval 4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6" name="AutoShape 4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765" name="Oval 50"/>
          <p:cNvSpPr>
            <a:spLocks noChangeArrowheads="1"/>
          </p:cNvSpPr>
          <p:nvPr/>
        </p:nvSpPr>
        <p:spPr bwMode="auto">
          <a:xfrm>
            <a:off x="6732588" y="2160588"/>
            <a:ext cx="215900"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66" name="Oval 51"/>
          <p:cNvSpPr>
            <a:spLocks noChangeArrowheads="1"/>
          </p:cNvSpPr>
          <p:nvPr/>
        </p:nvSpPr>
        <p:spPr bwMode="auto">
          <a:xfrm>
            <a:off x="7056438" y="1836738"/>
            <a:ext cx="217487" cy="2159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67" name="Oval 52"/>
          <p:cNvSpPr>
            <a:spLocks noChangeArrowheads="1"/>
          </p:cNvSpPr>
          <p:nvPr/>
        </p:nvSpPr>
        <p:spPr bwMode="auto">
          <a:xfrm>
            <a:off x="7050088" y="2084388"/>
            <a:ext cx="215900"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68" name="Oval 53"/>
          <p:cNvSpPr>
            <a:spLocks noChangeArrowheads="1"/>
          </p:cNvSpPr>
          <p:nvPr/>
        </p:nvSpPr>
        <p:spPr bwMode="auto">
          <a:xfrm>
            <a:off x="6738938" y="1776413"/>
            <a:ext cx="217487"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18" name="Group 54"/>
          <p:cNvGrpSpPr>
            <a:grpSpLocks/>
          </p:cNvGrpSpPr>
          <p:nvPr/>
        </p:nvGrpSpPr>
        <p:grpSpPr bwMode="auto">
          <a:xfrm>
            <a:off x="6789738" y="1989138"/>
            <a:ext cx="250825" cy="249237"/>
            <a:chOff x="1304" y="2479"/>
            <a:chExt cx="384" cy="384"/>
          </a:xfrm>
        </p:grpSpPr>
        <p:sp>
          <p:nvSpPr>
            <p:cNvPr id="32033" name="Oval 5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4" name="AutoShape 5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9" name="Group 57"/>
          <p:cNvGrpSpPr>
            <a:grpSpLocks/>
          </p:cNvGrpSpPr>
          <p:nvPr/>
        </p:nvGrpSpPr>
        <p:grpSpPr bwMode="auto">
          <a:xfrm>
            <a:off x="7021513" y="1970088"/>
            <a:ext cx="249237" cy="249237"/>
            <a:chOff x="1304" y="2479"/>
            <a:chExt cx="384" cy="384"/>
          </a:xfrm>
        </p:grpSpPr>
        <p:sp>
          <p:nvSpPr>
            <p:cNvPr id="32031" name="Oval 5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2" name="AutoShape 5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0" name="Group 60"/>
          <p:cNvGrpSpPr>
            <a:grpSpLocks/>
          </p:cNvGrpSpPr>
          <p:nvPr/>
        </p:nvGrpSpPr>
        <p:grpSpPr bwMode="auto">
          <a:xfrm>
            <a:off x="6861175" y="2174875"/>
            <a:ext cx="249238" cy="249238"/>
            <a:chOff x="1304" y="2479"/>
            <a:chExt cx="384" cy="384"/>
          </a:xfrm>
        </p:grpSpPr>
        <p:sp>
          <p:nvSpPr>
            <p:cNvPr id="32029" name="Oval 6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0" name="AutoShape 6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1" name="Group 63"/>
          <p:cNvGrpSpPr>
            <a:grpSpLocks/>
          </p:cNvGrpSpPr>
          <p:nvPr/>
        </p:nvGrpSpPr>
        <p:grpSpPr bwMode="auto">
          <a:xfrm>
            <a:off x="6624638" y="1858963"/>
            <a:ext cx="249237" cy="250825"/>
            <a:chOff x="1304" y="2479"/>
            <a:chExt cx="384" cy="384"/>
          </a:xfrm>
        </p:grpSpPr>
        <p:sp>
          <p:nvSpPr>
            <p:cNvPr id="32027" name="Oval 6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8" name="AutoShape 6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2" name="Group 66"/>
          <p:cNvGrpSpPr>
            <a:grpSpLocks/>
          </p:cNvGrpSpPr>
          <p:nvPr/>
        </p:nvGrpSpPr>
        <p:grpSpPr bwMode="auto">
          <a:xfrm>
            <a:off x="6877050" y="1795463"/>
            <a:ext cx="250825" cy="250825"/>
            <a:chOff x="1304" y="2479"/>
            <a:chExt cx="384" cy="384"/>
          </a:xfrm>
        </p:grpSpPr>
        <p:sp>
          <p:nvSpPr>
            <p:cNvPr id="32025" name="Oval 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6" name="AutoShape 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3" name="Group 69"/>
          <p:cNvGrpSpPr>
            <a:grpSpLocks/>
          </p:cNvGrpSpPr>
          <p:nvPr/>
        </p:nvGrpSpPr>
        <p:grpSpPr bwMode="auto">
          <a:xfrm>
            <a:off x="6626225" y="2097088"/>
            <a:ext cx="249238" cy="250825"/>
            <a:chOff x="1304" y="2479"/>
            <a:chExt cx="384" cy="384"/>
          </a:xfrm>
        </p:grpSpPr>
        <p:sp>
          <p:nvSpPr>
            <p:cNvPr id="32023" name="Oval 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4" name="AutoShape 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4" name="Group 72"/>
          <p:cNvGrpSpPr>
            <a:grpSpLocks/>
          </p:cNvGrpSpPr>
          <p:nvPr/>
        </p:nvGrpSpPr>
        <p:grpSpPr bwMode="auto">
          <a:xfrm>
            <a:off x="6975475" y="1871663"/>
            <a:ext cx="249238" cy="249237"/>
            <a:chOff x="1304" y="2479"/>
            <a:chExt cx="384" cy="384"/>
          </a:xfrm>
        </p:grpSpPr>
        <p:sp>
          <p:nvSpPr>
            <p:cNvPr id="32021" name="Oval 7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2" name="AutoShape 7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5" name="Group 75"/>
          <p:cNvGrpSpPr>
            <a:grpSpLocks/>
          </p:cNvGrpSpPr>
          <p:nvPr/>
        </p:nvGrpSpPr>
        <p:grpSpPr bwMode="auto">
          <a:xfrm>
            <a:off x="6680200" y="1905000"/>
            <a:ext cx="250825" cy="249238"/>
            <a:chOff x="1304" y="2479"/>
            <a:chExt cx="384" cy="384"/>
          </a:xfrm>
        </p:grpSpPr>
        <p:sp>
          <p:nvSpPr>
            <p:cNvPr id="32019" name="Oval 7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0" name="AutoShape 7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6" name="Group 78"/>
          <p:cNvGrpSpPr>
            <a:grpSpLocks/>
          </p:cNvGrpSpPr>
          <p:nvPr/>
        </p:nvGrpSpPr>
        <p:grpSpPr bwMode="auto">
          <a:xfrm>
            <a:off x="6861175" y="2084388"/>
            <a:ext cx="249238" cy="249237"/>
            <a:chOff x="1304" y="2479"/>
            <a:chExt cx="384" cy="384"/>
          </a:xfrm>
        </p:grpSpPr>
        <p:sp>
          <p:nvSpPr>
            <p:cNvPr id="32017" name="Oval 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8" name="AutoShape 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778" name="Oval 81"/>
          <p:cNvSpPr>
            <a:spLocks noChangeArrowheads="1"/>
          </p:cNvSpPr>
          <p:nvPr/>
        </p:nvSpPr>
        <p:spPr bwMode="auto">
          <a:xfrm>
            <a:off x="6016625" y="1168400"/>
            <a:ext cx="1857375" cy="1857375"/>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79" name="Oval 83"/>
          <p:cNvSpPr>
            <a:spLocks noChangeArrowheads="1"/>
          </p:cNvSpPr>
          <p:nvPr/>
        </p:nvSpPr>
        <p:spPr bwMode="auto">
          <a:xfrm>
            <a:off x="5978525" y="1955800"/>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0" name="Oval 84"/>
          <p:cNvSpPr>
            <a:spLocks noChangeArrowheads="1"/>
          </p:cNvSpPr>
          <p:nvPr/>
        </p:nvSpPr>
        <p:spPr bwMode="auto">
          <a:xfrm>
            <a:off x="6797675" y="1143000"/>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1" name="Oval 85"/>
          <p:cNvSpPr>
            <a:spLocks noChangeArrowheads="1"/>
          </p:cNvSpPr>
          <p:nvPr/>
        </p:nvSpPr>
        <p:spPr bwMode="auto">
          <a:xfrm>
            <a:off x="6797675" y="2752725"/>
            <a:ext cx="295275" cy="293688"/>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2" name="Oval 86"/>
          <p:cNvSpPr>
            <a:spLocks noChangeArrowheads="1"/>
          </p:cNvSpPr>
          <p:nvPr/>
        </p:nvSpPr>
        <p:spPr bwMode="auto">
          <a:xfrm>
            <a:off x="7351713" y="1384300"/>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3" name="Oval 87"/>
          <p:cNvSpPr>
            <a:spLocks noChangeArrowheads="1"/>
          </p:cNvSpPr>
          <p:nvPr/>
        </p:nvSpPr>
        <p:spPr bwMode="auto">
          <a:xfrm>
            <a:off x="6213475" y="1384300"/>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4" name="Oval 88"/>
          <p:cNvSpPr>
            <a:spLocks noChangeArrowheads="1"/>
          </p:cNvSpPr>
          <p:nvPr/>
        </p:nvSpPr>
        <p:spPr bwMode="auto">
          <a:xfrm>
            <a:off x="6229350" y="2517775"/>
            <a:ext cx="293688" cy="293688"/>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5" name="Oval 89"/>
          <p:cNvSpPr>
            <a:spLocks noChangeArrowheads="1"/>
          </p:cNvSpPr>
          <p:nvPr/>
        </p:nvSpPr>
        <p:spPr bwMode="auto">
          <a:xfrm>
            <a:off x="7361238" y="2519363"/>
            <a:ext cx="293687"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27" name="Group 90"/>
          <p:cNvGrpSpPr>
            <a:grpSpLocks/>
          </p:cNvGrpSpPr>
          <p:nvPr/>
        </p:nvGrpSpPr>
        <p:grpSpPr bwMode="auto">
          <a:xfrm>
            <a:off x="6853238" y="1184275"/>
            <a:ext cx="196850" cy="195263"/>
            <a:chOff x="3092" y="2594"/>
            <a:chExt cx="182" cy="182"/>
          </a:xfrm>
        </p:grpSpPr>
        <p:sp>
          <p:nvSpPr>
            <p:cNvPr id="32015" name="Oval 9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6" name="Line 9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28" name="Group 93"/>
          <p:cNvGrpSpPr>
            <a:grpSpLocks/>
          </p:cNvGrpSpPr>
          <p:nvPr/>
        </p:nvGrpSpPr>
        <p:grpSpPr bwMode="auto">
          <a:xfrm>
            <a:off x="6837363" y="2792413"/>
            <a:ext cx="196850" cy="195262"/>
            <a:chOff x="3092" y="2594"/>
            <a:chExt cx="182" cy="182"/>
          </a:xfrm>
        </p:grpSpPr>
        <p:sp>
          <p:nvSpPr>
            <p:cNvPr id="32013" name="Oval 9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4" name="Line 9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788" name="Oval 96"/>
          <p:cNvSpPr>
            <a:spLocks noChangeArrowheads="1"/>
          </p:cNvSpPr>
          <p:nvPr/>
        </p:nvSpPr>
        <p:spPr bwMode="auto">
          <a:xfrm>
            <a:off x="3230563" y="1144588"/>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9" name="Oval 97"/>
          <p:cNvSpPr>
            <a:spLocks noChangeArrowheads="1"/>
          </p:cNvSpPr>
          <p:nvPr/>
        </p:nvSpPr>
        <p:spPr bwMode="auto">
          <a:xfrm>
            <a:off x="3230563" y="2754313"/>
            <a:ext cx="293687"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90" name="Oval 98"/>
          <p:cNvSpPr>
            <a:spLocks noChangeArrowheads="1"/>
          </p:cNvSpPr>
          <p:nvPr/>
        </p:nvSpPr>
        <p:spPr bwMode="auto">
          <a:xfrm>
            <a:off x="4041775" y="1957388"/>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91" name="Oval 99"/>
          <p:cNvSpPr>
            <a:spLocks noChangeArrowheads="1"/>
          </p:cNvSpPr>
          <p:nvPr/>
        </p:nvSpPr>
        <p:spPr bwMode="auto">
          <a:xfrm>
            <a:off x="3783013" y="1385888"/>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92" name="Oval 100"/>
          <p:cNvSpPr>
            <a:spLocks noChangeArrowheads="1"/>
          </p:cNvSpPr>
          <p:nvPr/>
        </p:nvSpPr>
        <p:spPr bwMode="auto">
          <a:xfrm>
            <a:off x="2644775" y="1385888"/>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93" name="Oval 101"/>
          <p:cNvSpPr>
            <a:spLocks noChangeArrowheads="1"/>
          </p:cNvSpPr>
          <p:nvPr/>
        </p:nvSpPr>
        <p:spPr bwMode="auto">
          <a:xfrm>
            <a:off x="2660650" y="2519363"/>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29" name="Group 102"/>
          <p:cNvGrpSpPr>
            <a:grpSpLocks/>
          </p:cNvGrpSpPr>
          <p:nvPr/>
        </p:nvGrpSpPr>
        <p:grpSpPr bwMode="auto">
          <a:xfrm>
            <a:off x="6259513" y="1422400"/>
            <a:ext cx="195262" cy="196850"/>
            <a:chOff x="3092" y="2594"/>
            <a:chExt cx="182" cy="182"/>
          </a:xfrm>
        </p:grpSpPr>
        <p:sp>
          <p:nvSpPr>
            <p:cNvPr id="32011"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2"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0" name="Group 105"/>
          <p:cNvGrpSpPr>
            <a:grpSpLocks/>
          </p:cNvGrpSpPr>
          <p:nvPr/>
        </p:nvGrpSpPr>
        <p:grpSpPr bwMode="auto">
          <a:xfrm>
            <a:off x="3287183" y="2785006"/>
            <a:ext cx="195263" cy="195262"/>
            <a:chOff x="3092" y="2594"/>
            <a:chExt cx="182" cy="182"/>
          </a:xfrm>
        </p:grpSpPr>
        <p:sp>
          <p:nvSpPr>
            <p:cNvPr id="32009"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0"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 name="Group 108"/>
          <p:cNvGrpSpPr>
            <a:grpSpLocks/>
          </p:cNvGrpSpPr>
          <p:nvPr/>
        </p:nvGrpSpPr>
        <p:grpSpPr bwMode="auto">
          <a:xfrm>
            <a:off x="3284538" y="1195388"/>
            <a:ext cx="195262" cy="195262"/>
            <a:chOff x="3092" y="2594"/>
            <a:chExt cx="182" cy="182"/>
          </a:xfrm>
        </p:grpSpPr>
        <p:sp>
          <p:nvSpPr>
            <p:cNvPr id="32007"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8"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797" name="Oval 113"/>
          <p:cNvSpPr>
            <a:spLocks noChangeArrowheads="1"/>
          </p:cNvSpPr>
          <p:nvPr/>
        </p:nvSpPr>
        <p:spPr bwMode="auto">
          <a:xfrm>
            <a:off x="3776663" y="2533650"/>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744" name="Group 116"/>
          <p:cNvGrpSpPr>
            <a:grpSpLocks/>
          </p:cNvGrpSpPr>
          <p:nvPr/>
        </p:nvGrpSpPr>
        <p:grpSpPr bwMode="auto">
          <a:xfrm>
            <a:off x="7396163" y="1433513"/>
            <a:ext cx="195262" cy="195262"/>
            <a:chOff x="3092" y="2594"/>
            <a:chExt cx="182" cy="182"/>
          </a:xfrm>
        </p:grpSpPr>
        <p:sp>
          <p:nvSpPr>
            <p:cNvPr id="32005" name="Oval 11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6" name="Line 11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45" name="Group 119"/>
          <p:cNvGrpSpPr>
            <a:grpSpLocks/>
          </p:cNvGrpSpPr>
          <p:nvPr/>
        </p:nvGrpSpPr>
        <p:grpSpPr bwMode="auto">
          <a:xfrm>
            <a:off x="7396163" y="2557463"/>
            <a:ext cx="195262" cy="195262"/>
            <a:chOff x="3092" y="2594"/>
            <a:chExt cx="182" cy="182"/>
          </a:xfrm>
        </p:grpSpPr>
        <p:sp>
          <p:nvSpPr>
            <p:cNvPr id="32003" name="Oval 12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4" name="Line 12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49" name="Group 122"/>
          <p:cNvGrpSpPr>
            <a:grpSpLocks/>
          </p:cNvGrpSpPr>
          <p:nvPr/>
        </p:nvGrpSpPr>
        <p:grpSpPr bwMode="auto">
          <a:xfrm>
            <a:off x="6272213" y="2566988"/>
            <a:ext cx="195262" cy="195262"/>
            <a:chOff x="3092" y="2594"/>
            <a:chExt cx="182" cy="182"/>
          </a:xfrm>
        </p:grpSpPr>
        <p:sp>
          <p:nvSpPr>
            <p:cNvPr id="32001" name="Oval 12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2" name="Line 12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51" name="Group 125"/>
          <p:cNvGrpSpPr>
            <a:grpSpLocks/>
          </p:cNvGrpSpPr>
          <p:nvPr/>
        </p:nvGrpSpPr>
        <p:grpSpPr bwMode="auto">
          <a:xfrm>
            <a:off x="3832225" y="1439863"/>
            <a:ext cx="195263" cy="195262"/>
            <a:chOff x="3092" y="2594"/>
            <a:chExt cx="182" cy="182"/>
          </a:xfrm>
        </p:grpSpPr>
        <p:sp>
          <p:nvSpPr>
            <p:cNvPr id="31999" name="Oval 12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0" name="Line 12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56" name="Group 128"/>
          <p:cNvGrpSpPr>
            <a:grpSpLocks/>
          </p:cNvGrpSpPr>
          <p:nvPr/>
        </p:nvGrpSpPr>
        <p:grpSpPr bwMode="auto">
          <a:xfrm>
            <a:off x="2706688" y="1430338"/>
            <a:ext cx="195262" cy="196850"/>
            <a:chOff x="3092" y="2594"/>
            <a:chExt cx="182" cy="182"/>
          </a:xfrm>
        </p:grpSpPr>
        <p:sp>
          <p:nvSpPr>
            <p:cNvPr id="31997" name="Oval 12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8" name="Line 13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57" name="Group 131"/>
          <p:cNvGrpSpPr>
            <a:grpSpLocks/>
          </p:cNvGrpSpPr>
          <p:nvPr/>
        </p:nvGrpSpPr>
        <p:grpSpPr bwMode="auto">
          <a:xfrm>
            <a:off x="2714625" y="2549525"/>
            <a:ext cx="195263" cy="195263"/>
            <a:chOff x="3092" y="2594"/>
            <a:chExt cx="182" cy="182"/>
          </a:xfrm>
        </p:grpSpPr>
        <p:sp>
          <p:nvSpPr>
            <p:cNvPr id="31995" name="Oval 13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6" name="Line 13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58" name="Group 134"/>
          <p:cNvGrpSpPr>
            <a:grpSpLocks/>
          </p:cNvGrpSpPr>
          <p:nvPr/>
        </p:nvGrpSpPr>
        <p:grpSpPr bwMode="auto">
          <a:xfrm>
            <a:off x="3824288" y="2582863"/>
            <a:ext cx="195262" cy="196850"/>
            <a:chOff x="3092" y="2594"/>
            <a:chExt cx="182" cy="182"/>
          </a:xfrm>
        </p:grpSpPr>
        <p:sp>
          <p:nvSpPr>
            <p:cNvPr id="31993" name="Oval 13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4" name="Line 13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06" name="Oval 139"/>
          <p:cNvSpPr>
            <a:spLocks noChangeArrowheads="1"/>
          </p:cNvSpPr>
          <p:nvPr/>
        </p:nvSpPr>
        <p:spPr bwMode="auto">
          <a:xfrm>
            <a:off x="7608888" y="1955800"/>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759" name="Group 140"/>
          <p:cNvGrpSpPr>
            <a:grpSpLocks/>
          </p:cNvGrpSpPr>
          <p:nvPr/>
        </p:nvGrpSpPr>
        <p:grpSpPr bwMode="auto">
          <a:xfrm>
            <a:off x="7639050" y="1993900"/>
            <a:ext cx="195263" cy="195263"/>
            <a:chOff x="3092" y="2594"/>
            <a:chExt cx="182" cy="182"/>
          </a:xfrm>
        </p:grpSpPr>
        <p:sp>
          <p:nvSpPr>
            <p:cNvPr id="31991" name="Oval 14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2" name="Line 14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08" name="Oval 143"/>
          <p:cNvSpPr>
            <a:spLocks noChangeArrowheads="1"/>
          </p:cNvSpPr>
          <p:nvPr/>
        </p:nvSpPr>
        <p:spPr bwMode="auto">
          <a:xfrm>
            <a:off x="2409825" y="1957388"/>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760" name="Group 144"/>
          <p:cNvGrpSpPr>
            <a:grpSpLocks/>
          </p:cNvGrpSpPr>
          <p:nvPr/>
        </p:nvGrpSpPr>
        <p:grpSpPr bwMode="auto">
          <a:xfrm>
            <a:off x="2476500" y="1995488"/>
            <a:ext cx="195263" cy="195262"/>
            <a:chOff x="3092" y="2594"/>
            <a:chExt cx="182" cy="182"/>
          </a:xfrm>
        </p:grpSpPr>
        <p:sp>
          <p:nvSpPr>
            <p:cNvPr id="31989" name="Oval 14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0" name="Line 14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61" name="Group 158"/>
          <p:cNvGrpSpPr>
            <a:grpSpLocks/>
          </p:cNvGrpSpPr>
          <p:nvPr/>
        </p:nvGrpSpPr>
        <p:grpSpPr bwMode="auto">
          <a:xfrm>
            <a:off x="4087813" y="2012950"/>
            <a:ext cx="195262" cy="196850"/>
            <a:chOff x="3092" y="2594"/>
            <a:chExt cx="182" cy="182"/>
          </a:xfrm>
        </p:grpSpPr>
        <p:sp>
          <p:nvSpPr>
            <p:cNvPr id="31987" name="Oval 15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88" name="Line 16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11" name="Oval 164"/>
          <p:cNvSpPr>
            <a:spLocks noChangeArrowheads="1"/>
          </p:cNvSpPr>
          <p:nvPr/>
        </p:nvSpPr>
        <p:spPr bwMode="auto">
          <a:xfrm>
            <a:off x="2159000" y="884238"/>
            <a:ext cx="2438400" cy="2438400"/>
          </a:xfrm>
          <a:prstGeom prst="ellipse">
            <a:avLst/>
          </a:prstGeom>
          <a:noFill/>
          <a:ln w="19050" algn="ctr">
            <a:solidFill>
              <a:schemeClr val="bg1"/>
            </a:solidFill>
            <a:prstDash val="lgDash"/>
            <a:round/>
            <a:headEnd/>
            <a:tailEnd/>
          </a:ln>
        </p:spPr>
        <p:txBody>
          <a:bodyPr wrap="none" anchor="ctr"/>
          <a:lstStyle/>
          <a:p>
            <a:endParaRPr lang="en-US" smtClean="0">
              <a:solidFill>
                <a:srgbClr val="000000"/>
              </a:solidFill>
              <a:latin typeface="Arial" pitchFamily="34" charset="0"/>
            </a:endParaRPr>
          </a:p>
        </p:txBody>
      </p:sp>
      <p:grpSp>
        <p:nvGrpSpPr>
          <p:cNvPr id="31762" name="Group 161"/>
          <p:cNvGrpSpPr>
            <a:grpSpLocks/>
          </p:cNvGrpSpPr>
          <p:nvPr/>
        </p:nvGrpSpPr>
        <p:grpSpPr bwMode="auto">
          <a:xfrm>
            <a:off x="4459288" y="1730375"/>
            <a:ext cx="195262" cy="195263"/>
            <a:chOff x="3092" y="2594"/>
            <a:chExt cx="182" cy="182"/>
          </a:xfrm>
        </p:grpSpPr>
        <p:sp>
          <p:nvSpPr>
            <p:cNvPr id="31985" name="Oval 16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12700">
              <a:solidFill>
                <a:srgbClr val="FF0000"/>
              </a:solidFill>
              <a:round/>
              <a:headEnd/>
              <a:tailEnd/>
            </a:ln>
          </p:spPr>
          <p:txBody>
            <a:bodyPr wrap="none" anchor="ctr"/>
            <a:lstStyle/>
            <a:p>
              <a:endParaRPr lang="en-US" smtClean="0">
                <a:solidFill>
                  <a:srgbClr val="000000"/>
                </a:solidFill>
                <a:latin typeface="Arial" pitchFamily="34" charset="0"/>
              </a:endParaRPr>
            </a:p>
          </p:txBody>
        </p:sp>
        <p:sp>
          <p:nvSpPr>
            <p:cNvPr id="31986" name="Line 16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13" name="Oval 165"/>
          <p:cNvSpPr>
            <a:spLocks noChangeArrowheads="1"/>
          </p:cNvSpPr>
          <p:nvPr/>
        </p:nvSpPr>
        <p:spPr bwMode="auto">
          <a:xfrm>
            <a:off x="3517900" y="1995488"/>
            <a:ext cx="217488" cy="2159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31763" name="Group 166"/>
          <p:cNvGrpSpPr>
            <a:grpSpLocks/>
          </p:cNvGrpSpPr>
          <p:nvPr/>
        </p:nvGrpSpPr>
        <p:grpSpPr bwMode="auto">
          <a:xfrm>
            <a:off x="3460750" y="2024063"/>
            <a:ext cx="250825" cy="249237"/>
            <a:chOff x="1304" y="2479"/>
            <a:chExt cx="384" cy="384"/>
          </a:xfrm>
        </p:grpSpPr>
        <p:sp>
          <p:nvSpPr>
            <p:cNvPr id="31983" name="Oval 1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84" name="AutoShape 1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64" name="Group 169"/>
          <p:cNvGrpSpPr>
            <a:grpSpLocks/>
          </p:cNvGrpSpPr>
          <p:nvPr/>
        </p:nvGrpSpPr>
        <p:grpSpPr bwMode="auto">
          <a:xfrm>
            <a:off x="2962275" y="1984375"/>
            <a:ext cx="249238" cy="249238"/>
            <a:chOff x="1304" y="2479"/>
            <a:chExt cx="384" cy="384"/>
          </a:xfrm>
        </p:grpSpPr>
        <p:sp>
          <p:nvSpPr>
            <p:cNvPr id="31981" name="Oval 1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82" name="AutoShape 1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816" name="WordArt 172"/>
          <p:cNvSpPr>
            <a:spLocks noChangeArrowheads="1" noChangeShapeType="1" noTextEdit="1"/>
          </p:cNvSpPr>
          <p:nvPr/>
        </p:nvSpPr>
        <p:spPr bwMode="auto">
          <a:xfrm>
            <a:off x="4747684" y="461434"/>
            <a:ext cx="739775" cy="5207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31884" name="Oval 98"/>
          <p:cNvSpPr>
            <a:spLocks noChangeArrowheads="1"/>
          </p:cNvSpPr>
          <p:nvPr/>
        </p:nvSpPr>
        <p:spPr bwMode="auto">
          <a:xfrm>
            <a:off x="-827088" y="4892675"/>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87" name="TextBox 322"/>
          <p:cNvSpPr txBox="1">
            <a:spLocks noChangeArrowheads="1"/>
          </p:cNvSpPr>
          <p:nvPr/>
        </p:nvSpPr>
        <p:spPr bwMode="auto">
          <a:xfrm>
            <a:off x="9456738" y="1474788"/>
            <a:ext cx="1460500" cy="3155950"/>
          </a:xfrm>
          <a:prstGeom prst="rect">
            <a:avLst/>
          </a:prstGeom>
          <a:noFill/>
          <a:ln w="9525">
            <a:noFill/>
            <a:miter lim="800000"/>
            <a:headEnd/>
            <a:tailEnd/>
          </a:ln>
        </p:spPr>
        <p:txBody>
          <a:bodyPr wrap="none">
            <a:spAutoFit/>
          </a:bodyPr>
          <a:lstStyle/>
          <a:p>
            <a:r>
              <a:rPr lang="en-US" sz="19900" smtClean="0">
                <a:solidFill>
                  <a:srgbClr val="FFFFFF"/>
                </a:solidFill>
                <a:latin typeface="MS Mincho" pitchFamily="49" charset="-128"/>
                <a:ea typeface="MS Mincho" pitchFamily="49" charset="-128"/>
                <a:cs typeface="Courier New" pitchFamily="49" charset="0"/>
              </a:rPr>
              <a:t>[</a:t>
            </a:r>
          </a:p>
        </p:txBody>
      </p:sp>
      <p:sp>
        <p:nvSpPr>
          <p:cNvPr id="31888" name="TextBox 324"/>
          <p:cNvSpPr txBox="1">
            <a:spLocks noChangeArrowheads="1"/>
          </p:cNvSpPr>
          <p:nvPr/>
        </p:nvSpPr>
        <p:spPr bwMode="auto">
          <a:xfrm>
            <a:off x="12231688" y="1447800"/>
            <a:ext cx="1460500" cy="3154363"/>
          </a:xfrm>
          <a:prstGeom prst="rect">
            <a:avLst/>
          </a:prstGeom>
          <a:noFill/>
          <a:ln w="9525">
            <a:noFill/>
            <a:miter lim="800000"/>
            <a:headEnd/>
            <a:tailEnd/>
          </a:ln>
        </p:spPr>
        <p:txBody>
          <a:bodyPr wrap="none">
            <a:spAutoFit/>
          </a:bodyPr>
          <a:lstStyle/>
          <a:p>
            <a:r>
              <a:rPr lang="en-US" sz="19900" smtClean="0">
                <a:solidFill>
                  <a:srgbClr val="FFFFFF"/>
                </a:solidFill>
                <a:latin typeface="MS Mincho" pitchFamily="49" charset="-128"/>
                <a:ea typeface="MS Mincho" pitchFamily="49" charset="-128"/>
                <a:cs typeface="Courier New" pitchFamily="49" charset="0"/>
              </a:rPr>
              <a:t>[</a:t>
            </a:r>
          </a:p>
        </p:txBody>
      </p:sp>
      <p:sp>
        <p:nvSpPr>
          <p:cNvPr id="31889" name="TextBox 325"/>
          <p:cNvSpPr txBox="1">
            <a:spLocks noChangeArrowheads="1"/>
          </p:cNvSpPr>
          <p:nvPr/>
        </p:nvSpPr>
        <p:spPr bwMode="auto">
          <a:xfrm>
            <a:off x="14320838" y="1431925"/>
            <a:ext cx="1462087" cy="3154363"/>
          </a:xfrm>
          <a:prstGeom prst="rect">
            <a:avLst/>
          </a:prstGeom>
          <a:noFill/>
          <a:ln w="9525">
            <a:noFill/>
            <a:miter lim="800000"/>
            <a:headEnd/>
            <a:tailEnd/>
          </a:ln>
        </p:spPr>
        <p:txBody>
          <a:bodyPr wrap="none">
            <a:spAutoFit/>
          </a:bodyPr>
          <a:lstStyle/>
          <a:p>
            <a:r>
              <a:rPr lang="en-US" sz="19900" smtClean="0">
                <a:solidFill>
                  <a:srgbClr val="FFFFFF"/>
                </a:solidFill>
                <a:latin typeface="MS Mincho" pitchFamily="49" charset="-128"/>
                <a:ea typeface="MS Mincho" pitchFamily="49" charset="-128"/>
                <a:cs typeface="Courier New" pitchFamily="49" charset="0"/>
              </a:rPr>
              <a:t>]</a:t>
            </a:r>
          </a:p>
        </p:txBody>
      </p:sp>
      <p:sp>
        <p:nvSpPr>
          <p:cNvPr id="31890" name="TextBox 326"/>
          <p:cNvSpPr txBox="1">
            <a:spLocks noChangeArrowheads="1"/>
          </p:cNvSpPr>
          <p:nvPr/>
        </p:nvSpPr>
        <p:spPr bwMode="auto">
          <a:xfrm>
            <a:off x="11453813" y="1439863"/>
            <a:ext cx="1460500" cy="3154362"/>
          </a:xfrm>
          <a:prstGeom prst="rect">
            <a:avLst/>
          </a:prstGeom>
          <a:noFill/>
          <a:ln w="9525">
            <a:noFill/>
            <a:miter lim="800000"/>
            <a:headEnd/>
            <a:tailEnd/>
          </a:ln>
        </p:spPr>
        <p:txBody>
          <a:bodyPr wrap="none">
            <a:spAutoFit/>
          </a:bodyPr>
          <a:lstStyle/>
          <a:p>
            <a:r>
              <a:rPr lang="en-US" sz="19900" smtClean="0">
                <a:solidFill>
                  <a:srgbClr val="FFFFFF"/>
                </a:solidFill>
                <a:latin typeface="MS Mincho" pitchFamily="49" charset="-128"/>
                <a:ea typeface="MS Mincho" pitchFamily="49" charset="-128"/>
                <a:cs typeface="Courier New" pitchFamily="49" charset="0"/>
              </a:rPr>
              <a:t>]</a:t>
            </a:r>
          </a:p>
        </p:txBody>
      </p:sp>
      <p:grpSp>
        <p:nvGrpSpPr>
          <p:cNvPr id="342" name="Group 341"/>
          <p:cNvGrpSpPr/>
          <p:nvPr/>
        </p:nvGrpSpPr>
        <p:grpSpPr>
          <a:xfrm>
            <a:off x="2848504" y="3442759"/>
            <a:ext cx="5672137" cy="2862263"/>
            <a:chOff x="2848504" y="3442759"/>
            <a:chExt cx="5672137" cy="2862263"/>
          </a:xfrm>
        </p:grpSpPr>
        <p:sp>
          <p:nvSpPr>
            <p:cNvPr id="31818" name="Oval 82"/>
            <p:cNvSpPr>
              <a:spLocks noChangeArrowheads="1"/>
            </p:cNvSpPr>
            <p:nvPr/>
          </p:nvSpPr>
          <p:spPr bwMode="auto">
            <a:xfrm>
              <a:off x="3024716" y="4385734"/>
              <a:ext cx="1858963" cy="1858963"/>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769" name="Group 2"/>
            <p:cNvGrpSpPr>
              <a:grpSpLocks/>
            </p:cNvGrpSpPr>
            <p:nvPr/>
          </p:nvGrpSpPr>
          <p:grpSpPr bwMode="auto">
            <a:xfrm>
              <a:off x="3467629" y="4728634"/>
              <a:ext cx="952500" cy="1112838"/>
              <a:chOff x="4680" y="177"/>
              <a:chExt cx="819" cy="957"/>
            </a:xfrm>
          </p:grpSpPr>
          <p:sp>
            <p:nvSpPr>
              <p:cNvPr id="31973" name="Oval 3"/>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smtClean="0">
                  <a:solidFill>
                    <a:srgbClr val="000000"/>
                  </a:solidFill>
                  <a:latin typeface="Arial" pitchFamily="34" charset="0"/>
                </a:endParaRPr>
              </a:p>
            </p:txBody>
          </p:sp>
          <p:grpSp>
            <p:nvGrpSpPr>
              <p:cNvPr id="31770" name="Group 4"/>
              <p:cNvGrpSpPr>
                <a:grpSpLocks/>
              </p:cNvGrpSpPr>
              <p:nvPr/>
            </p:nvGrpSpPr>
            <p:grpSpPr bwMode="auto">
              <a:xfrm>
                <a:off x="5006" y="177"/>
                <a:ext cx="168" cy="957"/>
                <a:chOff x="3211" y="724"/>
                <a:chExt cx="182" cy="1037"/>
              </a:xfrm>
            </p:grpSpPr>
            <p:grpSp>
              <p:nvGrpSpPr>
                <p:cNvPr id="31771" name="Group 5"/>
                <p:cNvGrpSpPr>
                  <a:grpSpLocks/>
                </p:cNvGrpSpPr>
                <p:nvPr/>
              </p:nvGrpSpPr>
              <p:grpSpPr bwMode="auto">
                <a:xfrm>
                  <a:off x="3211" y="724"/>
                  <a:ext cx="182" cy="182"/>
                  <a:chOff x="5384" y="1264"/>
                  <a:chExt cx="182" cy="182"/>
                </a:xfrm>
              </p:grpSpPr>
              <p:sp>
                <p:nvSpPr>
                  <p:cNvPr id="31979" name="Oval 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80" name="Line 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72" name="Group 8"/>
                <p:cNvGrpSpPr>
                  <a:grpSpLocks/>
                </p:cNvGrpSpPr>
                <p:nvPr/>
              </p:nvGrpSpPr>
              <p:grpSpPr bwMode="auto">
                <a:xfrm>
                  <a:off x="3211" y="1579"/>
                  <a:ext cx="182" cy="182"/>
                  <a:chOff x="5384" y="1264"/>
                  <a:chExt cx="182" cy="182"/>
                </a:xfrm>
              </p:grpSpPr>
              <p:sp>
                <p:nvSpPr>
                  <p:cNvPr id="31977" name="Oval 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78" name="Line 1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grpSp>
        <p:sp>
          <p:nvSpPr>
            <p:cNvPr id="31820" name="Oval 11"/>
            <p:cNvSpPr>
              <a:spLocks noChangeArrowheads="1"/>
            </p:cNvSpPr>
            <p:nvPr/>
          </p:nvSpPr>
          <p:spPr bwMode="auto">
            <a:xfrm>
              <a:off x="6285441" y="4793722"/>
              <a:ext cx="952500" cy="950912"/>
            </a:xfrm>
            <a:prstGeom prst="ellipse">
              <a:avLst/>
            </a:prstGeom>
            <a:noFill/>
            <a:ln w="38100" cap="rnd" algn="ctr">
              <a:solidFill>
                <a:srgbClr val="3574E5"/>
              </a:solidFill>
              <a:prstDash val="sysDot"/>
              <a:round/>
              <a:headEnd/>
              <a:tailEnd/>
            </a:ln>
          </p:spPr>
          <p:txBody>
            <a:bodyPr wrap="none" anchor="ctr"/>
            <a:lstStyle/>
            <a:p>
              <a:endParaRPr lang="en-US" smtClean="0">
                <a:solidFill>
                  <a:srgbClr val="000000"/>
                </a:solidFill>
                <a:latin typeface="Arial" pitchFamily="34" charset="0"/>
              </a:endParaRPr>
            </a:p>
          </p:txBody>
        </p:sp>
        <p:grpSp>
          <p:nvGrpSpPr>
            <p:cNvPr id="31773" name="Group 12"/>
            <p:cNvGrpSpPr>
              <a:grpSpLocks/>
            </p:cNvGrpSpPr>
            <p:nvPr/>
          </p:nvGrpSpPr>
          <p:grpSpPr bwMode="auto">
            <a:xfrm>
              <a:off x="6664854" y="4714347"/>
              <a:ext cx="195262" cy="1109662"/>
              <a:chOff x="3211" y="724"/>
              <a:chExt cx="182" cy="1037"/>
            </a:xfrm>
          </p:grpSpPr>
          <p:grpSp>
            <p:nvGrpSpPr>
              <p:cNvPr id="31774" name="Group 13"/>
              <p:cNvGrpSpPr>
                <a:grpSpLocks/>
              </p:cNvGrpSpPr>
              <p:nvPr/>
            </p:nvGrpSpPr>
            <p:grpSpPr bwMode="auto">
              <a:xfrm>
                <a:off x="3211" y="724"/>
                <a:ext cx="182" cy="182"/>
                <a:chOff x="5384" y="1264"/>
                <a:chExt cx="182" cy="182"/>
              </a:xfrm>
            </p:grpSpPr>
            <p:sp>
              <p:nvSpPr>
                <p:cNvPr id="31971" name="Oval 1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72" name="Line 1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75" name="Group 16"/>
              <p:cNvGrpSpPr>
                <a:grpSpLocks/>
              </p:cNvGrpSpPr>
              <p:nvPr/>
            </p:nvGrpSpPr>
            <p:grpSpPr bwMode="auto">
              <a:xfrm>
                <a:off x="3211" y="1579"/>
                <a:ext cx="182" cy="182"/>
                <a:chOff x="5384" y="1264"/>
                <a:chExt cx="182" cy="182"/>
              </a:xfrm>
            </p:grpSpPr>
            <p:sp>
              <p:nvSpPr>
                <p:cNvPr id="31969" name="Oval 1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70" name="Line 1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sp>
          <p:nvSpPr>
            <p:cNvPr id="31822" name="Oval 19"/>
            <p:cNvSpPr>
              <a:spLocks noChangeArrowheads="1"/>
            </p:cNvSpPr>
            <p:nvPr/>
          </p:nvSpPr>
          <p:spPr bwMode="auto">
            <a:xfrm>
              <a:off x="3739091" y="5377922"/>
              <a:ext cx="217488"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823" name="Oval 20"/>
            <p:cNvSpPr>
              <a:spLocks noChangeArrowheads="1"/>
            </p:cNvSpPr>
            <p:nvPr/>
          </p:nvSpPr>
          <p:spPr bwMode="auto">
            <a:xfrm>
              <a:off x="4064529" y="5054072"/>
              <a:ext cx="217487"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824" name="Oval 21"/>
            <p:cNvSpPr>
              <a:spLocks noChangeArrowheads="1"/>
            </p:cNvSpPr>
            <p:nvPr/>
          </p:nvSpPr>
          <p:spPr bwMode="auto">
            <a:xfrm>
              <a:off x="4056591" y="5335059"/>
              <a:ext cx="217488"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825" name="Oval 22"/>
            <p:cNvSpPr>
              <a:spLocks noChangeArrowheads="1"/>
            </p:cNvSpPr>
            <p:nvPr/>
          </p:nvSpPr>
          <p:spPr bwMode="auto">
            <a:xfrm>
              <a:off x="3788304" y="4952472"/>
              <a:ext cx="217487"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31776" name="Group 23"/>
            <p:cNvGrpSpPr>
              <a:grpSpLocks/>
            </p:cNvGrpSpPr>
            <p:nvPr/>
          </p:nvGrpSpPr>
          <p:grpSpPr bwMode="auto">
            <a:xfrm>
              <a:off x="3799416" y="5206472"/>
              <a:ext cx="249238" cy="249237"/>
              <a:chOff x="1304" y="2479"/>
              <a:chExt cx="384" cy="384"/>
            </a:xfrm>
          </p:grpSpPr>
          <p:sp>
            <p:nvSpPr>
              <p:cNvPr id="31965" name="Oval 2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66" name="AutoShape 2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77" name="Group 26"/>
            <p:cNvGrpSpPr>
              <a:grpSpLocks/>
            </p:cNvGrpSpPr>
            <p:nvPr/>
          </p:nvGrpSpPr>
          <p:grpSpPr bwMode="auto">
            <a:xfrm>
              <a:off x="4029604" y="5187422"/>
              <a:ext cx="250825" cy="250825"/>
              <a:chOff x="1304" y="2479"/>
              <a:chExt cx="384" cy="384"/>
            </a:xfrm>
          </p:grpSpPr>
          <p:sp>
            <p:nvSpPr>
              <p:cNvPr id="31963" name="Oval 2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64" name="AutoShape 2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86" name="Group 29"/>
            <p:cNvGrpSpPr>
              <a:grpSpLocks/>
            </p:cNvGrpSpPr>
            <p:nvPr/>
          </p:nvGrpSpPr>
          <p:grpSpPr bwMode="auto">
            <a:xfrm>
              <a:off x="3869266" y="5392209"/>
              <a:ext cx="249238" cy="249238"/>
              <a:chOff x="1304" y="2479"/>
              <a:chExt cx="384" cy="384"/>
            </a:xfrm>
          </p:grpSpPr>
          <p:sp>
            <p:nvSpPr>
              <p:cNvPr id="31961" name="Oval 3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62" name="AutoShape 3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87" name="Group 32"/>
            <p:cNvGrpSpPr>
              <a:grpSpLocks/>
            </p:cNvGrpSpPr>
            <p:nvPr/>
          </p:nvGrpSpPr>
          <p:grpSpPr bwMode="auto">
            <a:xfrm>
              <a:off x="3632729" y="5077884"/>
              <a:ext cx="249237" cy="249238"/>
              <a:chOff x="1304" y="2479"/>
              <a:chExt cx="384" cy="384"/>
            </a:xfrm>
          </p:grpSpPr>
          <p:sp>
            <p:nvSpPr>
              <p:cNvPr id="31959" name="Oval 3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60" name="AutoShape 3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94" name="Group 35"/>
            <p:cNvGrpSpPr>
              <a:grpSpLocks/>
            </p:cNvGrpSpPr>
            <p:nvPr/>
          </p:nvGrpSpPr>
          <p:grpSpPr bwMode="auto">
            <a:xfrm>
              <a:off x="3886729" y="5014384"/>
              <a:ext cx="249237" cy="249238"/>
              <a:chOff x="1304" y="2479"/>
              <a:chExt cx="384" cy="384"/>
            </a:xfrm>
          </p:grpSpPr>
          <p:sp>
            <p:nvSpPr>
              <p:cNvPr id="31957" name="Oval 3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58" name="AutoShape 3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95" name="Group 38"/>
            <p:cNvGrpSpPr>
              <a:grpSpLocks/>
            </p:cNvGrpSpPr>
            <p:nvPr/>
          </p:nvGrpSpPr>
          <p:grpSpPr bwMode="auto">
            <a:xfrm>
              <a:off x="3635904" y="5316009"/>
              <a:ext cx="247650" cy="249238"/>
              <a:chOff x="1304" y="2479"/>
              <a:chExt cx="384" cy="384"/>
            </a:xfrm>
          </p:grpSpPr>
          <p:sp>
            <p:nvSpPr>
              <p:cNvPr id="31955" name="Oval 3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56" name="AutoShape 4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96" name="Group 41"/>
            <p:cNvGrpSpPr>
              <a:grpSpLocks/>
            </p:cNvGrpSpPr>
            <p:nvPr/>
          </p:nvGrpSpPr>
          <p:grpSpPr bwMode="auto">
            <a:xfrm>
              <a:off x="4048654" y="4990572"/>
              <a:ext cx="250825" cy="247650"/>
              <a:chOff x="1304" y="2479"/>
              <a:chExt cx="384" cy="384"/>
            </a:xfrm>
          </p:grpSpPr>
          <p:sp>
            <p:nvSpPr>
              <p:cNvPr id="31953" name="Oval 4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54" name="AutoShape 4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98" name="Group 44"/>
            <p:cNvGrpSpPr>
              <a:grpSpLocks/>
            </p:cNvGrpSpPr>
            <p:nvPr/>
          </p:nvGrpSpPr>
          <p:grpSpPr bwMode="auto">
            <a:xfrm>
              <a:off x="3754966" y="5022322"/>
              <a:ext cx="249238" cy="249237"/>
              <a:chOff x="1304" y="2479"/>
              <a:chExt cx="384" cy="384"/>
            </a:xfrm>
          </p:grpSpPr>
          <p:sp>
            <p:nvSpPr>
              <p:cNvPr id="31951" name="Oval 4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52" name="AutoShape 4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99" name="Group 47"/>
            <p:cNvGrpSpPr>
              <a:grpSpLocks/>
            </p:cNvGrpSpPr>
            <p:nvPr/>
          </p:nvGrpSpPr>
          <p:grpSpPr bwMode="auto">
            <a:xfrm>
              <a:off x="3934354" y="5203297"/>
              <a:ext cx="250825" cy="247650"/>
              <a:chOff x="1304" y="2479"/>
              <a:chExt cx="384" cy="384"/>
            </a:xfrm>
          </p:grpSpPr>
          <p:sp>
            <p:nvSpPr>
              <p:cNvPr id="31949" name="Oval 4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50" name="AutoShape 4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835" name="Oval 50"/>
            <p:cNvSpPr>
              <a:spLocks noChangeArrowheads="1"/>
            </p:cNvSpPr>
            <p:nvPr/>
          </p:nvSpPr>
          <p:spPr bwMode="auto">
            <a:xfrm>
              <a:off x="6550554" y="5341409"/>
              <a:ext cx="217487"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836" name="Oval 51"/>
            <p:cNvSpPr>
              <a:spLocks noChangeArrowheads="1"/>
            </p:cNvSpPr>
            <p:nvPr/>
          </p:nvSpPr>
          <p:spPr bwMode="auto">
            <a:xfrm>
              <a:off x="6875991" y="5015972"/>
              <a:ext cx="217488"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837" name="Oval 52"/>
            <p:cNvSpPr>
              <a:spLocks noChangeArrowheads="1"/>
            </p:cNvSpPr>
            <p:nvPr/>
          </p:nvSpPr>
          <p:spPr bwMode="auto">
            <a:xfrm>
              <a:off x="6868054" y="5265209"/>
              <a:ext cx="215900"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838" name="Oval 53"/>
            <p:cNvSpPr>
              <a:spLocks noChangeArrowheads="1"/>
            </p:cNvSpPr>
            <p:nvPr/>
          </p:nvSpPr>
          <p:spPr bwMode="auto">
            <a:xfrm>
              <a:off x="6558491" y="4955647"/>
              <a:ext cx="217488"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31800" name="Group 54"/>
            <p:cNvGrpSpPr>
              <a:grpSpLocks/>
            </p:cNvGrpSpPr>
            <p:nvPr/>
          </p:nvGrpSpPr>
          <p:grpSpPr bwMode="auto">
            <a:xfrm>
              <a:off x="6609291" y="5168372"/>
              <a:ext cx="249238" cy="250825"/>
              <a:chOff x="1304" y="2479"/>
              <a:chExt cx="384" cy="384"/>
            </a:xfrm>
          </p:grpSpPr>
          <p:sp>
            <p:nvSpPr>
              <p:cNvPr id="31947" name="Oval 5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48" name="AutoShape 5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01" name="Group 57"/>
            <p:cNvGrpSpPr>
              <a:grpSpLocks/>
            </p:cNvGrpSpPr>
            <p:nvPr/>
          </p:nvGrpSpPr>
          <p:grpSpPr bwMode="auto">
            <a:xfrm>
              <a:off x="6841066" y="5150909"/>
              <a:ext cx="249238" cy="249238"/>
              <a:chOff x="1304" y="2479"/>
              <a:chExt cx="384" cy="384"/>
            </a:xfrm>
          </p:grpSpPr>
          <p:sp>
            <p:nvSpPr>
              <p:cNvPr id="31945" name="Oval 5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46" name="AutoShape 5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02" name="Group 60"/>
            <p:cNvGrpSpPr>
              <a:grpSpLocks/>
            </p:cNvGrpSpPr>
            <p:nvPr/>
          </p:nvGrpSpPr>
          <p:grpSpPr bwMode="auto">
            <a:xfrm>
              <a:off x="6680729" y="5354109"/>
              <a:ext cx="247650" cy="250825"/>
              <a:chOff x="1304" y="2479"/>
              <a:chExt cx="384" cy="384"/>
            </a:xfrm>
          </p:grpSpPr>
          <p:sp>
            <p:nvSpPr>
              <p:cNvPr id="31943" name="Oval 6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44" name="AutoShape 6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03" name="Group 63"/>
            <p:cNvGrpSpPr>
              <a:grpSpLocks/>
            </p:cNvGrpSpPr>
            <p:nvPr/>
          </p:nvGrpSpPr>
          <p:grpSpPr bwMode="auto">
            <a:xfrm>
              <a:off x="6442604" y="5039784"/>
              <a:ext cx="250825" cy="249238"/>
              <a:chOff x="1304" y="2479"/>
              <a:chExt cx="384" cy="384"/>
            </a:xfrm>
          </p:grpSpPr>
          <p:sp>
            <p:nvSpPr>
              <p:cNvPr id="31941" name="Oval 6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42" name="AutoShape 6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04" name="Group 66"/>
            <p:cNvGrpSpPr>
              <a:grpSpLocks/>
            </p:cNvGrpSpPr>
            <p:nvPr/>
          </p:nvGrpSpPr>
          <p:grpSpPr bwMode="auto">
            <a:xfrm>
              <a:off x="6696604" y="4976284"/>
              <a:ext cx="249237" cy="249238"/>
              <a:chOff x="1304" y="2479"/>
              <a:chExt cx="384" cy="384"/>
            </a:xfrm>
          </p:grpSpPr>
          <p:sp>
            <p:nvSpPr>
              <p:cNvPr id="31939" name="Oval 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40" name="AutoShape 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07" name="Group 69"/>
            <p:cNvGrpSpPr>
              <a:grpSpLocks/>
            </p:cNvGrpSpPr>
            <p:nvPr/>
          </p:nvGrpSpPr>
          <p:grpSpPr bwMode="auto">
            <a:xfrm>
              <a:off x="6445779" y="5277909"/>
              <a:ext cx="249237" cy="250825"/>
              <a:chOff x="1304" y="2479"/>
              <a:chExt cx="384" cy="384"/>
            </a:xfrm>
          </p:grpSpPr>
          <p:sp>
            <p:nvSpPr>
              <p:cNvPr id="31937" name="Oval 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38" name="AutoShape 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09" name="Group 72"/>
            <p:cNvGrpSpPr>
              <a:grpSpLocks/>
            </p:cNvGrpSpPr>
            <p:nvPr/>
          </p:nvGrpSpPr>
          <p:grpSpPr bwMode="auto">
            <a:xfrm>
              <a:off x="6793441" y="5052484"/>
              <a:ext cx="250825" cy="249238"/>
              <a:chOff x="1304" y="2479"/>
              <a:chExt cx="384" cy="384"/>
            </a:xfrm>
          </p:grpSpPr>
          <p:sp>
            <p:nvSpPr>
              <p:cNvPr id="31935" name="Oval 7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36" name="AutoShape 7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10" name="Group 75"/>
            <p:cNvGrpSpPr>
              <a:grpSpLocks/>
            </p:cNvGrpSpPr>
            <p:nvPr/>
          </p:nvGrpSpPr>
          <p:grpSpPr bwMode="auto">
            <a:xfrm>
              <a:off x="6499754" y="5085822"/>
              <a:ext cx="250825" cy="247650"/>
              <a:chOff x="1304" y="2479"/>
              <a:chExt cx="384" cy="384"/>
            </a:xfrm>
          </p:grpSpPr>
          <p:sp>
            <p:nvSpPr>
              <p:cNvPr id="31933" name="Oval 7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34" name="AutoShape 7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12" name="Group 78"/>
            <p:cNvGrpSpPr>
              <a:grpSpLocks/>
            </p:cNvGrpSpPr>
            <p:nvPr/>
          </p:nvGrpSpPr>
          <p:grpSpPr bwMode="auto">
            <a:xfrm>
              <a:off x="6680729" y="5265209"/>
              <a:ext cx="249237" cy="249238"/>
              <a:chOff x="1304" y="2479"/>
              <a:chExt cx="384" cy="384"/>
            </a:xfrm>
          </p:grpSpPr>
          <p:sp>
            <p:nvSpPr>
              <p:cNvPr id="31931" name="Oval 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32" name="AutoShape 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848" name="Oval 81"/>
            <p:cNvSpPr>
              <a:spLocks noChangeArrowheads="1"/>
            </p:cNvSpPr>
            <p:nvPr/>
          </p:nvSpPr>
          <p:spPr bwMode="auto">
            <a:xfrm>
              <a:off x="5834591" y="4347634"/>
              <a:ext cx="1858963" cy="1857375"/>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49" name="Oval 83"/>
            <p:cNvSpPr>
              <a:spLocks noChangeArrowheads="1"/>
            </p:cNvSpPr>
            <p:nvPr/>
          </p:nvSpPr>
          <p:spPr bwMode="auto">
            <a:xfrm>
              <a:off x="5796491" y="5136622"/>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50" name="Oval 84"/>
            <p:cNvSpPr>
              <a:spLocks noChangeArrowheads="1"/>
            </p:cNvSpPr>
            <p:nvPr/>
          </p:nvSpPr>
          <p:spPr bwMode="auto">
            <a:xfrm>
              <a:off x="6617229" y="4323822"/>
              <a:ext cx="293687"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51" name="Oval 85"/>
            <p:cNvSpPr>
              <a:spLocks noChangeArrowheads="1"/>
            </p:cNvSpPr>
            <p:nvPr/>
          </p:nvSpPr>
          <p:spPr bwMode="auto">
            <a:xfrm>
              <a:off x="6617229" y="5931959"/>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52" name="Oval 86"/>
            <p:cNvSpPr>
              <a:spLocks noChangeArrowheads="1"/>
            </p:cNvSpPr>
            <p:nvPr/>
          </p:nvSpPr>
          <p:spPr bwMode="auto">
            <a:xfrm>
              <a:off x="7171266" y="4565122"/>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53" name="Oval 87"/>
            <p:cNvSpPr>
              <a:spLocks noChangeArrowheads="1"/>
            </p:cNvSpPr>
            <p:nvPr/>
          </p:nvSpPr>
          <p:spPr bwMode="auto">
            <a:xfrm>
              <a:off x="6033029" y="4565122"/>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54" name="Oval 88"/>
            <p:cNvSpPr>
              <a:spLocks noChangeArrowheads="1"/>
            </p:cNvSpPr>
            <p:nvPr/>
          </p:nvSpPr>
          <p:spPr bwMode="auto">
            <a:xfrm>
              <a:off x="6047316" y="5697009"/>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55" name="Oval 89"/>
            <p:cNvSpPr>
              <a:spLocks noChangeArrowheads="1"/>
            </p:cNvSpPr>
            <p:nvPr/>
          </p:nvSpPr>
          <p:spPr bwMode="auto">
            <a:xfrm>
              <a:off x="7179204" y="5698597"/>
              <a:ext cx="295275"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814" name="Group 90"/>
            <p:cNvGrpSpPr>
              <a:grpSpLocks/>
            </p:cNvGrpSpPr>
            <p:nvPr/>
          </p:nvGrpSpPr>
          <p:grpSpPr bwMode="auto">
            <a:xfrm>
              <a:off x="6672791" y="4365097"/>
              <a:ext cx="195263" cy="195262"/>
              <a:chOff x="3092" y="2594"/>
              <a:chExt cx="182" cy="182"/>
            </a:xfrm>
          </p:grpSpPr>
          <p:sp>
            <p:nvSpPr>
              <p:cNvPr id="31929" name="Oval 9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30" name="Line 9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15" name="Group 93"/>
            <p:cNvGrpSpPr>
              <a:grpSpLocks/>
            </p:cNvGrpSpPr>
            <p:nvPr/>
          </p:nvGrpSpPr>
          <p:grpSpPr bwMode="auto">
            <a:xfrm>
              <a:off x="6656916" y="5973234"/>
              <a:ext cx="196850" cy="195263"/>
              <a:chOff x="3092" y="2594"/>
              <a:chExt cx="182" cy="182"/>
            </a:xfrm>
          </p:grpSpPr>
          <p:sp>
            <p:nvSpPr>
              <p:cNvPr id="31927" name="Oval 9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28" name="Line 9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58" name="Oval 96"/>
            <p:cNvSpPr>
              <a:spLocks noChangeArrowheads="1"/>
            </p:cNvSpPr>
            <p:nvPr/>
          </p:nvSpPr>
          <p:spPr bwMode="auto">
            <a:xfrm>
              <a:off x="3807354" y="4361922"/>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59" name="Oval 97"/>
            <p:cNvSpPr>
              <a:spLocks noChangeArrowheads="1"/>
            </p:cNvSpPr>
            <p:nvPr/>
          </p:nvSpPr>
          <p:spPr bwMode="auto">
            <a:xfrm>
              <a:off x="3807354" y="5970059"/>
              <a:ext cx="293687" cy="293688"/>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60" name="Oval 98"/>
            <p:cNvSpPr>
              <a:spLocks noChangeArrowheads="1"/>
            </p:cNvSpPr>
            <p:nvPr/>
          </p:nvSpPr>
          <p:spPr bwMode="auto">
            <a:xfrm>
              <a:off x="4618566" y="5173134"/>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61" name="Oval 99"/>
            <p:cNvSpPr>
              <a:spLocks noChangeArrowheads="1"/>
            </p:cNvSpPr>
            <p:nvPr/>
          </p:nvSpPr>
          <p:spPr bwMode="auto">
            <a:xfrm>
              <a:off x="4359804" y="4601634"/>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62" name="Oval 100"/>
            <p:cNvSpPr>
              <a:spLocks noChangeArrowheads="1"/>
            </p:cNvSpPr>
            <p:nvPr/>
          </p:nvSpPr>
          <p:spPr bwMode="auto">
            <a:xfrm>
              <a:off x="3223154" y="4601634"/>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63" name="Oval 101"/>
            <p:cNvSpPr>
              <a:spLocks noChangeArrowheads="1"/>
            </p:cNvSpPr>
            <p:nvPr/>
          </p:nvSpPr>
          <p:spPr bwMode="auto">
            <a:xfrm>
              <a:off x="3237441" y="5735109"/>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819" name="Group 102"/>
            <p:cNvGrpSpPr>
              <a:grpSpLocks/>
            </p:cNvGrpSpPr>
            <p:nvPr/>
          </p:nvGrpSpPr>
          <p:grpSpPr bwMode="auto">
            <a:xfrm>
              <a:off x="6077479" y="4603222"/>
              <a:ext cx="195262" cy="195262"/>
              <a:chOff x="3092" y="2594"/>
              <a:chExt cx="182" cy="182"/>
            </a:xfrm>
          </p:grpSpPr>
          <p:sp>
            <p:nvSpPr>
              <p:cNvPr id="31925"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26"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21" name="Group 105"/>
            <p:cNvGrpSpPr>
              <a:grpSpLocks/>
            </p:cNvGrpSpPr>
            <p:nvPr/>
          </p:nvGrpSpPr>
          <p:grpSpPr bwMode="auto">
            <a:xfrm>
              <a:off x="3848629" y="6019272"/>
              <a:ext cx="195262" cy="195262"/>
              <a:chOff x="3092" y="2594"/>
              <a:chExt cx="182" cy="182"/>
            </a:xfrm>
          </p:grpSpPr>
          <p:sp>
            <p:nvSpPr>
              <p:cNvPr id="31923"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24"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26" name="Group 108"/>
            <p:cNvGrpSpPr>
              <a:grpSpLocks/>
            </p:cNvGrpSpPr>
            <p:nvPr/>
          </p:nvGrpSpPr>
          <p:grpSpPr bwMode="auto">
            <a:xfrm>
              <a:off x="3861329" y="4411134"/>
              <a:ext cx="195262" cy="195263"/>
              <a:chOff x="3092" y="2594"/>
              <a:chExt cx="182" cy="182"/>
            </a:xfrm>
          </p:grpSpPr>
          <p:sp>
            <p:nvSpPr>
              <p:cNvPr id="31921"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22"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67" name="Oval 113"/>
            <p:cNvSpPr>
              <a:spLocks noChangeArrowheads="1"/>
            </p:cNvSpPr>
            <p:nvPr/>
          </p:nvSpPr>
          <p:spPr bwMode="auto">
            <a:xfrm>
              <a:off x="4353454" y="5750984"/>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827" name="Group 116"/>
            <p:cNvGrpSpPr>
              <a:grpSpLocks/>
            </p:cNvGrpSpPr>
            <p:nvPr/>
          </p:nvGrpSpPr>
          <p:grpSpPr bwMode="auto">
            <a:xfrm>
              <a:off x="7215716" y="4588934"/>
              <a:ext cx="195263" cy="196850"/>
              <a:chOff x="3092" y="2594"/>
              <a:chExt cx="182" cy="182"/>
            </a:xfrm>
          </p:grpSpPr>
          <p:sp>
            <p:nvSpPr>
              <p:cNvPr id="31919" name="Oval 11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20" name="Line 11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28" name="Group 119"/>
            <p:cNvGrpSpPr>
              <a:grpSpLocks/>
            </p:cNvGrpSpPr>
            <p:nvPr/>
          </p:nvGrpSpPr>
          <p:grpSpPr bwMode="auto">
            <a:xfrm>
              <a:off x="7215716" y="5738284"/>
              <a:ext cx="195263" cy="195263"/>
              <a:chOff x="3092" y="2594"/>
              <a:chExt cx="182" cy="182"/>
            </a:xfrm>
          </p:grpSpPr>
          <p:sp>
            <p:nvSpPr>
              <p:cNvPr id="31917" name="Oval 12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18" name="Line 12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29" name="Group 122"/>
            <p:cNvGrpSpPr>
              <a:grpSpLocks/>
            </p:cNvGrpSpPr>
            <p:nvPr/>
          </p:nvGrpSpPr>
          <p:grpSpPr bwMode="auto">
            <a:xfrm>
              <a:off x="6090179" y="5746222"/>
              <a:ext cx="195262" cy="195262"/>
              <a:chOff x="3092" y="2594"/>
              <a:chExt cx="182" cy="182"/>
            </a:xfrm>
          </p:grpSpPr>
          <p:sp>
            <p:nvSpPr>
              <p:cNvPr id="31915" name="Oval 12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16" name="Line 12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30" name="Group 125"/>
            <p:cNvGrpSpPr>
              <a:grpSpLocks/>
            </p:cNvGrpSpPr>
            <p:nvPr/>
          </p:nvGrpSpPr>
          <p:grpSpPr bwMode="auto">
            <a:xfrm>
              <a:off x="4409016" y="4655609"/>
              <a:ext cx="195263" cy="196850"/>
              <a:chOff x="3092" y="2594"/>
              <a:chExt cx="182" cy="182"/>
            </a:xfrm>
          </p:grpSpPr>
          <p:sp>
            <p:nvSpPr>
              <p:cNvPr id="31913" name="Oval 12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14" name="Line 12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31" name="Group 128"/>
            <p:cNvGrpSpPr>
              <a:grpSpLocks/>
            </p:cNvGrpSpPr>
            <p:nvPr/>
          </p:nvGrpSpPr>
          <p:grpSpPr bwMode="auto">
            <a:xfrm>
              <a:off x="3283479" y="4647672"/>
              <a:ext cx="195262" cy="196850"/>
              <a:chOff x="3092" y="2594"/>
              <a:chExt cx="182" cy="182"/>
            </a:xfrm>
          </p:grpSpPr>
          <p:sp>
            <p:nvSpPr>
              <p:cNvPr id="31911" name="Oval 12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12" name="Line 13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32" name="Group 131"/>
            <p:cNvGrpSpPr>
              <a:grpSpLocks/>
            </p:cNvGrpSpPr>
            <p:nvPr/>
          </p:nvGrpSpPr>
          <p:grpSpPr bwMode="auto">
            <a:xfrm>
              <a:off x="3291416" y="5765272"/>
              <a:ext cx="195263" cy="196850"/>
              <a:chOff x="3092" y="2594"/>
              <a:chExt cx="182" cy="182"/>
            </a:xfrm>
          </p:grpSpPr>
          <p:sp>
            <p:nvSpPr>
              <p:cNvPr id="31909" name="Oval 13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10" name="Line 13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33" name="Group 134"/>
            <p:cNvGrpSpPr>
              <a:grpSpLocks/>
            </p:cNvGrpSpPr>
            <p:nvPr/>
          </p:nvGrpSpPr>
          <p:grpSpPr bwMode="auto">
            <a:xfrm>
              <a:off x="4401079" y="5798609"/>
              <a:ext cx="195262" cy="196850"/>
              <a:chOff x="3092" y="2594"/>
              <a:chExt cx="182" cy="182"/>
            </a:xfrm>
          </p:grpSpPr>
          <p:sp>
            <p:nvSpPr>
              <p:cNvPr id="31907" name="Oval 13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08" name="Line 13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75" name="Oval 139"/>
            <p:cNvSpPr>
              <a:spLocks noChangeArrowheads="1"/>
            </p:cNvSpPr>
            <p:nvPr/>
          </p:nvSpPr>
          <p:spPr bwMode="auto">
            <a:xfrm>
              <a:off x="7428441" y="5136622"/>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834" name="Group 140"/>
            <p:cNvGrpSpPr>
              <a:grpSpLocks/>
            </p:cNvGrpSpPr>
            <p:nvPr/>
          </p:nvGrpSpPr>
          <p:grpSpPr bwMode="auto">
            <a:xfrm>
              <a:off x="7457016" y="5173134"/>
              <a:ext cx="196850" cy="195263"/>
              <a:chOff x="3092" y="2594"/>
              <a:chExt cx="182" cy="182"/>
            </a:xfrm>
          </p:grpSpPr>
          <p:sp>
            <p:nvSpPr>
              <p:cNvPr id="31905" name="Oval 14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06" name="Line 14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77" name="Oval 143"/>
            <p:cNvSpPr>
              <a:spLocks noChangeArrowheads="1"/>
            </p:cNvSpPr>
            <p:nvPr/>
          </p:nvSpPr>
          <p:spPr bwMode="auto">
            <a:xfrm>
              <a:off x="2986616" y="5173134"/>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839" name="Group 144"/>
            <p:cNvGrpSpPr>
              <a:grpSpLocks/>
            </p:cNvGrpSpPr>
            <p:nvPr/>
          </p:nvGrpSpPr>
          <p:grpSpPr bwMode="auto">
            <a:xfrm>
              <a:off x="3053291" y="5211234"/>
              <a:ext cx="195263" cy="195263"/>
              <a:chOff x="3092" y="2594"/>
              <a:chExt cx="182" cy="182"/>
            </a:xfrm>
          </p:grpSpPr>
          <p:sp>
            <p:nvSpPr>
              <p:cNvPr id="31903" name="Oval 14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04" name="Line 14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40" name="Group 158"/>
            <p:cNvGrpSpPr>
              <a:grpSpLocks/>
            </p:cNvGrpSpPr>
            <p:nvPr/>
          </p:nvGrpSpPr>
          <p:grpSpPr bwMode="auto">
            <a:xfrm>
              <a:off x="4664604" y="5230284"/>
              <a:ext cx="195262" cy="195263"/>
              <a:chOff x="3092" y="2594"/>
              <a:chExt cx="182" cy="182"/>
            </a:xfrm>
          </p:grpSpPr>
          <p:sp>
            <p:nvSpPr>
              <p:cNvPr id="31901" name="Oval 15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02" name="Line 16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841" name="Group 317"/>
            <p:cNvGrpSpPr>
              <a:grpSpLocks/>
            </p:cNvGrpSpPr>
            <p:nvPr/>
          </p:nvGrpSpPr>
          <p:grpSpPr bwMode="auto">
            <a:xfrm>
              <a:off x="5842529" y="5176309"/>
              <a:ext cx="195262" cy="195263"/>
              <a:chOff x="9495789" y="3856457"/>
              <a:chExt cx="195256" cy="195256"/>
            </a:xfrm>
          </p:grpSpPr>
          <p:sp>
            <p:nvSpPr>
              <p:cNvPr id="31899" name="Oval 162"/>
              <p:cNvSpPr>
                <a:spLocks noChangeArrowheads="1"/>
              </p:cNvSpPr>
              <p:nvPr/>
            </p:nvSpPr>
            <p:spPr bwMode="auto">
              <a:xfrm>
                <a:off x="9495789" y="3856457"/>
                <a:ext cx="195256" cy="195256"/>
              </a:xfrm>
              <a:prstGeom prst="ellipse">
                <a:avLst/>
              </a:prstGeom>
              <a:gradFill rotWithShape="1">
                <a:gsLst>
                  <a:gs pos="0">
                    <a:srgbClr val="969696"/>
                  </a:gs>
                  <a:gs pos="100000">
                    <a:srgbClr val="454545"/>
                  </a:gs>
                </a:gsLst>
                <a:path path="shape">
                  <a:fillToRect l="50000" t="50000" r="50000" b="50000"/>
                </a:path>
              </a:gradFill>
              <a:ln w="19050">
                <a:solidFill>
                  <a:srgbClr val="FF0000"/>
                </a:solidFill>
                <a:round/>
                <a:headEnd/>
                <a:tailEnd/>
              </a:ln>
            </p:spPr>
            <p:txBody>
              <a:bodyPr wrap="none" anchor="ctr"/>
              <a:lstStyle/>
              <a:p>
                <a:endParaRPr lang="en-US" smtClean="0">
                  <a:solidFill>
                    <a:srgbClr val="000000"/>
                  </a:solidFill>
                  <a:latin typeface="Arial" pitchFamily="34" charset="0"/>
                </a:endParaRPr>
              </a:p>
            </p:txBody>
          </p:sp>
          <p:sp>
            <p:nvSpPr>
              <p:cNvPr id="31900" name="Line 163"/>
              <p:cNvSpPr>
                <a:spLocks noChangeShapeType="1"/>
              </p:cNvSpPr>
              <p:nvPr/>
            </p:nvSpPr>
            <p:spPr bwMode="auto">
              <a:xfrm>
                <a:off x="9545139" y="3951939"/>
                <a:ext cx="98701"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81" name="Oval 165"/>
            <p:cNvSpPr>
              <a:spLocks noChangeArrowheads="1"/>
            </p:cNvSpPr>
            <p:nvPr/>
          </p:nvSpPr>
          <p:spPr bwMode="auto">
            <a:xfrm>
              <a:off x="4094691" y="5211234"/>
              <a:ext cx="217488"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31842" name="Group 166"/>
            <p:cNvGrpSpPr>
              <a:grpSpLocks/>
            </p:cNvGrpSpPr>
            <p:nvPr/>
          </p:nvGrpSpPr>
          <p:grpSpPr bwMode="auto">
            <a:xfrm>
              <a:off x="4039129" y="5239809"/>
              <a:ext cx="249237" cy="250825"/>
              <a:chOff x="1304" y="2479"/>
              <a:chExt cx="384" cy="384"/>
            </a:xfrm>
          </p:grpSpPr>
          <p:sp>
            <p:nvSpPr>
              <p:cNvPr id="31897" name="Oval 1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898" name="AutoShape 1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843" name="Group 169"/>
            <p:cNvGrpSpPr>
              <a:grpSpLocks/>
            </p:cNvGrpSpPr>
            <p:nvPr/>
          </p:nvGrpSpPr>
          <p:grpSpPr bwMode="auto">
            <a:xfrm>
              <a:off x="3540654" y="5200122"/>
              <a:ext cx="247650" cy="249237"/>
              <a:chOff x="1304" y="2479"/>
              <a:chExt cx="384" cy="384"/>
            </a:xfrm>
          </p:grpSpPr>
          <p:sp>
            <p:nvSpPr>
              <p:cNvPr id="31895" name="Oval 1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896" name="AutoShape 1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885" name="TextBox 319"/>
            <p:cNvSpPr txBox="1">
              <a:spLocks noChangeArrowheads="1"/>
            </p:cNvSpPr>
            <p:nvPr/>
          </p:nvSpPr>
          <p:spPr bwMode="auto">
            <a:xfrm>
              <a:off x="4918604" y="3747559"/>
              <a:ext cx="782637" cy="708025"/>
            </a:xfrm>
            <a:prstGeom prst="rect">
              <a:avLst/>
            </a:prstGeom>
            <a:noFill/>
            <a:ln w="9525">
              <a:noFill/>
              <a:miter lim="800000"/>
              <a:headEnd/>
              <a:tailEnd/>
            </a:ln>
          </p:spPr>
          <p:txBody>
            <a:bodyPr>
              <a:spAutoFit/>
            </a:bodyPr>
            <a:lstStyle/>
            <a:p>
              <a:pPr algn="ctr"/>
              <a:r>
                <a:rPr lang="en-US" sz="4000" smtClean="0">
                  <a:solidFill>
                    <a:srgbClr val="FFFFFF"/>
                  </a:solidFill>
                  <a:latin typeface="Arial" pitchFamily="34" charset="0"/>
                </a:rPr>
                <a:t>+ </a:t>
              </a:r>
            </a:p>
          </p:txBody>
        </p:sp>
        <p:sp>
          <p:nvSpPr>
            <p:cNvPr id="31886" name="TextBox 320"/>
            <p:cNvSpPr txBox="1">
              <a:spLocks noChangeArrowheads="1"/>
            </p:cNvSpPr>
            <p:nvPr/>
          </p:nvSpPr>
          <p:spPr bwMode="auto">
            <a:xfrm>
              <a:off x="7739591" y="3442759"/>
              <a:ext cx="781050" cy="1016000"/>
            </a:xfrm>
            <a:prstGeom prst="rect">
              <a:avLst/>
            </a:prstGeom>
            <a:noFill/>
            <a:ln w="9525">
              <a:noFill/>
              <a:miter lim="800000"/>
              <a:headEnd/>
              <a:tailEnd/>
            </a:ln>
          </p:spPr>
          <p:txBody>
            <a:bodyPr>
              <a:spAutoFit/>
            </a:bodyPr>
            <a:lstStyle/>
            <a:p>
              <a:pPr algn="ctr"/>
              <a:r>
                <a:rPr lang="en-US" sz="6000" dirty="0" smtClean="0">
                  <a:solidFill>
                    <a:srgbClr val="FFFFFF"/>
                  </a:solidFill>
                  <a:latin typeface="Arial" pitchFamily="34" charset="0"/>
                </a:rPr>
                <a:t>- </a:t>
              </a:r>
            </a:p>
          </p:txBody>
        </p:sp>
        <p:sp>
          <p:nvSpPr>
            <p:cNvPr id="31891" name="Left Bracket 327"/>
            <p:cNvSpPr>
              <a:spLocks/>
            </p:cNvSpPr>
            <p:nvPr/>
          </p:nvSpPr>
          <p:spPr bwMode="auto">
            <a:xfrm>
              <a:off x="2848504" y="4265084"/>
              <a:ext cx="614362" cy="2020888"/>
            </a:xfrm>
            <a:prstGeom prst="leftBracket">
              <a:avLst>
                <a:gd name="adj" fmla="val 8315"/>
              </a:avLst>
            </a:prstGeom>
            <a:noFill/>
            <a:ln w="38100" algn="ctr">
              <a:solidFill>
                <a:schemeClr val="bg1"/>
              </a:solidFill>
              <a:round/>
              <a:headEnd/>
              <a:tailEnd/>
            </a:ln>
          </p:spPr>
          <p:txBody>
            <a:bodyPr wrap="none" anchor="ctr"/>
            <a:lstStyle/>
            <a:p>
              <a:endParaRPr lang="en-US" smtClean="0">
                <a:solidFill>
                  <a:srgbClr val="000000"/>
                </a:solidFill>
                <a:latin typeface="Arial" pitchFamily="34" charset="0"/>
              </a:endParaRPr>
            </a:p>
          </p:txBody>
        </p:sp>
        <p:sp>
          <p:nvSpPr>
            <p:cNvPr id="31892" name="Left Bracket 328"/>
            <p:cNvSpPr>
              <a:spLocks/>
            </p:cNvSpPr>
            <p:nvPr/>
          </p:nvSpPr>
          <p:spPr bwMode="auto">
            <a:xfrm>
              <a:off x="5694891" y="4228572"/>
              <a:ext cx="612775" cy="2020887"/>
            </a:xfrm>
            <a:prstGeom prst="leftBracket">
              <a:avLst>
                <a:gd name="adj" fmla="val 8336"/>
              </a:avLst>
            </a:prstGeom>
            <a:noFill/>
            <a:ln w="38100" algn="ctr">
              <a:solidFill>
                <a:schemeClr val="bg1"/>
              </a:solidFill>
              <a:round/>
              <a:headEnd/>
              <a:tailEnd/>
            </a:ln>
          </p:spPr>
          <p:txBody>
            <a:bodyPr wrap="none" anchor="ctr"/>
            <a:lstStyle/>
            <a:p>
              <a:endParaRPr lang="en-US" smtClean="0">
                <a:solidFill>
                  <a:srgbClr val="000000"/>
                </a:solidFill>
                <a:latin typeface="Arial" pitchFamily="34" charset="0"/>
              </a:endParaRPr>
            </a:p>
          </p:txBody>
        </p:sp>
        <p:sp>
          <p:nvSpPr>
            <p:cNvPr id="31893" name="Left Bracket 329"/>
            <p:cNvSpPr>
              <a:spLocks/>
            </p:cNvSpPr>
            <p:nvPr/>
          </p:nvSpPr>
          <p:spPr bwMode="auto">
            <a:xfrm flipH="1">
              <a:off x="7349066" y="4193647"/>
              <a:ext cx="493713" cy="2020887"/>
            </a:xfrm>
            <a:prstGeom prst="leftBracket">
              <a:avLst>
                <a:gd name="adj" fmla="val 8319"/>
              </a:avLst>
            </a:prstGeom>
            <a:noFill/>
            <a:ln w="38100" algn="ctr">
              <a:solidFill>
                <a:schemeClr val="bg1"/>
              </a:solidFill>
              <a:round/>
              <a:headEnd/>
              <a:tailEnd/>
            </a:ln>
          </p:spPr>
          <p:txBody>
            <a:bodyPr wrap="none" anchor="ctr"/>
            <a:lstStyle/>
            <a:p>
              <a:endParaRPr lang="en-US" smtClean="0">
                <a:solidFill>
                  <a:srgbClr val="000000"/>
                </a:solidFill>
                <a:latin typeface="Arial" pitchFamily="34" charset="0"/>
              </a:endParaRPr>
            </a:p>
          </p:txBody>
        </p:sp>
        <p:sp>
          <p:nvSpPr>
            <p:cNvPr id="31894" name="Left Bracket 330"/>
            <p:cNvSpPr>
              <a:spLocks/>
            </p:cNvSpPr>
            <p:nvPr/>
          </p:nvSpPr>
          <p:spPr bwMode="auto">
            <a:xfrm flipH="1">
              <a:off x="4545541" y="4282547"/>
              <a:ext cx="493713" cy="2022475"/>
            </a:xfrm>
            <a:prstGeom prst="leftBracket">
              <a:avLst>
                <a:gd name="adj" fmla="val 8326"/>
              </a:avLst>
            </a:prstGeom>
            <a:noFill/>
            <a:ln w="38100" algn="ctr">
              <a:solidFill>
                <a:schemeClr val="bg1"/>
              </a:solidFill>
              <a:round/>
              <a:headEnd/>
              <a:tailEnd/>
            </a:ln>
          </p:spPr>
          <p:txBody>
            <a:bodyPr wrap="none" anchor="ctr"/>
            <a:lstStyle/>
            <a:p>
              <a:endParaRPr lang="en-US" smtClean="0">
                <a:solidFill>
                  <a:srgbClr val="000000"/>
                </a:solidFill>
                <a:latin typeface="Arial" pitchFamily="34" charset="0"/>
              </a:endParaRPr>
            </a:p>
          </p:txBody>
        </p:sp>
      </p:grpSp>
      <p:grpSp>
        <p:nvGrpSpPr>
          <p:cNvPr id="343" name="Group 342"/>
          <p:cNvGrpSpPr/>
          <p:nvPr/>
        </p:nvGrpSpPr>
        <p:grpSpPr>
          <a:xfrm>
            <a:off x="370415" y="3259669"/>
            <a:ext cx="2482855" cy="1337731"/>
            <a:chOff x="370415" y="3259669"/>
            <a:chExt cx="2482855" cy="1337731"/>
          </a:xfrm>
        </p:grpSpPr>
        <p:sp>
          <p:nvSpPr>
            <p:cNvPr id="323" name="WordArt 172"/>
            <p:cNvSpPr>
              <a:spLocks noChangeArrowheads="1" noChangeShapeType="1" noTextEdit="1"/>
            </p:cNvSpPr>
            <p:nvPr/>
          </p:nvSpPr>
          <p:spPr bwMode="auto">
            <a:xfrm>
              <a:off x="370415" y="3805767"/>
              <a:ext cx="739775" cy="5207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324" name="WordArt 173"/>
            <p:cNvSpPr>
              <a:spLocks noChangeArrowheads="1" noChangeShapeType="1" noTextEdit="1"/>
            </p:cNvSpPr>
            <p:nvPr/>
          </p:nvSpPr>
          <p:spPr bwMode="auto">
            <a:xfrm>
              <a:off x="1633401" y="3831715"/>
              <a:ext cx="482881" cy="595736"/>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endParaRPr lang="en-US" sz="3600" kern="10" dirty="0" smtClean="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endParaRPr>
            </a:p>
          </p:txBody>
        </p:sp>
        <p:sp>
          <p:nvSpPr>
            <p:cNvPr id="326" name="Oval 44"/>
            <p:cNvSpPr>
              <a:spLocks noChangeArrowheads="1"/>
            </p:cNvSpPr>
            <p:nvPr/>
          </p:nvSpPr>
          <p:spPr bwMode="auto">
            <a:xfrm>
              <a:off x="1655383" y="4428212"/>
              <a:ext cx="156155" cy="155961"/>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27" name="Oval 45"/>
            <p:cNvSpPr>
              <a:spLocks noChangeArrowheads="1"/>
            </p:cNvSpPr>
            <p:nvPr/>
          </p:nvSpPr>
          <p:spPr bwMode="auto">
            <a:xfrm>
              <a:off x="1901747" y="3649001"/>
              <a:ext cx="156155" cy="154189"/>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29" name="Oval 47"/>
            <p:cNvSpPr>
              <a:spLocks noChangeArrowheads="1"/>
            </p:cNvSpPr>
            <p:nvPr/>
          </p:nvSpPr>
          <p:spPr bwMode="auto">
            <a:xfrm>
              <a:off x="1444624" y="3920749"/>
              <a:ext cx="154380" cy="155961"/>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30" name="Oval 48"/>
            <p:cNvSpPr>
              <a:spLocks noChangeArrowheads="1"/>
            </p:cNvSpPr>
            <p:nvPr/>
          </p:nvSpPr>
          <p:spPr bwMode="auto">
            <a:xfrm>
              <a:off x="1453496" y="4144058"/>
              <a:ext cx="156155" cy="154189"/>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31" name="Oval 50"/>
            <p:cNvSpPr>
              <a:spLocks noChangeArrowheads="1"/>
            </p:cNvSpPr>
            <p:nvPr/>
          </p:nvSpPr>
          <p:spPr bwMode="auto">
            <a:xfrm>
              <a:off x="2106219" y="4133424"/>
              <a:ext cx="154380" cy="154189"/>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32" name="Oval 51"/>
            <p:cNvSpPr>
              <a:spLocks noChangeArrowheads="1"/>
            </p:cNvSpPr>
            <p:nvPr/>
          </p:nvSpPr>
          <p:spPr bwMode="auto">
            <a:xfrm>
              <a:off x="2106219" y="3904799"/>
              <a:ext cx="154380" cy="155961"/>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33" name="Oval 52"/>
            <p:cNvSpPr>
              <a:spLocks noChangeArrowheads="1"/>
            </p:cNvSpPr>
            <p:nvPr/>
          </p:nvSpPr>
          <p:spPr bwMode="auto">
            <a:xfrm>
              <a:off x="1639413" y="3654318"/>
              <a:ext cx="154380" cy="155961"/>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35" name="Oval 63"/>
            <p:cNvSpPr>
              <a:spLocks noChangeArrowheads="1"/>
            </p:cNvSpPr>
            <p:nvPr/>
          </p:nvSpPr>
          <p:spPr bwMode="auto">
            <a:xfrm>
              <a:off x="1879601" y="4434945"/>
              <a:ext cx="152400" cy="145523"/>
            </a:xfrm>
            <a:prstGeom prst="ellipse">
              <a:avLst/>
            </a:prstGeom>
            <a:solidFill>
              <a:schemeClr val="bg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39" name="Double Bracket 338"/>
            <p:cNvSpPr/>
            <p:nvPr/>
          </p:nvSpPr>
          <p:spPr>
            <a:xfrm>
              <a:off x="1390055" y="3605261"/>
              <a:ext cx="955211" cy="992139"/>
            </a:xfrm>
            <a:prstGeom prst="bracketPair">
              <a:avLst>
                <a:gd name="adj" fmla="val 1344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340" name="TextBox 339"/>
            <p:cNvSpPr txBox="1"/>
            <p:nvPr/>
          </p:nvSpPr>
          <p:spPr>
            <a:xfrm>
              <a:off x="982131" y="3589878"/>
              <a:ext cx="541866" cy="461665"/>
            </a:xfrm>
            <a:prstGeom prst="rect">
              <a:avLst/>
            </a:prstGeom>
            <a:noFill/>
          </p:spPr>
          <p:txBody>
            <a:bodyPr wrap="square" rtlCol="0">
              <a:spAutoFit/>
            </a:bodyPr>
            <a:lstStyle/>
            <a:p>
              <a:r>
                <a:rPr lang="en-US" sz="2400" dirty="0" smtClean="0">
                  <a:solidFill>
                    <a:schemeClr val="bg1"/>
                  </a:solidFill>
                </a:rPr>
                <a:t>+</a:t>
              </a:r>
              <a:endParaRPr lang="en-US" sz="2400" dirty="0">
                <a:solidFill>
                  <a:schemeClr val="bg1"/>
                </a:solidFill>
              </a:endParaRPr>
            </a:p>
          </p:txBody>
        </p:sp>
        <p:sp>
          <p:nvSpPr>
            <p:cNvPr id="341" name="TextBox 340"/>
            <p:cNvSpPr txBox="1"/>
            <p:nvPr/>
          </p:nvSpPr>
          <p:spPr>
            <a:xfrm>
              <a:off x="2311404" y="3259669"/>
              <a:ext cx="541866" cy="461665"/>
            </a:xfrm>
            <a:prstGeom prst="rect">
              <a:avLst/>
            </a:prstGeom>
            <a:noFill/>
          </p:spPr>
          <p:txBody>
            <a:bodyPr wrap="square" rtlCol="0">
              <a:spAutoFit/>
            </a:bodyPr>
            <a:lstStyle/>
            <a:p>
              <a:r>
                <a:rPr lang="en-US" sz="2400" dirty="0" smtClean="0">
                  <a:solidFill>
                    <a:schemeClr val="bg1"/>
                  </a:solidFill>
                </a:rPr>
                <a:t>_</a:t>
              </a:r>
              <a:endParaRPr lang="en-US" sz="2400" dirty="0">
                <a:solidFill>
                  <a:schemeClr val="bg1"/>
                </a:solidFill>
              </a:endParaRPr>
            </a:p>
          </p:txBody>
        </p:sp>
      </p:grpSp>
      <p:sp>
        <p:nvSpPr>
          <p:cNvPr id="344" name="Oval 63"/>
          <p:cNvSpPr>
            <a:spLocks noChangeArrowheads="1"/>
          </p:cNvSpPr>
          <p:nvPr/>
        </p:nvSpPr>
        <p:spPr bwMode="auto">
          <a:xfrm>
            <a:off x="5520268" y="675746"/>
            <a:ext cx="152400" cy="145523"/>
          </a:xfrm>
          <a:prstGeom prst="ellipse">
            <a:avLst/>
          </a:prstGeom>
          <a:solidFill>
            <a:schemeClr val="bg1"/>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60" name="WordArt 173"/>
          <p:cNvSpPr>
            <a:spLocks noChangeArrowheads="1" noChangeShapeType="1" noTextEdit="1"/>
          </p:cNvSpPr>
          <p:nvPr/>
        </p:nvSpPr>
        <p:spPr bwMode="auto">
          <a:xfrm>
            <a:off x="7931080" y="555116"/>
            <a:ext cx="482881" cy="595736"/>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endParaRPr lang="en-US" sz="3600" kern="10" dirty="0" smtClean="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endParaRPr>
          </a:p>
        </p:txBody>
      </p:sp>
      <p:sp>
        <p:nvSpPr>
          <p:cNvPr id="361" name="Oval 44"/>
          <p:cNvSpPr>
            <a:spLocks noChangeArrowheads="1"/>
          </p:cNvSpPr>
          <p:nvPr/>
        </p:nvSpPr>
        <p:spPr bwMode="auto">
          <a:xfrm>
            <a:off x="8181662" y="1185479"/>
            <a:ext cx="156155" cy="155961"/>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62" name="Oval 45"/>
          <p:cNvSpPr>
            <a:spLocks noChangeArrowheads="1"/>
          </p:cNvSpPr>
          <p:nvPr/>
        </p:nvSpPr>
        <p:spPr bwMode="auto">
          <a:xfrm>
            <a:off x="8199426" y="372402"/>
            <a:ext cx="156155" cy="154189"/>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63" name="Oval 47"/>
          <p:cNvSpPr>
            <a:spLocks noChangeArrowheads="1"/>
          </p:cNvSpPr>
          <p:nvPr/>
        </p:nvSpPr>
        <p:spPr bwMode="auto">
          <a:xfrm>
            <a:off x="7742303" y="644150"/>
            <a:ext cx="154380" cy="155961"/>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64" name="Oval 48"/>
          <p:cNvSpPr>
            <a:spLocks noChangeArrowheads="1"/>
          </p:cNvSpPr>
          <p:nvPr/>
        </p:nvSpPr>
        <p:spPr bwMode="auto">
          <a:xfrm>
            <a:off x="7954375" y="1189194"/>
            <a:ext cx="156155" cy="154189"/>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65" name="Oval 50"/>
          <p:cNvSpPr>
            <a:spLocks noChangeArrowheads="1"/>
          </p:cNvSpPr>
          <p:nvPr/>
        </p:nvSpPr>
        <p:spPr bwMode="auto">
          <a:xfrm>
            <a:off x="8429299" y="856825"/>
            <a:ext cx="154380" cy="154189"/>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66" name="Oval 51"/>
          <p:cNvSpPr>
            <a:spLocks noChangeArrowheads="1"/>
          </p:cNvSpPr>
          <p:nvPr/>
        </p:nvSpPr>
        <p:spPr bwMode="auto">
          <a:xfrm>
            <a:off x="8429299" y="628200"/>
            <a:ext cx="154380" cy="155961"/>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
        <p:nvSpPr>
          <p:cNvPr id="367" name="Oval 52"/>
          <p:cNvSpPr>
            <a:spLocks noChangeArrowheads="1"/>
          </p:cNvSpPr>
          <p:nvPr/>
        </p:nvSpPr>
        <p:spPr bwMode="auto">
          <a:xfrm>
            <a:off x="7937092" y="377719"/>
            <a:ext cx="154380" cy="155961"/>
          </a:xfrm>
          <a:prstGeom prst="ellipse">
            <a:avLst/>
          </a:prstGeom>
          <a:solidFill>
            <a:srgbClr val="00FF00"/>
          </a:solidFill>
          <a:ln w="9525">
            <a:solidFill>
              <a:schemeClr val="tx1"/>
            </a:solidFill>
            <a:round/>
            <a:headEnd/>
            <a:tailEnd/>
          </a:ln>
          <a:effectLst/>
        </p:spPr>
        <p:txBody>
          <a:bodyPr wrap="none" anchor="ctr"/>
          <a:lstStyle/>
          <a:p>
            <a:endParaRPr lang="en-US" smtClean="0">
              <a:solidFill>
                <a:srgbClr val="000000"/>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4.81481E-6 L 0.175 0.03703 " pathEditMode="relative" rAng="0" ptsTypes="AA">
                                      <p:cBhvr>
                                        <p:cTn id="6" dur="2000" fill="hold"/>
                                        <p:tgtEl>
                                          <p:spTgt spid="31762"/>
                                        </p:tgtEl>
                                        <p:attrNameLst>
                                          <p:attrName>ppt_x</p:attrName>
                                          <p:attrName>ppt_y</p:attrName>
                                        </p:attrNameLst>
                                      </p:cBhvr>
                                      <p:rCtr x="87" y="1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8.33333E-7 2.22222E-6 L 0.24444 0.02847 " pathEditMode="relative" rAng="0" ptsTypes="AA">
                                      <p:cBhvr>
                                        <p:cTn id="10" dur="2000" fill="hold"/>
                                        <p:tgtEl>
                                          <p:spTgt spid="344"/>
                                        </p:tgtEl>
                                        <p:attrNameLst>
                                          <p:attrName>ppt_x</p:attrName>
                                          <p:attrName>ppt_y</p:attrName>
                                        </p:attrNameLst>
                                      </p:cBhvr>
                                      <p:rCtr x="122" y="14"/>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2"/>
                                        </p:tgtEl>
                                        <p:attrNameLst>
                                          <p:attrName>style.visibility</p:attrName>
                                        </p:attrNameLst>
                                      </p:cBhvr>
                                      <p:to>
                                        <p:strVal val="visible"/>
                                      </p:to>
                                    </p:set>
                                    <p:animEffect transition="in" filter="fade">
                                      <p:cBhvr>
                                        <p:cTn id="15" dur="2000"/>
                                        <p:tgtEl>
                                          <p:spTgt spid="3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3"/>
                                        </p:tgtEl>
                                        <p:attrNameLst>
                                          <p:attrName>style.visibility</p:attrName>
                                        </p:attrNameLst>
                                      </p:cBhvr>
                                      <p:to>
                                        <p:strVal val="visible"/>
                                      </p:to>
                                    </p:set>
                                    <p:animEffect transition="in" filter="fade">
                                      <p:cBhvr>
                                        <p:cTn id="20" dur="2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Line 114"/>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smtClean="0">
              <a:solidFill>
                <a:srgbClr val="000000"/>
              </a:solidFill>
              <a:latin typeface="Arial" pitchFamily="34" charset="0"/>
            </a:endParaRPr>
          </a:p>
        </p:txBody>
      </p:sp>
      <p:sp>
        <p:nvSpPr>
          <p:cNvPr id="31747" name="Line 115"/>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smtClean="0">
              <a:solidFill>
                <a:srgbClr val="000000"/>
              </a:solidFill>
              <a:latin typeface="Arial" pitchFamily="34" charset="0"/>
            </a:endParaRPr>
          </a:p>
        </p:txBody>
      </p:sp>
      <p:sp>
        <p:nvSpPr>
          <p:cNvPr id="31748" name="Oval 82"/>
          <p:cNvSpPr>
            <a:spLocks noChangeArrowheads="1"/>
          </p:cNvSpPr>
          <p:nvPr/>
        </p:nvSpPr>
        <p:spPr bwMode="auto">
          <a:xfrm>
            <a:off x="2447925" y="969963"/>
            <a:ext cx="1858963" cy="1857375"/>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2" name="Group 2"/>
          <p:cNvGrpSpPr>
            <a:grpSpLocks/>
          </p:cNvGrpSpPr>
          <p:nvPr/>
        </p:nvGrpSpPr>
        <p:grpSpPr bwMode="auto">
          <a:xfrm>
            <a:off x="2890838" y="1309688"/>
            <a:ext cx="952500" cy="1109662"/>
            <a:chOff x="4680" y="175"/>
            <a:chExt cx="819" cy="955"/>
          </a:xfrm>
        </p:grpSpPr>
        <p:sp>
          <p:nvSpPr>
            <p:cNvPr id="32059" name="Oval 3"/>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smtClean="0">
                <a:solidFill>
                  <a:srgbClr val="000000"/>
                </a:solidFill>
                <a:latin typeface="Arial" pitchFamily="34" charset="0"/>
              </a:endParaRPr>
            </a:p>
          </p:txBody>
        </p:sp>
        <p:grpSp>
          <p:nvGrpSpPr>
            <p:cNvPr id="3" name="Group 4"/>
            <p:cNvGrpSpPr>
              <a:grpSpLocks/>
            </p:cNvGrpSpPr>
            <p:nvPr/>
          </p:nvGrpSpPr>
          <p:grpSpPr bwMode="auto">
            <a:xfrm>
              <a:off x="5006" y="175"/>
              <a:ext cx="168" cy="955"/>
              <a:chOff x="3211" y="724"/>
              <a:chExt cx="182" cy="1037"/>
            </a:xfrm>
          </p:grpSpPr>
          <p:grpSp>
            <p:nvGrpSpPr>
              <p:cNvPr id="4" name="Group 5"/>
              <p:cNvGrpSpPr>
                <a:grpSpLocks/>
              </p:cNvGrpSpPr>
              <p:nvPr/>
            </p:nvGrpSpPr>
            <p:grpSpPr bwMode="auto">
              <a:xfrm>
                <a:off x="3211" y="724"/>
                <a:ext cx="182" cy="182"/>
                <a:chOff x="5384" y="1264"/>
                <a:chExt cx="182" cy="182"/>
              </a:xfrm>
            </p:grpSpPr>
            <p:sp>
              <p:nvSpPr>
                <p:cNvPr id="32065" name="Oval 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66" name="Line 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5" name="Group 8"/>
              <p:cNvGrpSpPr>
                <a:grpSpLocks/>
              </p:cNvGrpSpPr>
              <p:nvPr/>
            </p:nvGrpSpPr>
            <p:grpSpPr bwMode="auto">
              <a:xfrm>
                <a:off x="3211" y="1579"/>
                <a:ext cx="182" cy="182"/>
                <a:chOff x="5384" y="1264"/>
                <a:chExt cx="182" cy="182"/>
              </a:xfrm>
            </p:grpSpPr>
            <p:sp>
              <p:nvSpPr>
                <p:cNvPr id="32063" name="Oval 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64" name="Line 1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grpSp>
      <p:sp>
        <p:nvSpPr>
          <p:cNvPr id="31750" name="Oval 11"/>
          <p:cNvSpPr>
            <a:spLocks noChangeArrowheads="1"/>
          </p:cNvSpPr>
          <p:nvPr/>
        </p:nvSpPr>
        <p:spPr bwMode="auto">
          <a:xfrm>
            <a:off x="6467475" y="1412875"/>
            <a:ext cx="950913" cy="952500"/>
          </a:xfrm>
          <a:prstGeom prst="ellipse">
            <a:avLst/>
          </a:prstGeom>
          <a:noFill/>
          <a:ln w="38100" cap="rnd" algn="ctr">
            <a:solidFill>
              <a:srgbClr val="3574E5"/>
            </a:solidFill>
            <a:prstDash val="sysDot"/>
            <a:round/>
            <a:headEnd/>
            <a:tailEnd/>
          </a:ln>
        </p:spPr>
        <p:txBody>
          <a:bodyPr wrap="none" anchor="ctr"/>
          <a:lstStyle/>
          <a:p>
            <a:endParaRPr lang="en-US" smtClean="0">
              <a:solidFill>
                <a:srgbClr val="000000"/>
              </a:solidFill>
              <a:latin typeface="Arial" pitchFamily="34" charset="0"/>
            </a:endParaRPr>
          </a:p>
        </p:txBody>
      </p:sp>
      <p:grpSp>
        <p:nvGrpSpPr>
          <p:cNvPr id="6" name="Group 12"/>
          <p:cNvGrpSpPr>
            <a:grpSpLocks/>
          </p:cNvGrpSpPr>
          <p:nvPr/>
        </p:nvGrpSpPr>
        <p:grpSpPr bwMode="auto">
          <a:xfrm>
            <a:off x="6845300" y="1333500"/>
            <a:ext cx="195263" cy="1111250"/>
            <a:chOff x="3211" y="724"/>
            <a:chExt cx="182" cy="1037"/>
          </a:xfrm>
        </p:grpSpPr>
        <p:grpSp>
          <p:nvGrpSpPr>
            <p:cNvPr id="7" name="Group 13"/>
            <p:cNvGrpSpPr>
              <a:grpSpLocks/>
            </p:cNvGrpSpPr>
            <p:nvPr/>
          </p:nvGrpSpPr>
          <p:grpSpPr bwMode="auto">
            <a:xfrm>
              <a:off x="3211" y="724"/>
              <a:ext cx="182" cy="182"/>
              <a:chOff x="5384" y="1264"/>
              <a:chExt cx="182" cy="182"/>
            </a:xfrm>
          </p:grpSpPr>
          <p:sp>
            <p:nvSpPr>
              <p:cNvPr id="32057" name="Oval 1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58" name="Line 1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8" name="Group 16"/>
            <p:cNvGrpSpPr>
              <a:grpSpLocks/>
            </p:cNvGrpSpPr>
            <p:nvPr/>
          </p:nvGrpSpPr>
          <p:grpSpPr bwMode="auto">
            <a:xfrm>
              <a:off x="3211" y="1579"/>
              <a:ext cx="182" cy="182"/>
              <a:chOff x="5384" y="1264"/>
              <a:chExt cx="182" cy="182"/>
            </a:xfrm>
          </p:grpSpPr>
          <p:sp>
            <p:nvSpPr>
              <p:cNvPr id="32055" name="Oval 1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56" name="Line 1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sp>
        <p:nvSpPr>
          <p:cNvPr id="31752" name="Oval 19"/>
          <p:cNvSpPr>
            <a:spLocks noChangeArrowheads="1"/>
          </p:cNvSpPr>
          <p:nvPr/>
        </p:nvSpPr>
        <p:spPr bwMode="auto">
          <a:xfrm>
            <a:off x="3162300" y="1962150"/>
            <a:ext cx="217488"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53" name="Oval 20"/>
          <p:cNvSpPr>
            <a:spLocks noChangeArrowheads="1"/>
          </p:cNvSpPr>
          <p:nvPr/>
        </p:nvSpPr>
        <p:spPr bwMode="auto">
          <a:xfrm>
            <a:off x="3487738" y="1638300"/>
            <a:ext cx="217487"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54" name="Oval 21"/>
          <p:cNvSpPr>
            <a:spLocks noChangeArrowheads="1"/>
          </p:cNvSpPr>
          <p:nvPr/>
        </p:nvSpPr>
        <p:spPr bwMode="auto">
          <a:xfrm>
            <a:off x="3479800" y="1919288"/>
            <a:ext cx="217488"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55" name="Oval 22"/>
          <p:cNvSpPr>
            <a:spLocks noChangeArrowheads="1"/>
          </p:cNvSpPr>
          <p:nvPr/>
        </p:nvSpPr>
        <p:spPr bwMode="auto">
          <a:xfrm>
            <a:off x="3211513" y="1536700"/>
            <a:ext cx="217487"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9" name="Group 23"/>
          <p:cNvGrpSpPr>
            <a:grpSpLocks/>
          </p:cNvGrpSpPr>
          <p:nvPr/>
        </p:nvGrpSpPr>
        <p:grpSpPr bwMode="auto">
          <a:xfrm>
            <a:off x="3222625" y="1790700"/>
            <a:ext cx="249238" cy="249238"/>
            <a:chOff x="1304" y="2479"/>
            <a:chExt cx="384" cy="384"/>
          </a:xfrm>
        </p:grpSpPr>
        <p:sp>
          <p:nvSpPr>
            <p:cNvPr id="32051" name="Oval 2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52" name="AutoShape 2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0" name="Group 26"/>
          <p:cNvGrpSpPr>
            <a:grpSpLocks/>
          </p:cNvGrpSpPr>
          <p:nvPr/>
        </p:nvGrpSpPr>
        <p:grpSpPr bwMode="auto">
          <a:xfrm>
            <a:off x="3452813" y="1771650"/>
            <a:ext cx="250825" cy="249238"/>
            <a:chOff x="1304" y="2479"/>
            <a:chExt cx="384" cy="384"/>
          </a:xfrm>
        </p:grpSpPr>
        <p:sp>
          <p:nvSpPr>
            <p:cNvPr id="32049" name="Oval 2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50" name="AutoShape 2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1" name="Group 29"/>
          <p:cNvGrpSpPr>
            <a:grpSpLocks/>
          </p:cNvGrpSpPr>
          <p:nvPr/>
        </p:nvGrpSpPr>
        <p:grpSpPr bwMode="auto">
          <a:xfrm>
            <a:off x="3290888" y="1976438"/>
            <a:ext cx="250825" cy="249237"/>
            <a:chOff x="1304" y="2479"/>
            <a:chExt cx="384" cy="384"/>
          </a:xfrm>
        </p:grpSpPr>
        <p:sp>
          <p:nvSpPr>
            <p:cNvPr id="32047" name="Oval 3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8" name="AutoShape 3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2" name="Group 32"/>
          <p:cNvGrpSpPr>
            <a:grpSpLocks/>
          </p:cNvGrpSpPr>
          <p:nvPr/>
        </p:nvGrpSpPr>
        <p:grpSpPr bwMode="auto">
          <a:xfrm>
            <a:off x="3055938" y="1660525"/>
            <a:ext cx="249237" cy="250825"/>
            <a:chOff x="1304" y="2479"/>
            <a:chExt cx="384" cy="384"/>
          </a:xfrm>
        </p:grpSpPr>
        <p:sp>
          <p:nvSpPr>
            <p:cNvPr id="32045" name="Oval 3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6" name="AutoShape 3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3" name="Group 35"/>
          <p:cNvGrpSpPr>
            <a:grpSpLocks/>
          </p:cNvGrpSpPr>
          <p:nvPr/>
        </p:nvGrpSpPr>
        <p:grpSpPr bwMode="auto">
          <a:xfrm>
            <a:off x="3308350" y="1598613"/>
            <a:ext cx="250825" cy="247650"/>
            <a:chOff x="1304" y="2479"/>
            <a:chExt cx="384" cy="384"/>
          </a:xfrm>
        </p:grpSpPr>
        <p:sp>
          <p:nvSpPr>
            <p:cNvPr id="32043" name="Oval 3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4" name="AutoShape 3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4" name="Group 38"/>
          <p:cNvGrpSpPr>
            <a:grpSpLocks/>
          </p:cNvGrpSpPr>
          <p:nvPr/>
        </p:nvGrpSpPr>
        <p:grpSpPr bwMode="auto">
          <a:xfrm>
            <a:off x="3057525" y="1900238"/>
            <a:ext cx="249238" cy="249237"/>
            <a:chOff x="1304" y="2479"/>
            <a:chExt cx="384" cy="384"/>
          </a:xfrm>
        </p:grpSpPr>
        <p:sp>
          <p:nvSpPr>
            <p:cNvPr id="32041" name="Oval 3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2" name="AutoShape 4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5" name="Group 41"/>
          <p:cNvGrpSpPr>
            <a:grpSpLocks/>
          </p:cNvGrpSpPr>
          <p:nvPr/>
        </p:nvGrpSpPr>
        <p:grpSpPr bwMode="auto">
          <a:xfrm>
            <a:off x="3471863" y="1573213"/>
            <a:ext cx="249237" cy="249237"/>
            <a:chOff x="1304" y="2479"/>
            <a:chExt cx="384" cy="384"/>
          </a:xfrm>
        </p:grpSpPr>
        <p:sp>
          <p:nvSpPr>
            <p:cNvPr id="32039" name="Oval 4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40" name="AutoShape 4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6" name="Group 44"/>
          <p:cNvGrpSpPr>
            <a:grpSpLocks/>
          </p:cNvGrpSpPr>
          <p:nvPr/>
        </p:nvGrpSpPr>
        <p:grpSpPr bwMode="auto">
          <a:xfrm>
            <a:off x="3178175" y="1606550"/>
            <a:ext cx="249238" cy="249238"/>
            <a:chOff x="1304" y="2479"/>
            <a:chExt cx="384" cy="384"/>
          </a:xfrm>
        </p:grpSpPr>
        <p:sp>
          <p:nvSpPr>
            <p:cNvPr id="32037" name="Oval 4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8" name="AutoShape 4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7" name="Group 47"/>
          <p:cNvGrpSpPr>
            <a:grpSpLocks/>
          </p:cNvGrpSpPr>
          <p:nvPr/>
        </p:nvGrpSpPr>
        <p:grpSpPr bwMode="auto">
          <a:xfrm>
            <a:off x="3357563" y="1785938"/>
            <a:ext cx="250825" cy="249237"/>
            <a:chOff x="1304" y="2479"/>
            <a:chExt cx="384" cy="384"/>
          </a:xfrm>
        </p:grpSpPr>
        <p:sp>
          <p:nvSpPr>
            <p:cNvPr id="32035" name="Oval 4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6" name="AutoShape 4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765" name="Oval 50"/>
          <p:cNvSpPr>
            <a:spLocks noChangeArrowheads="1"/>
          </p:cNvSpPr>
          <p:nvPr/>
        </p:nvSpPr>
        <p:spPr bwMode="auto">
          <a:xfrm>
            <a:off x="6732588" y="1960563"/>
            <a:ext cx="215900"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66" name="Oval 51"/>
          <p:cNvSpPr>
            <a:spLocks noChangeArrowheads="1"/>
          </p:cNvSpPr>
          <p:nvPr/>
        </p:nvSpPr>
        <p:spPr bwMode="auto">
          <a:xfrm>
            <a:off x="7056438" y="1636713"/>
            <a:ext cx="217487" cy="2159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67" name="Oval 52"/>
          <p:cNvSpPr>
            <a:spLocks noChangeArrowheads="1"/>
          </p:cNvSpPr>
          <p:nvPr/>
        </p:nvSpPr>
        <p:spPr bwMode="auto">
          <a:xfrm>
            <a:off x="7050088" y="1884363"/>
            <a:ext cx="215900"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768" name="Oval 53"/>
          <p:cNvSpPr>
            <a:spLocks noChangeArrowheads="1"/>
          </p:cNvSpPr>
          <p:nvPr/>
        </p:nvSpPr>
        <p:spPr bwMode="auto">
          <a:xfrm>
            <a:off x="6738938" y="1576388"/>
            <a:ext cx="217487"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18" name="Group 54"/>
          <p:cNvGrpSpPr>
            <a:grpSpLocks/>
          </p:cNvGrpSpPr>
          <p:nvPr/>
        </p:nvGrpSpPr>
        <p:grpSpPr bwMode="auto">
          <a:xfrm>
            <a:off x="6789738" y="1789113"/>
            <a:ext cx="250825" cy="249237"/>
            <a:chOff x="1304" y="2479"/>
            <a:chExt cx="384" cy="384"/>
          </a:xfrm>
        </p:grpSpPr>
        <p:sp>
          <p:nvSpPr>
            <p:cNvPr id="32033" name="Oval 5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4" name="AutoShape 5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19" name="Group 57"/>
          <p:cNvGrpSpPr>
            <a:grpSpLocks/>
          </p:cNvGrpSpPr>
          <p:nvPr/>
        </p:nvGrpSpPr>
        <p:grpSpPr bwMode="auto">
          <a:xfrm>
            <a:off x="7021513" y="1770063"/>
            <a:ext cx="249237" cy="249237"/>
            <a:chOff x="1304" y="2479"/>
            <a:chExt cx="384" cy="384"/>
          </a:xfrm>
        </p:grpSpPr>
        <p:sp>
          <p:nvSpPr>
            <p:cNvPr id="32031" name="Oval 5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2" name="AutoShape 5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0" name="Group 60"/>
          <p:cNvGrpSpPr>
            <a:grpSpLocks/>
          </p:cNvGrpSpPr>
          <p:nvPr/>
        </p:nvGrpSpPr>
        <p:grpSpPr bwMode="auto">
          <a:xfrm>
            <a:off x="6861175" y="1974850"/>
            <a:ext cx="249238" cy="249238"/>
            <a:chOff x="1304" y="2479"/>
            <a:chExt cx="384" cy="384"/>
          </a:xfrm>
        </p:grpSpPr>
        <p:sp>
          <p:nvSpPr>
            <p:cNvPr id="32029" name="Oval 6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30" name="AutoShape 6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1" name="Group 63"/>
          <p:cNvGrpSpPr>
            <a:grpSpLocks/>
          </p:cNvGrpSpPr>
          <p:nvPr/>
        </p:nvGrpSpPr>
        <p:grpSpPr bwMode="auto">
          <a:xfrm>
            <a:off x="6624638" y="1658938"/>
            <a:ext cx="249237" cy="250825"/>
            <a:chOff x="1304" y="2479"/>
            <a:chExt cx="384" cy="384"/>
          </a:xfrm>
        </p:grpSpPr>
        <p:sp>
          <p:nvSpPr>
            <p:cNvPr id="32027" name="Oval 6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8" name="AutoShape 6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2" name="Group 66"/>
          <p:cNvGrpSpPr>
            <a:grpSpLocks/>
          </p:cNvGrpSpPr>
          <p:nvPr/>
        </p:nvGrpSpPr>
        <p:grpSpPr bwMode="auto">
          <a:xfrm>
            <a:off x="6877050" y="1595438"/>
            <a:ext cx="250825" cy="250825"/>
            <a:chOff x="1304" y="2479"/>
            <a:chExt cx="384" cy="384"/>
          </a:xfrm>
        </p:grpSpPr>
        <p:sp>
          <p:nvSpPr>
            <p:cNvPr id="32025" name="Oval 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6" name="AutoShape 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3" name="Group 69"/>
          <p:cNvGrpSpPr>
            <a:grpSpLocks/>
          </p:cNvGrpSpPr>
          <p:nvPr/>
        </p:nvGrpSpPr>
        <p:grpSpPr bwMode="auto">
          <a:xfrm>
            <a:off x="6626225" y="1897063"/>
            <a:ext cx="249238" cy="250825"/>
            <a:chOff x="1304" y="2479"/>
            <a:chExt cx="384" cy="384"/>
          </a:xfrm>
        </p:grpSpPr>
        <p:sp>
          <p:nvSpPr>
            <p:cNvPr id="32023" name="Oval 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4" name="AutoShape 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4" name="Group 72"/>
          <p:cNvGrpSpPr>
            <a:grpSpLocks/>
          </p:cNvGrpSpPr>
          <p:nvPr/>
        </p:nvGrpSpPr>
        <p:grpSpPr bwMode="auto">
          <a:xfrm>
            <a:off x="6975475" y="1671638"/>
            <a:ext cx="249238" cy="249237"/>
            <a:chOff x="1304" y="2479"/>
            <a:chExt cx="384" cy="384"/>
          </a:xfrm>
        </p:grpSpPr>
        <p:sp>
          <p:nvSpPr>
            <p:cNvPr id="32021" name="Oval 7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2" name="AutoShape 7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5" name="Group 75"/>
          <p:cNvGrpSpPr>
            <a:grpSpLocks/>
          </p:cNvGrpSpPr>
          <p:nvPr/>
        </p:nvGrpSpPr>
        <p:grpSpPr bwMode="auto">
          <a:xfrm>
            <a:off x="6680200" y="1704975"/>
            <a:ext cx="250825" cy="249238"/>
            <a:chOff x="1304" y="2479"/>
            <a:chExt cx="384" cy="384"/>
          </a:xfrm>
        </p:grpSpPr>
        <p:sp>
          <p:nvSpPr>
            <p:cNvPr id="32019" name="Oval 7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20" name="AutoShape 7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26" name="Group 78"/>
          <p:cNvGrpSpPr>
            <a:grpSpLocks/>
          </p:cNvGrpSpPr>
          <p:nvPr/>
        </p:nvGrpSpPr>
        <p:grpSpPr bwMode="auto">
          <a:xfrm>
            <a:off x="6861175" y="1884363"/>
            <a:ext cx="249238" cy="249237"/>
            <a:chOff x="1304" y="2479"/>
            <a:chExt cx="384" cy="384"/>
          </a:xfrm>
        </p:grpSpPr>
        <p:sp>
          <p:nvSpPr>
            <p:cNvPr id="32017" name="Oval 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8" name="AutoShape 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778" name="Oval 81"/>
          <p:cNvSpPr>
            <a:spLocks noChangeArrowheads="1"/>
          </p:cNvSpPr>
          <p:nvPr/>
        </p:nvSpPr>
        <p:spPr bwMode="auto">
          <a:xfrm>
            <a:off x="6016625" y="968375"/>
            <a:ext cx="1857375" cy="1857375"/>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79" name="Oval 83"/>
          <p:cNvSpPr>
            <a:spLocks noChangeArrowheads="1"/>
          </p:cNvSpPr>
          <p:nvPr/>
        </p:nvSpPr>
        <p:spPr bwMode="auto">
          <a:xfrm>
            <a:off x="5978525" y="1755775"/>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0" name="Oval 84"/>
          <p:cNvSpPr>
            <a:spLocks noChangeArrowheads="1"/>
          </p:cNvSpPr>
          <p:nvPr/>
        </p:nvSpPr>
        <p:spPr bwMode="auto">
          <a:xfrm>
            <a:off x="6797675" y="942975"/>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1" name="Oval 85"/>
          <p:cNvSpPr>
            <a:spLocks noChangeArrowheads="1"/>
          </p:cNvSpPr>
          <p:nvPr/>
        </p:nvSpPr>
        <p:spPr bwMode="auto">
          <a:xfrm>
            <a:off x="6797675" y="2600325"/>
            <a:ext cx="295275" cy="293688"/>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2" name="Oval 86"/>
          <p:cNvSpPr>
            <a:spLocks noChangeArrowheads="1"/>
          </p:cNvSpPr>
          <p:nvPr/>
        </p:nvSpPr>
        <p:spPr bwMode="auto">
          <a:xfrm>
            <a:off x="7351713" y="1184275"/>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3" name="Oval 87"/>
          <p:cNvSpPr>
            <a:spLocks noChangeArrowheads="1"/>
          </p:cNvSpPr>
          <p:nvPr/>
        </p:nvSpPr>
        <p:spPr bwMode="auto">
          <a:xfrm>
            <a:off x="6213475" y="1184275"/>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4" name="Oval 88"/>
          <p:cNvSpPr>
            <a:spLocks noChangeArrowheads="1"/>
          </p:cNvSpPr>
          <p:nvPr/>
        </p:nvSpPr>
        <p:spPr bwMode="auto">
          <a:xfrm>
            <a:off x="6229350" y="2317750"/>
            <a:ext cx="293688" cy="293688"/>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5" name="Oval 89"/>
          <p:cNvSpPr>
            <a:spLocks noChangeArrowheads="1"/>
          </p:cNvSpPr>
          <p:nvPr/>
        </p:nvSpPr>
        <p:spPr bwMode="auto">
          <a:xfrm>
            <a:off x="7361238" y="2319338"/>
            <a:ext cx="293687"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27" name="Group 90"/>
          <p:cNvGrpSpPr>
            <a:grpSpLocks/>
          </p:cNvGrpSpPr>
          <p:nvPr/>
        </p:nvGrpSpPr>
        <p:grpSpPr bwMode="auto">
          <a:xfrm>
            <a:off x="6853238" y="984250"/>
            <a:ext cx="196850" cy="195263"/>
            <a:chOff x="3092" y="2594"/>
            <a:chExt cx="182" cy="182"/>
          </a:xfrm>
        </p:grpSpPr>
        <p:sp>
          <p:nvSpPr>
            <p:cNvPr id="32015" name="Oval 9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6" name="Line 9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28" name="Group 93"/>
          <p:cNvGrpSpPr>
            <a:grpSpLocks/>
          </p:cNvGrpSpPr>
          <p:nvPr/>
        </p:nvGrpSpPr>
        <p:grpSpPr bwMode="auto">
          <a:xfrm>
            <a:off x="6837363" y="2640013"/>
            <a:ext cx="196850" cy="195262"/>
            <a:chOff x="3092" y="2594"/>
            <a:chExt cx="182" cy="182"/>
          </a:xfrm>
        </p:grpSpPr>
        <p:sp>
          <p:nvSpPr>
            <p:cNvPr id="32013" name="Oval 9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4" name="Line 9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788" name="Oval 96"/>
          <p:cNvSpPr>
            <a:spLocks noChangeArrowheads="1"/>
          </p:cNvSpPr>
          <p:nvPr/>
        </p:nvSpPr>
        <p:spPr bwMode="auto">
          <a:xfrm>
            <a:off x="3230563" y="944563"/>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89" name="Oval 97"/>
          <p:cNvSpPr>
            <a:spLocks noChangeArrowheads="1"/>
          </p:cNvSpPr>
          <p:nvPr/>
        </p:nvSpPr>
        <p:spPr bwMode="auto">
          <a:xfrm>
            <a:off x="3230563" y="2554288"/>
            <a:ext cx="293687"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90" name="Oval 98"/>
          <p:cNvSpPr>
            <a:spLocks noChangeArrowheads="1"/>
          </p:cNvSpPr>
          <p:nvPr/>
        </p:nvSpPr>
        <p:spPr bwMode="auto">
          <a:xfrm>
            <a:off x="4041775" y="1757363"/>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91" name="Oval 99"/>
          <p:cNvSpPr>
            <a:spLocks noChangeArrowheads="1"/>
          </p:cNvSpPr>
          <p:nvPr/>
        </p:nvSpPr>
        <p:spPr bwMode="auto">
          <a:xfrm>
            <a:off x="3783013" y="1185863"/>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92" name="Oval 100"/>
          <p:cNvSpPr>
            <a:spLocks noChangeArrowheads="1"/>
          </p:cNvSpPr>
          <p:nvPr/>
        </p:nvSpPr>
        <p:spPr bwMode="auto">
          <a:xfrm>
            <a:off x="2644775" y="1185863"/>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793" name="Oval 101"/>
          <p:cNvSpPr>
            <a:spLocks noChangeArrowheads="1"/>
          </p:cNvSpPr>
          <p:nvPr/>
        </p:nvSpPr>
        <p:spPr bwMode="auto">
          <a:xfrm>
            <a:off x="2660650" y="2319338"/>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29" name="Group 102"/>
          <p:cNvGrpSpPr>
            <a:grpSpLocks/>
          </p:cNvGrpSpPr>
          <p:nvPr/>
        </p:nvGrpSpPr>
        <p:grpSpPr bwMode="auto">
          <a:xfrm>
            <a:off x="6259513" y="1222375"/>
            <a:ext cx="195262" cy="196850"/>
            <a:chOff x="3092" y="2594"/>
            <a:chExt cx="182" cy="182"/>
          </a:xfrm>
        </p:grpSpPr>
        <p:sp>
          <p:nvSpPr>
            <p:cNvPr id="32011"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2"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0" name="Group 105"/>
          <p:cNvGrpSpPr>
            <a:grpSpLocks/>
          </p:cNvGrpSpPr>
          <p:nvPr/>
        </p:nvGrpSpPr>
        <p:grpSpPr bwMode="auto">
          <a:xfrm>
            <a:off x="3287183" y="2584981"/>
            <a:ext cx="195263" cy="195262"/>
            <a:chOff x="3092" y="2594"/>
            <a:chExt cx="182" cy="182"/>
          </a:xfrm>
        </p:grpSpPr>
        <p:sp>
          <p:nvSpPr>
            <p:cNvPr id="32009"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10"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 name="Group 108"/>
          <p:cNvGrpSpPr>
            <a:grpSpLocks/>
          </p:cNvGrpSpPr>
          <p:nvPr/>
        </p:nvGrpSpPr>
        <p:grpSpPr bwMode="auto">
          <a:xfrm>
            <a:off x="3284538" y="995363"/>
            <a:ext cx="195262" cy="195262"/>
            <a:chOff x="3092" y="2594"/>
            <a:chExt cx="182" cy="182"/>
          </a:xfrm>
        </p:grpSpPr>
        <p:sp>
          <p:nvSpPr>
            <p:cNvPr id="32007"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8"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797" name="Oval 113"/>
          <p:cNvSpPr>
            <a:spLocks noChangeArrowheads="1"/>
          </p:cNvSpPr>
          <p:nvPr/>
        </p:nvSpPr>
        <p:spPr bwMode="auto">
          <a:xfrm>
            <a:off x="3776663" y="2333625"/>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744" name="Group 116"/>
          <p:cNvGrpSpPr>
            <a:grpSpLocks/>
          </p:cNvGrpSpPr>
          <p:nvPr/>
        </p:nvGrpSpPr>
        <p:grpSpPr bwMode="auto">
          <a:xfrm>
            <a:off x="7396163" y="1233488"/>
            <a:ext cx="195262" cy="195262"/>
            <a:chOff x="3092" y="2594"/>
            <a:chExt cx="182" cy="182"/>
          </a:xfrm>
        </p:grpSpPr>
        <p:sp>
          <p:nvSpPr>
            <p:cNvPr id="32005" name="Oval 11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6" name="Line 11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45" name="Group 119"/>
          <p:cNvGrpSpPr>
            <a:grpSpLocks/>
          </p:cNvGrpSpPr>
          <p:nvPr/>
        </p:nvGrpSpPr>
        <p:grpSpPr bwMode="auto">
          <a:xfrm>
            <a:off x="7396163" y="2357438"/>
            <a:ext cx="195262" cy="195262"/>
            <a:chOff x="3092" y="2594"/>
            <a:chExt cx="182" cy="182"/>
          </a:xfrm>
        </p:grpSpPr>
        <p:sp>
          <p:nvSpPr>
            <p:cNvPr id="32003" name="Oval 12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4" name="Line 12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49" name="Group 122"/>
          <p:cNvGrpSpPr>
            <a:grpSpLocks/>
          </p:cNvGrpSpPr>
          <p:nvPr/>
        </p:nvGrpSpPr>
        <p:grpSpPr bwMode="auto">
          <a:xfrm>
            <a:off x="6272213" y="2366963"/>
            <a:ext cx="195262" cy="195262"/>
            <a:chOff x="3092" y="2594"/>
            <a:chExt cx="182" cy="182"/>
          </a:xfrm>
        </p:grpSpPr>
        <p:sp>
          <p:nvSpPr>
            <p:cNvPr id="32001" name="Oval 12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2" name="Line 12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51" name="Group 125"/>
          <p:cNvGrpSpPr>
            <a:grpSpLocks/>
          </p:cNvGrpSpPr>
          <p:nvPr/>
        </p:nvGrpSpPr>
        <p:grpSpPr bwMode="auto">
          <a:xfrm>
            <a:off x="3832225" y="1239838"/>
            <a:ext cx="195263" cy="195262"/>
            <a:chOff x="3092" y="2594"/>
            <a:chExt cx="182" cy="182"/>
          </a:xfrm>
        </p:grpSpPr>
        <p:sp>
          <p:nvSpPr>
            <p:cNvPr id="31999" name="Oval 12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2000" name="Line 12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56" name="Group 128"/>
          <p:cNvGrpSpPr>
            <a:grpSpLocks/>
          </p:cNvGrpSpPr>
          <p:nvPr/>
        </p:nvGrpSpPr>
        <p:grpSpPr bwMode="auto">
          <a:xfrm>
            <a:off x="2706688" y="1230313"/>
            <a:ext cx="195262" cy="196850"/>
            <a:chOff x="3092" y="2594"/>
            <a:chExt cx="182" cy="182"/>
          </a:xfrm>
        </p:grpSpPr>
        <p:sp>
          <p:nvSpPr>
            <p:cNvPr id="31997" name="Oval 12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8" name="Line 13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57" name="Group 131"/>
          <p:cNvGrpSpPr>
            <a:grpSpLocks/>
          </p:cNvGrpSpPr>
          <p:nvPr/>
        </p:nvGrpSpPr>
        <p:grpSpPr bwMode="auto">
          <a:xfrm>
            <a:off x="2714625" y="2349500"/>
            <a:ext cx="195263" cy="195263"/>
            <a:chOff x="3092" y="2594"/>
            <a:chExt cx="182" cy="182"/>
          </a:xfrm>
        </p:grpSpPr>
        <p:sp>
          <p:nvSpPr>
            <p:cNvPr id="31995" name="Oval 13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6" name="Line 13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58" name="Group 134"/>
          <p:cNvGrpSpPr>
            <a:grpSpLocks/>
          </p:cNvGrpSpPr>
          <p:nvPr/>
        </p:nvGrpSpPr>
        <p:grpSpPr bwMode="auto">
          <a:xfrm>
            <a:off x="3824288" y="2382838"/>
            <a:ext cx="195262" cy="196850"/>
            <a:chOff x="3092" y="2594"/>
            <a:chExt cx="182" cy="182"/>
          </a:xfrm>
        </p:grpSpPr>
        <p:sp>
          <p:nvSpPr>
            <p:cNvPr id="31993" name="Oval 13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4" name="Line 13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06" name="Oval 139"/>
          <p:cNvSpPr>
            <a:spLocks noChangeArrowheads="1"/>
          </p:cNvSpPr>
          <p:nvPr/>
        </p:nvSpPr>
        <p:spPr bwMode="auto">
          <a:xfrm>
            <a:off x="7608888" y="1755775"/>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759" name="Group 140"/>
          <p:cNvGrpSpPr>
            <a:grpSpLocks/>
          </p:cNvGrpSpPr>
          <p:nvPr/>
        </p:nvGrpSpPr>
        <p:grpSpPr bwMode="auto">
          <a:xfrm>
            <a:off x="7639050" y="1793875"/>
            <a:ext cx="195263" cy="195263"/>
            <a:chOff x="3092" y="2594"/>
            <a:chExt cx="182" cy="182"/>
          </a:xfrm>
        </p:grpSpPr>
        <p:sp>
          <p:nvSpPr>
            <p:cNvPr id="31991" name="Oval 14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2" name="Line 14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08" name="Oval 143"/>
          <p:cNvSpPr>
            <a:spLocks noChangeArrowheads="1"/>
          </p:cNvSpPr>
          <p:nvPr/>
        </p:nvSpPr>
        <p:spPr bwMode="auto">
          <a:xfrm>
            <a:off x="2409825" y="1757363"/>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1760" name="Group 144"/>
          <p:cNvGrpSpPr>
            <a:grpSpLocks/>
          </p:cNvGrpSpPr>
          <p:nvPr/>
        </p:nvGrpSpPr>
        <p:grpSpPr bwMode="auto">
          <a:xfrm>
            <a:off x="2476500" y="1795463"/>
            <a:ext cx="195263" cy="195262"/>
            <a:chOff x="3092" y="2594"/>
            <a:chExt cx="182" cy="182"/>
          </a:xfrm>
        </p:grpSpPr>
        <p:sp>
          <p:nvSpPr>
            <p:cNvPr id="31989" name="Oval 14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90" name="Line 14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1761" name="Group 158"/>
          <p:cNvGrpSpPr>
            <a:grpSpLocks/>
          </p:cNvGrpSpPr>
          <p:nvPr/>
        </p:nvGrpSpPr>
        <p:grpSpPr bwMode="auto">
          <a:xfrm>
            <a:off x="4087813" y="1812925"/>
            <a:ext cx="195262" cy="196850"/>
            <a:chOff x="3092" y="2594"/>
            <a:chExt cx="182" cy="182"/>
          </a:xfrm>
        </p:grpSpPr>
        <p:sp>
          <p:nvSpPr>
            <p:cNvPr id="31987" name="Oval 15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88" name="Line 16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31813" name="Oval 165"/>
          <p:cNvSpPr>
            <a:spLocks noChangeArrowheads="1"/>
          </p:cNvSpPr>
          <p:nvPr/>
        </p:nvSpPr>
        <p:spPr bwMode="auto">
          <a:xfrm>
            <a:off x="3517900" y="1795463"/>
            <a:ext cx="217488" cy="2159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31763" name="Group 166"/>
          <p:cNvGrpSpPr>
            <a:grpSpLocks/>
          </p:cNvGrpSpPr>
          <p:nvPr/>
        </p:nvGrpSpPr>
        <p:grpSpPr bwMode="auto">
          <a:xfrm>
            <a:off x="3460750" y="1824038"/>
            <a:ext cx="250825" cy="249237"/>
            <a:chOff x="1304" y="2479"/>
            <a:chExt cx="384" cy="384"/>
          </a:xfrm>
        </p:grpSpPr>
        <p:sp>
          <p:nvSpPr>
            <p:cNvPr id="31983" name="Oval 1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84" name="AutoShape 1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1764" name="Group 169"/>
          <p:cNvGrpSpPr>
            <a:grpSpLocks/>
          </p:cNvGrpSpPr>
          <p:nvPr/>
        </p:nvGrpSpPr>
        <p:grpSpPr bwMode="auto">
          <a:xfrm>
            <a:off x="2962275" y="1784350"/>
            <a:ext cx="249238" cy="249238"/>
            <a:chOff x="1304" y="2479"/>
            <a:chExt cx="384" cy="384"/>
          </a:xfrm>
        </p:grpSpPr>
        <p:sp>
          <p:nvSpPr>
            <p:cNvPr id="31981" name="Oval 1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1982" name="AutoShape 1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1816" name="WordArt 172"/>
          <p:cNvSpPr>
            <a:spLocks noChangeArrowheads="1" noChangeShapeType="1" noTextEdit="1"/>
          </p:cNvSpPr>
          <p:nvPr/>
        </p:nvSpPr>
        <p:spPr bwMode="auto">
          <a:xfrm>
            <a:off x="911225" y="1441444"/>
            <a:ext cx="739775" cy="5207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31817" name="WordArt 173"/>
          <p:cNvSpPr>
            <a:spLocks noChangeArrowheads="1" noChangeShapeType="1" noTextEdit="1"/>
          </p:cNvSpPr>
          <p:nvPr/>
        </p:nvSpPr>
        <p:spPr bwMode="auto">
          <a:xfrm>
            <a:off x="5376333" y="1189566"/>
            <a:ext cx="628650" cy="519113"/>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endParaRPr lang="en-US" sz="3600" kern="10" dirty="0" smtClean="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endParaRPr>
          </a:p>
        </p:txBody>
      </p:sp>
      <p:sp>
        <p:nvSpPr>
          <p:cNvPr id="31884" name="Oval 98"/>
          <p:cNvSpPr>
            <a:spLocks noChangeArrowheads="1"/>
          </p:cNvSpPr>
          <p:nvPr/>
        </p:nvSpPr>
        <p:spPr bwMode="auto">
          <a:xfrm>
            <a:off x="-827088" y="4892675"/>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1885" name="TextBox 319"/>
          <p:cNvSpPr txBox="1">
            <a:spLocks noChangeArrowheads="1"/>
          </p:cNvSpPr>
          <p:nvPr/>
        </p:nvSpPr>
        <p:spPr bwMode="auto">
          <a:xfrm>
            <a:off x="4232804" y="432859"/>
            <a:ext cx="782637" cy="708025"/>
          </a:xfrm>
          <a:prstGeom prst="rect">
            <a:avLst/>
          </a:prstGeom>
          <a:noFill/>
          <a:ln w="9525">
            <a:noFill/>
            <a:miter lim="800000"/>
            <a:headEnd/>
            <a:tailEnd/>
          </a:ln>
        </p:spPr>
        <p:txBody>
          <a:bodyPr>
            <a:spAutoFit/>
          </a:bodyPr>
          <a:lstStyle/>
          <a:p>
            <a:pPr algn="ctr"/>
            <a:r>
              <a:rPr lang="en-US" sz="4000" dirty="0" smtClean="0">
                <a:solidFill>
                  <a:srgbClr val="FFFFFF"/>
                </a:solidFill>
                <a:latin typeface="Arial" pitchFamily="34" charset="0"/>
              </a:rPr>
              <a:t>+ </a:t>
            </a:r>
          </a:p>
        </p:txBody>
      </p:sp>
      <p:sp>
        <p:nvSpPr>
          <p:cNvPr id="31887" name="TextBox 322"/>
          <p:cNvSpPr txBox="1">
            <a:spLocks noChangeArrowheads="1"/>
          </p:cNvSpPr>
          <p:nvPr/>
        </p:nvSpPr>
        <p:spPr bwMode="auto">
          <a:xfrm>
            <a:off x="9456738" y="1474788"/>
            <a:ext cx="1460500" cy="3155950"/>
          </a:xfrm>
          <a:prstGeom prst="rect">
            <a:avLst/>
          </a:prstGeom>
          <a:noFill/>
          <a:ln w="9525">
            <a:noFill/>
            <a:miter lim="800000"/>
            <a:headEnd/>
            <a:tailEnd/>
          </a:ln>
        </p:spPr>
        <p:txBody>
          <a:bodyPr wrap="none">
            <a:spAutoFit/>
          </a:bodyPr>
          <a:lstStyle/>
          <a:p>
            <a:r>
              <a:rPr lang="en-US" sz="19900" dirty="0" smtClean="0">
                <a:solidFill>
                  <a:srgbClr val="FFFFFF"/>
                </a:solidFill>
                <a:latin typeface="MS Mincho" pitchFamily="49" charset="-128"/>
                <a:ea typeface="MS Mincho" pitchFamily="49" charset="-128"/>
                <a:cs typeface="Courier New" pitchFamily="49" charset="0"/>
              </a:rPr>
              <a:t>[</a:t>
            </a:r>
          </a:p>
        </p:txBody>
      </p:sp>
      <p:sp>
        <p:nvSpPr>
          <p:cNvPr id="31888" name="TextBox 324"/>
          <p:cNvSpPr txBox="1">
            <a:spLocks noChangeArrowheads="1"/>
          </p:cNvSpPr>
          <p:nvPr/>
        </p:nvSpPr>
        <p:spPr bwMode="auto">
          <a:xfrm>
            <a:off x="12231688" y="1447800"/>
            <a:ext cx="1460500" cy="3154363"/>
          </a:xfrm>
          <a:prstGeom prst="rect">
            <a:avLst/>
          </a:prstGeom>
          <a:noFill/>
          <a:ln w="9525">
            <a:noFill/>
            <a:miter lim="800000"/>
            <a:headEnd/>
            <a:tailEnd/>
          </a:ln>
        </p:spPr>
        <p:txBody>
          <a:bodyPr wrap="none">
            <a:spAutoFit/>
          </a:bodyPr>
          <a:lstStyle/>
          <a:p>
            <a:r>
              <a:rPr lang="en-US" sz="19900" smtClean="0">
                <a:solidFill>
                  <a:srgbClr val="FFFFFF"/>
                </a:solidFill>
                <a:latin typeface="MS Mincho" pitchFamily="49" charset="-128"/>
                <a:ea typeface="MS Mincho" pitchFamily="49" charset="-128"/>
                <a:cs typeface="Courier New" pitchFamily="49" charset="0"/>
              </a:rPr>
              <a:t>[</a:t>
            </a:r>
          </a:p>
        </p:txBody>
      </p:sp>
      <p:sp>
        <p:nvSpPr>
          <p:cNvPr id="31889" name="TextBox 325"/>
          <p:cNvSpPr txBox="1">
            <a:spLocks noChangeArrowheads="1"/>
          </p:cNvSpPr>
          <p:nvPr/>
        </p:nvSpPr>
        <p:spPr bwMode="auto">
          <a:xfrm>
            <a:off x="14320838" y="1431925"/>
            <a:ext cx="1462087" cy="3154363"/>
          </a:xfrm>
          <a:prstGeom prst="rect">
            <a:avLst/>
          </a:prstGeom>
          <a:noFill/>
          <a:ln w="9525">
            <a:noFill/>
            <a:miter lim="800000"/>
            <a:headEnd/>
            <a:tailEnd/>
          </a:ln>
        </p:spPr>
        <p:txBody>
          <a:bodyPr wrap="none">
            <a:spAutoFit/>
          </a:bodyPr>
          <a:lstStyle/>
          <a:p>
            <a:r>
              <a:rPr lang="en-US" sz="19900" smtClean="0">
                <a:solidFill>
                  <a:srgbClr val="FFFFFF"/>
                </a:solidFill>
                <a:latin typeface="MS Mincho" pitchFamily="49" charset="-128"/>
                <a:ea typeface="MS Mincho" pitchFamily="49" charset="-128"/>
                <a:cs typeface="Courier New" pitchFamily="49" charset="0"/>
              </a:rPr>
              <a:t>]</a:t>
            </a:r>
          </a:p>
        </p:txBody>
      </p:sp>
      <p:sp>
        <p:nvSpPr>
          <p:cNvPr id="31890" name="TextBox 326"/>
          <p:cNvSpPr txBox="1">
            <a:spLocks noChangeArrowheads="1"/>
          </p:cNvSpPr>
          <p:nvPr/>
        </p:nvSpPr>
        <p:spPr bwMode="auto">
          <a:xfrm>
            <a:off x="11453813" y="1439863"/>
            <a:ext cx="1460500" cy="3154362"/>
          </a:xfrm>
          <a:prstGeom prst="rect">
            <a:avLst/>
          </a:prstGeom>
          <a:noFill/>
          <a:ln w="9525">
            <a:noFill/>
            <a:miter lim="800000"/>
            <a:headEnd/>
            <a:tailEnd/>
          </a:ln>
        </p:spPr>
        <p:txBody>
          <a:bodyPr wrap="none">
            <a:spAutoFit/>
          </a:bodyPr>
          <a:lstStyle/>
          <a:p>
            <a:r>
              <a:rPr lang="en-US" sz="19900" smtClean="0">
                <a:solidFill>
                  <a:srgbClr val="FFFFFF"/>
                </a:solidFill>
                <a:latin typeface="MS Mincho" pitchFamily="49" charset="-128"/>
                <a:ea typeface="MS Mincho" pitchFamily="49" charset="-128"/>
                <a:cs typeface="Courier New" pitchFamily="49" charset="0"/>
              </a:rPr>
              <a:t>]</a:t>
            </a:r>
          </a:p>
        </p:txBody>
      </p:sp>
      <p:sp>
        <p:nvSpPr>
          <p:cNvPr id="31891" name="Left Bracket 327"/>
          <p:cNvSpPr>
            <a:spLocks/>
          </p:cNvSpPr>
          <p:nvPr/>
        </p:nvSpPr>
        <p:spPr bwMode="auto">
          <a:xfrm>
            <a:off x="2248429" y="959909"/>
            <a:ext cx="614362" cy="2020888"/>
          </a:xfrm>
          <a:prstGeom prst="leftBracket">
            <a:avLst>
              <a:gd name="adj" fmla="val 8315"/>
            </a:avLst>
          </a:prstGeom>
          <a:noFill/>
          <a:ln w="38100" algn="ctr">
            <a:solidFill>
              <a:schemeClr val="bg1"/>
            </a:solidFill>
            <a:round/>
            <a:headEnd/>
            <a:tailEnd/>
          </a:ln>
        </p:spPr>
        <p:txBody>
          <a:bodyPr wrap="none" anchor="ctr"/>
          <a:lstStyle/>
          <a:p>
            <a:endParaRPr lang="en-US" smtClean="0">
              <a:solidFill>
                <a:srgbClr val="000000"/>
              </a:solidFill>
              <a:latin typeface="Arial" pitchFamily="34" charset="0"/>
            </a:endParaRPr>
          </a:p>
        </p:txBody>
      </p:sp>
      <p:sp>
        <p:nvSpPr>
          <p:cNvPr id="31894" name="Left Bracket 330"/>
          <p:cNvSpPr>
            <a:spLocks/>
          </p:cNvSpPr>
          <p:nvPr/>
        </p:nvSpPr>
        <p:spPr bwMode="auto">
          <a:xfrm flipH="1">
            <a:off x="3945466" y="977372"/>
            <a:ext cx="493713" cy="2022475"/>
          </a:xfrm>
          <a:prstGeom prst="leftBracket">
            <a:avLst>
              <a:gd name="adj" fmla="val 8326"/>
            </a:avLst>
          </a:prstGeom>
          <a:noFill/>
          <a:ln w="38100" algn="ctr">
            <a:solidFill>
              <a:schemeClr val="bg1"/>
            </a:solidFill>
            <a:round/>
            <a:headEnd/>
            <a:tailEnd/>
          </a:ln>
        </p:spPr>
        <p:txBody>
          <a:bodyPr wrap="none" anchor="ctr"/>
          <a:lstStyle/>
          <a:p>
            <a:endParaRPr lang="en-US" smtClean="0">
              <a:solidFill>
                <a:srgbClr val="000000"/>
              </a:solidFill>
              <a:latin typeface="Arial" pitchFamily="34" charset="0"/>
            </a:endParaRPr>
          </a:p>
        </p:txBody>
      </p:sp>
      <p:sp>
        <p:nvSpPr>
          <p:cNvPr id="337" name="TextBox 336"/>
          <p:cNvSpPr txBox="1"/>
          <p:nvPr/>
        </p:nvSpPr>
        <p:spPr>
          <a:xfrm>
            <a:off x="1519769" y="1269998"/>
            <a:ext cx="541866" cy="461665"/>
          </a:xfrm>
          <a:prstGeom prst="rect">
            <a:avLst/>
          </a:prstGeom>
          <a:noFill/>
        </p:spPr>
        <p:txBody>
          <a:bodyPr wrap="square" rtlCol="0">
            <a:spAutoFit/>
          </a:bodyPr>
          <a:lstStyle/>
          <a:p>
            <a:r>
              <a:rPr lang="en-US" sz="2400" dirty="0" smtClean="0">
                <a:solidFill>
                  <a:schemeClr val="bg1"/>
                </a:solidFill>
              </a:rPr>
              <a:t>+</a:t>
            </a:r>
            <a:endParaRPr lang="en-US" sz="2400" dirty="0">
              <a:solidFill>
                <a:schemeClr val="bg1"/>
              </a:solidFill>
            </a:endParaRPr>
          </a:p>
        </p:txBody>
      </p:sp>
      <p:sp>
        <p:nvSpPr>
          <p:cNvPr id="342" name="TextBox 341"/>
          <p:cNvSpPr txBox="1"/>
          <p:nvPr/>
        </p:nvSpPr>
        <p:spPr>
          <a:xfrm>
            <a:off x="323850" y="304800"/>
            <a:ext cx="8629650" cy="646331"/>
          </a:xfrm>
          <a:prstGeom prst="rect">
            <a:avLst/>
          </a:prstGeom>
          <a:noFill/>
        </p:spPr>
        <p:txBody>
          <a:bodyPr wrap="square" rtlCol="0">
            <a:spAutoFit/>
          </a:bodyPr>
          <a:lstStyle/>
          <a:p>
            <a:r>
              <a:rPr lang="en-US" dirty="0" smtClean="0">
                <a:solidFill>
                  <a:srgbClr val="FFFF00"/>
                </a:solidFill>
              </a:rPr>
              <a:t>A sodium ion (Na</a:t>
            </a:r>
            <a:r>
              <a:rPr lang="en-US" baseline="30000" dirty="0" smtClean="0">
                <a:solidFill>
                  <a:srgbClr val="FFFF00"/>
                </a:solidFill>
              </a:rPr>
              <a:t>+</a:t>
            </a:r>
            <a:r>
              <a:rPr lang="en-US" dirty="0" smtClean="0">
                <a:solidFill>
                  <a:srgbClr val="FFFF00"/>
                </a:solidFill>
              </a:rPr>
              <a:t>) will not bond with a chlorine atom.   Na</a:t>
            </a:r>
            <a:r>
              <a:rPr lang="en-US" baseline="30000" dirty="0" smtClean="0">
                <a:solidFill>
                  <a:srgbClr val="FFFF00"/>
                </a:solidFill>
              </a:rPr>
              <a:t>+</a:t>
            </a:r>
            <a:r>
              <a:rPr lang="en-US" dirty="0" smtClean="0">
                <a:solidFill>
                  <a:srgbClr val="FFFF00"/>
                </a:solidFill>
              </a:rPr>
              <a:t> outer orbit is full and stable. </a:t>
            </a:r>
            <a:endParaRPr lang="en-US" dirty="0">
              <a:solidFill>
                <a:srgbClr val="FFFF00"/>
              </a:solidFill>
            </a:endParaRPr>
          </a:p>
        </p:txBody>
      </p:sp>
      <p:sp>
        <p:nvSpPr>
          <p:cNvPr id="415" name="TextBox 320"/>
          <p:cNvSpPr txBox="1">
            <a:spLocks noChangeArrowheads="1"/>
          </p:cNvSpPr>
          <p:nvPr/>
        </p:nvSpPr>
        <p:spPr bwMode="auto">
          <a:xfrm>
            <a:off x="7949141" y="3538009"/>
            <a:ext cx="781050" cy="1016000"/>
          </a:xfrm>
          <a:prstGeom prst="rect">
            <a:avLst/>
          </a:prstGeom>
          <a:noFill/>
          <a:ln w="9525">
            <a:noFill/>
            <a:miter lim="800000"/>
            <a:headEnd/>
            <a:tailEnd/>
          </a:ln>
        </p:spPr>
        <p:txBody>
          <a:bodyPr>
            <a:spAutoFit/>
          </a:bodyPr>
          <a:lstStyle/>
          <a:p>
            <a:pPr algn="ctr"/>
            <a:r>
              <a:rPr lang="en-US" sz="6000" dirty="0" smtClean="0">
                <a:solidFill>
                  <a:srgbClr val="FFFFFF"/>
                </a:solidFill>
                <a:latin typeface="Arial" pitchFamily="34" charset="0"/>
              </a:rPr>
              <a:t>- </a:t>
            </a:r>
          </a:p>
        </p:txBody>
      </p:sp>
      <p:sp>
        <p:nvSpPr>
          <p:cNvPr id="503" name="TextBox 502"/>
          <p:cNvSpPr txBox="1"/>
          <p:nvPr/>
        </p:nvSpPr>
        <p:spPr>
          <a:xfrm>
            <a:off x="333375" y="3505200"/>
            <a:ext cx="8629650" cy="400110"/>
          </a:xfrm>
          <a:prstGeom prst="rect">
            <a:avLst/>
          </a:prstGeom>
          <a:noFill/>
        </p:spPr>
        <p:txBody>
          <a:bodyPr wrap="square" rtlCol="0">
            <a:spAutoFit/>
          </a:bodyPr>
          <a:lstStyle/>
          <a:p>
            <a:r>
              <a:rPr lang="en-US" sz="2000" dirty="0" smtClean="0">
                <a:solidFill>
                  <a:srgbClr val="FFFF00"/>
                </a:solidFill>
              </a:rPr>
              <a:t>Likewise, a sodium metal atom will not bond with the chloride ion (</a:t>
            </a:r>
            <a:r>
              <a:rPr lang="en-US" sz="2000" dirty="0" err="1" smtClean="0">
                <a:solidFill>
                  <a:srgbClr val="FFFF00"/>
                </a:solidFill>
              </a:rPr>
              <a:t>Cl</a:t>
            </a:r>
            <a:r>
              <a:rPr lang="en-US" sz="2000" baseline="30000" dirty="0" smtClean="0">
                <a:solidFill>
                  <a:srgbClr val="FFFF00"/>
                </a:solidFill>
              </a:rPr>
              <a:t>-</a:t>
            </a:r>
            <a:r>
              <a:rPr lang="en-US" sz="2000" dirty="0" smtClean="0">
                <a:solidFill>
                  <a:srgbClr val="FFFF00"/>
                </a:solidFill>
              </a:rPr>
              <a:t>).</a:t>
            </a:r>
            <a:endParaRPr lang="en-US" sz="2000" dirty="0">
              <a:solidFill>
                <a:srgbClr val="FFFF00"/>
              </a:solidFill>
            </a:endParaRPr>
          </a:p>
        </p:txBody>
      </p:sp>
      <p:grpSp>
        <p:nvGrpSpPr>
          <p:cNvPr id="507" name="Group 506"/>
          <p:cNvGrpSpPr/>
          <p:nvPr/>
        </p:nvGrpSpPr>
        <p:grpSpPr>
          <a:xfrm>
            <a:off x="796925" y="4046538"/>
            <a:ext cx="7255404" cy="2438400"/>
            <a:chOff x="796925" y="4046538"/>
            <a:chExt cx="7255404" cy="2438400"/>
          </a:xfrm>
        </p:grpSpPr>
        <p:sp>
          <p:nvSpPr>
            <p:cNvPr id="343" name="Oval 11"/>
            <p:cNvSpPr>
              <a:spLocks noChangeArrowheads="1"/>
            </p:cNvSpPr>
            <p:nvPr/>
          </p:nvSpPr>
          <p:spPr bwMode="auto">
            <a:xfrm>
              <a:off x="6494991" y="4888972"/>
              <a:ext cx="952500" cy="950912"/>
            </a:xfrm>
            <a:prstGeom prst="ellipse">
              <a:avLst/>
            </a:prstGeom>
            <a:noFill/>
            <a:ln w="38100" cap="rnd" algn="ctr">
              <a:solidFill>
                <a:srgbClr val="3574E5"/>
              </a:solidFill>
              <a:prstDash val="sysDot"/>
              <a:round/>
              <a:headEnd/>
              <a:tailEnd/>
            </a:ln>
          </p:spPr>
          <p:txBody>
            <a:bodyPr wrap="none" anchor="ctr"/>
            <a:lstStyle/>
            <a:p>
              <a:endParaRPr lang="en-US" smtClean="0">
                <a:solidFill>
                  <a:srgbClr val="000000"/>
                </a:solidFill>
                <a:latin typeface="Arial" pitchFamily="34" charset="0"/>
              </a:endParaRPr>
            </a:p>
          </p:txBody>
        </p:sp>
        <p:grpSp>
          <p:nvGrpSpPr>
            <p:cNvPr id="344" name="Group 12"/>
            <p:cNvGrpSpPr>
              <a:grpSpLocks/>
            </p:cNvGrpSpPr>
            <p:nvPr/>
          </p:nvGrpSpPr>
          <p:grpSpPr bwMode="auto">
            <a:xfrm>
              <a:off x="6874404" y="4809597"/>
              <a:ext cx="195262" cy="1109662"/>
              <a:chOff x="3211" y="724"/>
              <a:chExt cx="182" cy="1037"/>
            </a:xfrm>
          </p:grpSpPr>
          <p:grpSp>
            <p:nvGrpSpPr>
              <p:cNvPr id="345" name="Group 13"/>
              <p:cNvGrpSpPr>
                <a:grpSpLocks/>
              </p:cNvGrpSpPr>
              <p:nvPr/>
            </p:nvGrpSpPr>
            <p:grpSpPr bwMode="auto">
              <a:xfrm>
                <a:off x="3211" y="724"/>
                <a:ext cx="182" cy="182"/>
                <a:chOff x="5384" y="1264"/>
                <a:chExt cx="182" cy="182"/>
              </a:xfrm>
            </p:grpSpPr>
            <p:sp>
              <p:nvSpPr>
                <p:cNvPr id="349" name="Oval 1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50" name="Line 1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46" name="Group 16"/>
              <p:cNvGrpSpPr>
                <a:grpSpLocks/>
              </p:cNvGrpSpPr>
              <p:nvPr/>
            </p:nvGrpSpPr>
            <p:grpSpPr bwMode="auto">
              <a:xfrm>
                <a:off x="3211" y="1579"/>
                <a:ext cx="182" cy="182"/>
                <a:chOff x="5384" y="1264"/>
                <a:chExt cx="182" cy="182"/>
              </a:xfrm>
            </p:grpSpPr>
            <p:sp>
              <p:nvSpPr>
                <p:cNvPr id="347" name="Oval 1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48" name="Line 1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sp>
          <p:nvSpPr>
            <p:cNvPr id="351" name="Oval 50"/>
            <p:cNvSpPr>
              <a:spLocks noChangeArrowheads="1"/>
            </p:cNvSpPr>
            <p:nvPr/>
          </p:nvSpPr>
          <p:spPr bwMode="auto">
            <a:xfrm>
              <a:off x="6760104" y="5436659"/>
              <a:ext cx="217487"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52" name="Oval 51"/>
            <p:cNvSpPr>
              <a:spLocks noChangeArrowheads="1"/>
            </p:cNvSpPr>
            <p:nvPr/>
          </p:nvSpPr>
          <p:spPr bwMode="auto">
            <a:xfrm>
              <a:off x="7085541" y="5111222"/>
              <a:ext cx="217488"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53" name="Oval 52"/>
            <p:cNvSpPr>
              <a:spLocks noChangeArrowheads="1"/>
            </p:cNvSpPr>
            <p:nvPr/>
          </p:nvSpPr>
          <p:spPr bwMode="auto">
            <a:xfrm>
              <a:off x="7077604" y="5360459"/>
              <a:ext cx="215900"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54" name="Oval 53"/>
            <p:cNvSpPr>
              <a:spLocks noChangeArrowheads="1"/>
            </p:cNvSpPr>
            <p:nvPr/>
          </p:nvSpPr>
          <p:spPr bwMode="auto">
            <a:xfrm>
              <a:off x="6768041" y="5050897"/>
              <a:ext cx="217488"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355" name="Group 54"/>
            <p:cNvGrpSpPr>
              <a:grpSpLocks/>
            </p:cNvGrpSpPr>
            <p:nvPr/>
          </p:nvGrpSpPr>
          <p:grpSpPr bwMode="auto">
            <a:xfrm>
              <a:off x="6818841" y="5263622"/>
              <a:ext cx="249238" cy="250825"/>
              <a:chOff x="1304" y="2479"/>
              <a:chExt cx="384" cy="384"/>
            </a:xfrm>
          </p:grpSpPr>
          <p:sp>
            <p:nvSpPr>
              <p:cNvPr id="356" name="Oval 5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57" name="AutoShape 5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58" name="Group 57"/>
            <p:cNvGrpSpPr>
              <a:grpSpLocks/>
            </p:cNvGrpSpPr>
            <p:nvPr/>
          </p:nvGrpSpPr>
          <p:grpSpPr bwMode="auto">
            <a:xfrm>
              <a:off x="7050616" y="5246159"/>
              <a:ext cx="249238" cy="249238"/>
              <a:chOff x="1304" y="2479"/>
              <a:chExt cx="384" cy="384"/>
            </a:xfrm>
          </p:grpSpPr>
          <p:sp>
            <p:nvSpPr>
              <p:cNvPr id="359" name="Oval 5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60" name="AutoShape 5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61" name="Group 60"/>
            <p:cNvGrpSpPr>
              <a:grpSpLocks/>
            </p:cNvGrpSpPr>
            <p:nvPr/>
          </p:nvGrpSpPr>
          <p:grpSpPr bwMode="auto">
            <a:xfrm>
              <a:off x="6890279" y="5449359"/>
              <a:ext cx="247650" cy="250825"/>
              <a:chOff x="1304" y="2479"/>
              <a:chExt cx="384" cy="384"/>
            </a:xfrm>
          </p:grpSpPr>
          <p:sp>
            <p:nvSpPr>
              <p:cNvPr id="362" name="Oval 6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63" name="AutoShape 6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64" name="Group 63"/>
            <p:cNvGrpSpPr>
              <a:grpSpLocks/>
            </p:cNvGrpSpPr>
            <p:nvPr/>
          </p:nvGrpSpPr>
          <p:grpSpPr bwMode="auto">
            <a:xfrm>
              <a:off x="6652154" y="5135034"/>
              <a:ext cx="250825" cy="249238"/>
              <a:chOff x="1304" y="2479"/>
              <a:chExt cx="384" cy="384"/>
            </a:xfrm>
          </p:grpSpPr>
          <p:sp>
            <p:nvSpPr>
              <p:cNvPr id="365" name="Oval 6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66" name="AutoShape 6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67" name="Group 66"/>
            <p:cNvGrpSpPr>
              <a:grpSpLocks/>
            </p:cNvGrpSpPr>
            <p:nvPr/>
          </p:nvGrpSpPr>
          <p:grpSpPr bwMode="auto">
            <a:xfrm>
              <a:off x="6906154" y="5071534"/>
              <a:ext cx="249237" cy="249238"/>
              <a:chOff x="1304" y="2479"/>
              <a:chExt cx="384" cy="384"/>
            </a:xfrm>
          </p:grpSpPr>
          <p:sp>
            <p:nvSpPr>
              <p:cNvPr id="368" name="Oval 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69" name="AutoShape 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70" name="Group 69"/>
            <p:cNvGrpSpPr>
              <a:grpSpLocks/>
            </p:cNvGrpSpPr>
            <p:nvPr/>
          </p:nvGrpSpPr>
          <p:grpSpPr bwMode="auto">
            <a:xfrm>
              <a:off x="6655329" y="5373159"/>
              <a:ext cx="249237" cy="250825"/>
              <a:chOff x="1304" y="2479"/>
              <a:chExt cx="384" cy="384"/>
            </a:xfrm>
          </p:grpSpPr>
          <p:sp>
            <p:nvSpPr>
              <p:cNvPr id="371" name="Oval 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72" name="AutoShape 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73" name="Group 72"/>
            <p:cNvGrpSpPr>
              <a:grpSpLocks/>
            </p:cNvGrpSpPr>
            <p:nvPr/>
          </p:nvGrpSpPr>
          <p:grpSpPr bwMode="auto">
            <a:xfrm>
              <a:off x="7002991" y="5147734"/>
              <a:ext cx="250825" cy="249238"/>
              <a:chOff x="1304" y="2479"/>
              <a:chExt cx="384" cy="384"/>
            </a:xfrm>
          </p:grpSpPr>
          <p:sp>
            <p:nvSpPr>
              <p:cNvPr id="374" name="Oval 7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75" name="AutoShape 7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76" name="Group 75"/>
            <p:cNvGrpSpPr>
              <a:grpSpLocks/>
            </p:cNvGrpSpPr>
            <p:nvPr/>
          </p:nvGrpSpPr>
          <p:grpSpPr bwMode="auto">
            <a:xfrm>
              <a:off x="6709304" y="5181072"/>
              <a:ext cx="250825" cy="247650"/>
              <a:chOff x="1304" y="2479"/>
              <a:chExt cx="384" cy="384"/>
            </a:xfrm>
          </p:grpSpPr>
          <p:sp>
            <p:nvSpPr>
              <p:cNvPr id="377" name="Oval 7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78" name="AutoShape 7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379" name="Group 78"/>
            <p:cNvGrpSpPr>
              <a:grpSpLocks/>
            </p:cNvGrpSpPr>
            <p:nvPr/>
          </p:nvGrpSpPr>
          <p:grpSpPr bwMode="auto">
            <a:xfrm>
              <a:off x="6890279" y="5360459"/>
              <a:ext cx="249237" cy="249238"/>
              <a:chOff x="1304" y="2479"/>
              <a:chExt cx="384" cy="384"/>
            </a:xfrm>
          </p:grpSpPr>
          <p:sp>
            <p:nvSpPr>
              <p:cNvPr id="380" name="Oval 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81" name="AutoShape 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382" name="Oval 81"/>
            <p:cNvSpPr>
              <a:spLocks noChangeArrowheads="1"/>
            </p:cNvSpPr>
            <p:nvPr/>
          </p:nvSpPr>
          <p:spPr bwMode="auto">
            <a:xfrm>
              <a:off x="6044141" y="4442884"/>
              <a:ext cx="1858963" cy="1857375"/>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83" name="Oval 83"/>
            <p:cNvSpPr>
              <a:spLocks noChangeArrowheads="1"/>
            </p:cNvSpPr>
            <p:nvPr/>
          </p:nvSpPr>
          <p:spPr bwMode="auto">
            <a:xfrm>
              <a:off x="6006041" y="5231872"/>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84" name="Oval 84"/>
            <p:cNvSpPr>
              <a:spLocks noChangeArrowheads="1"/>
            </p:cNvSpPr>
            <p:nvPr/>
          </p:nvSpPr>
          <p:spPr bwMode="auto">
            <a:xfrm>
              <a:off x="6826779" y="4419072"/>
              <a:ext cx="293687"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85" name="Oval 85"/>
            <p:cNvSpPr>
              <a:spLocks noChangeArrowheads="1"/>
            </p:cNvSpPr>
            <p:nvPr/>
          </p:nvSpPr>
          <p:spPr bwMode="auto">
            <a:xfrm>
              <a:off x="6826779" y="6027209"/>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86" name="Oval 86"/>
            <p:cNvSpPr>
              <a:spLocks noChangeArrowheads="1"/>
            </p:cNvSpPr>
            <p:nvPr/>
          </p:nvSpPr>
          <p:spPr bwMode="auto">
            <a:xfrm>
              <a:off x="7380816" y="4660372"/>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87" name="Oval 87"/>
            <p:cNvSpPr>
              <a:spLocks noChangeArrowheads="1"/>
            </p:cNvSpPr>
            <p:nvPr/>
          </p:nvSpPr>
          <p:spPr bwMode="auto">
            <a:xfrm>
              <a:off x="6242579" y="4660372"/>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88" name="Oval 88"/>
            <p:cNvSpPr>
              <a:spLocks noChangeArrowheads="1"/>
            </p:cNvSpPr>
            <p:nvPr/>
          </p:nvSpPr>
          <p:spPr bwMode="auto">
            <a:xfrm>
              <a:off x="6256866" y="5792259"/>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389" name="Oval 89"/>
            <p:cNvSpPr>
              <a:spLocks noChangeArrowheads="1"/>
            </p:cNvSpPr>
            <p:nvPr/>
          </p:nvSpPr>
          <p:spPr bwMode="auto">
            <a:xfrm>
              <a:off x="7388754" y="5793847"/>
              <a:ext cx="295275"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390" name="Group 90"/>
            <p:cNvGrpSpPr>
              <a:grpSpLocks/>
            </p:cNvGrpSpPr>
            <p:nvPr/>
          </p:nvGrpSpPr>
          <p:grpSpPr bwMode="auto">
            <a:xfrm>
              <a:off x="6882341" y="4460347"/>
              <a:ext cx="195263" cy="195262"/>
              <a:chOff x="3092" y="2594"/>
              <a:chExt cx="182" cy="182"/>
            </a:xfrm>
          </p:grpSpPr>
          <p:sp>
            <p:nvSpPr>
              <p:cNvPr id="391" name="Oval 9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92" name="Line 9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93" name="Group 93"/>
            <p:cNvGrpSpPr>
              <a:grpSpLocks/>
            </p:cNvGrpSpPr>
            <p:nvPr/>
          </p:nvGrpSpPr>
          <p:grpSpPr bwMode="auto">
            <a:xfrm>
              <a:off x="6866466" y="6068484"/>
              <a:ext cx="196850" cy="195263"/>
              <a:chOff x="3092" y="2594"/>
              <a:chExt cx="182" cy="182"/>
            </a:xfrm>
          </p:grpSpPr>
          <p:sp>
            <p:nvSpPr>
              <p:cNvPr id="394" name="Oval 9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95" name="Line 9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96" name="Group 102"/>
            <p:cNvGrpSpPr>
              <a:grpSpLocks/>
            </p:cNvGrpSpPr>
            <p:nvPr/>
          </p:nvGrpSpPr>
          <p:grpSpPr bwMode="auto">
            <a:xfrm>
              <a:off x="6287029" y="4698472"/>
              <a:ext cx="195262" cy="195262"/>
              <a:chOff x="3092" y="2594"/>
              <a:chExt cx="182" cy="182"/>
            </a:xfrm>
          </p:grpSpPr>
          <p:sp>
            <p:nvSpPr>
              <p:cNvPr id="397"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398"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399" name="Group 116"/>
            <p:cNvGrpSpPr>
              <a:grpSpLocks/>
            </p:cNvGrpSpPr>
            <p:nvPr/>
          </p:nvGrpSpPr>
          <p:grpSpPr bwMode="auto">
            <a:xfrm>
              <a:off x="7425266" y="4684184"/>
              <a:ext cx="195263" cy="196850"/>
              <a:chOff x="3092" y="2594"/>
              <a:chExt cx="182" cy="182"/>
            </a:xfrm>
          </p:grpSpPr>
          <p:sp>
            <p:nvSpPr>
              <p:cNvPr id="400" name="Oval 11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01" name="Line 11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02" name="Group 119"/>
            <p:cNvGrpSpPr>
              <a:grpSpLocks/>
            </p:cNvGrpSpPr>
            <p:nvPr/>
          </p:nvGrpSpPr>
          <p:grpSpPr bwMode="auto">
            <a:xfrm>
              <a:off x="7425266" y="5833534"/>
              <a:ext cx="195263" cy="195263"/>
              <a:chOff x="3092" y="2594"/>
              <a:chExt cx="182" cy="182"/>
            </a:xfrm>
          </p:grpSpPr>
          <p:sp>
            <p:nvSpPr>
              <p:cNvPr id="403" name="Oval 12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04" name="Line 12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05" name="Group 122"/>
            <p:cNvGrpSpPr>
              <a:grpSpLocks/>
            </p:cNvGrpSpPr>
            <p:nvPr/>
          </p:nvGrpSpPr>
          <p:grpSpPr bwMode="auto">
            <a:xfrm>
              <a:off x="6299729" y="5841472"/>
              <a:ext cx="195262" cy="195262"/>
              <a:chOff x="3092" y="2594"/>
              <a:chExt cx="182" cy="182"/>
            </a:xfrm>
          </p:grpSpPr>
          <p:sp>
            <p:nvSpPr>
              <p:cNvPr id="406" name="Oval 12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07" name="Line 12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408" name="Oval 139"/>
            <p:cNvSpPr>
              <a:spLocks noChangeArrowheads="1"/>
            </p:cNvSpPr>
            <p:nvPr/>
          </p:nvSpPr>
          <p:spPr bwMode="auto">
            <a:xfrm>
              <a:off x="7637991" y="5231872"/>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409" name="Group 140"/>
            <p:cNvGrpSpPr>
              <a:grpSpLocks/>
            </p:cNvGrpSpPr>
            <p:nvPr/>
          </p:nvGrpSpPr>
          <p:grpSpPr bwMode="auto">
            <a:xfrm>
              <a:off x="7666566" y="5268384"/>
              <a:ext cx="196850" cy="195263"/>
              <a:chOff x="3092" y="2594"/>
              <a:chExt cx="182" cy="182"/>
            </a:xfrm>
          </p:grpSpPr>
          <p:sp>
            <p:nvSpPr>
              <p:cNvPr id="410" name="Oval 14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11" name="Line 14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12" name="Group 317"/>
            <p:cNvGrpSpPr>
              <a:grpSpLocks/>
            </p:cNvGrpSpPr>
            <p:nvPr/>
          </p:nvGrpSpPr>
          <p:grpSpPr bwMode="auto">
            <a:xfrm>
              <a:off x="6052079" y="5271559"/>
              <a:ext cx="195262" cy="195263"/>
              <a:chOff x="9495789" y="3856457"/>
              <a:chExt cx="195256" cy="195256"/>
            </a:xfrm>
          </p:grpSpPr>
          <p:sp>
            <p:nvSpPr>
              <p:cNvPr id="413" name="Oval 162"/>
              <p:cNvSpPr>
                <a:spLocks noChangeArrowheads="1"/>
              </p:cNvSpPr>
              <p:nvPr/>
            </p:nvSpPr>
            <p:spPr bwMode="auto">
              <a:xfrm>
                <a:off x="9495789" y="3856457"/>
                <a:ext cx="195256" cy="195256"/>
              </a:xfrm>
              <a:prstGeom prst="ellipse">
                <a:avLst/>
              </a:prstGeom>
              <a:gradFill rotWithShape="1">
                <a:gsLst>
                  <a:gs pos="0">
                    <a:srgbClr val="969696"/>
                  </a:gs>
                  <a:gs pos="100000">
                    <a:srgbClr val="454545"/>
                  </a:gs>
                </a:gsLst>
                <a:path path="shape">
                  <a:fillToRect l="50000" t="50000" r="50000" b="50000"/>
                </a:path>
              </a:gradFill>
              <a:ln w="19050">
                <a:solidFill>
                  <a:srgbClr val="FF0000"/>
                </a:solidFill>
                <a:round/>
                <a:headEnd/>
                <a:tailEnd/>
              </a:ln>
            </p:spPr>
            <p:txBody>
              <a:bodyPr wrap="none" anchor="ctr"/>
              <a:lstStyle/>
              <a:p>
                <a:endParaRPr lang="en-US" smtClean="0">
                  <a:solidFill>
                    <a:srgbClr val="000000"/>
                  </a:solidFill>
                  <a:latin typeface="Arial" pitchFamily="34" charset="0"/>
                </a:endParaRPr>
              </a:p>
            </p:txBody>
          </p:sp>
          <p:sp>
            <p:nvSpPr>
              <p:cNvPr id="414" name="Line 163"/>
              <p:cNvSpPr>
                <a:spLocks noChangeShapeType="1"/>
              </p:cNvSpPr>
              <p:nvPr/>
            </p:nvSpPr>
            <p:spPr bwMode="auto">
              <a:xfrm>
                <a:off x="9545139" y="3951939"/>
                <a:ext cx="98701"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416" name="Left Bracket 328"/>
            <p:cNvSpPr>
              <a:spLocks/>
            </p:cNvSpPr>
            <p:nvPr/>
          </p:nvSpPr>
          <p:spPr bwMode="auto">
            <a:xfrm>
              <a:off x="5904441" y="4323822"/>
              <a:ext cx="612775" cy="2020887"/>
            </a:xfrm>
            <a:prstGeom prst="leftBracket">
              <a:avLst>
                <a:gd name="adj" fmla="val 8336"/>
              </a:avLst>
            </a:prstGeom>
            <a:noFill/>
            <a:ln w="38100" algn="ctr">
              <a:solidFill>
                <a:schemeClr val="bg1"/>
              </a:solidFill>
              <a:round/>
              <a:headEnd/>
              <a:tailEnd/>
            </a:ln>
          </p:spPr>
          <p:txBody>
            <a:bodyPr wrap="none" anchor="ctr"/>
            <a:lstStyle/>
            <a:p>
              <a:endParaRPr lang="en-US" smtClean="0">
                <a:solidFill>
                  <a:srgbClr val="000000"/>
                </a:solidFill>
                <a:latin typeface="Arial" pitchFamily="34" charset="0"/>
              </a:endParaRPr>
            </a:p>
          </p:txBody>
        </p:sp>
        <p:sp>
          <p:nvSpPr>
            <p:cNvPr id="417" name="Left Bracket 329"/>
            <p:cNvSpPr>
              <a:spLocks/>
            </p:cNvSpPr>
            <p:nvPr/>
          </p:nvSpPr>
          <p:spPr bwMode="auto">
            <a:xfrm flipH="1">
              <a:off x="7558616" y="4288897"/>
              <a:ext cx="493713" cy="2020887"/>
            </a:xfrm>
            <a:prstGeom prst="leftBracket">
              <a:avLst>
                <a:gd name="adj" fmla="val 8319"/>
              </a:avLst>
            </a:prstGeom>
            <a:noFill/>
            <a:ln w="38100" algn="ctr">
              <a:solidFill>
                <a:schemeClr val="bg1"/>
              </a:solidFill>
              <a:round/>
              <a:headEnd/>
              <a:tailEnd/>
            </a:ln>
          </p:spPr>
          <p:txBody>
            <a:bodyPr wrap="none" anchor="ctr"/>
            <a:lstStyle/>
            <a:p>
              <a:endParaRPr lang="en-US" smtClean="0">
                <a:solidFill>
                  <a:srgbClr val="000000"/>
                </a:solidFill>
                <a:latin typeface="Arial" pitchFamily="34" charset="0"/>
              </a:endParaRPr>
            </a:p>
          </p:txBody>
        </p:sp>
        <p:sp>
          <p:nvSpPr>
            <p:cNvPr id="418" name="Oval 82"/>
            <p:cNvSpPr>
              <a:spLocks noChangeArrowheads="1"/>
            </p:cNvSpPr>
            <p:nvPr/>
          </p:nvSpPr>
          <p:spPr bwMode="auto">
            <a:xfrm>
              <a:off x="2085975" y="4332288"/>
              <a:ext cx="1858963" cy="1857375"/>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419" name="Group 2"/>
            <p:cNvGrpSpPr>
              <a:grpSpLocks/>
            </p:cNvGrpSpPr>
            <p:nvPr/>
          </p:nvGrpSpPr>
          <p:grpSpPr bwMode="auto">
            <a:xfrm>
              <a:off x="2528888" y="4672013"/>
              <a:ext cx="952500" cy="1109662"/>
              <a:chOff x="4680" y="175"/>
              <a:chExt cx="819" cy="955"/>
            </a:xfrm>
          </p:grpSpPr>
          <p:sp>
            <p:nvSpPr>
              <p:cNvPr id="420" name="Oval 3"/>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smtClean="0">
                  <a:solidFill>
                    <a:srgbClr val="000000"/>
                  </a:solidFill>
                  <a:latin typeface="Arial" pitchFamily="34" charset="0"/>
                </a:endParaRPr>
              </a:p>
            </p:txBody>
          </p:sp>
          <p:grpSp>
            <p:nvGrpSpPr>
              <p:cNvPr id="421" name="Group 420"/>
              <p:cNvGrpSpPr>
                <a:grpSpLocks/>
              </p:cNvGrpSpPr>
              <p:nvPr/>
            </p:nvGrpSpPr>
            <p:grpSpPr bwMode="auto">
              <a:xfrm>
                <a:off x="5006" y="175"/>
                <a:ext cx="168" cy="955"/>
                <a:chOff x="3211" y="724"/>
                <a:chExt cx="182" cy="1037"/>
              </a:xfrm>
            </p:grpSpPr>
            <p:grpSp>
              <p:nvGrpSpPr>
                <p:cNvPr id="422" name="Group 421"/>
                <p:cNvGrpSpPr>
                  <a:grpSpLocks/>
                </p:cNvGrpSpPr>
                <p:nvPr/>
              </p:nvGrpSpPr>
              <p:grpSpPr bwMode="auto">
                <a:xfrm>
                  <a:off x="3211" y="724"/>
                  <a:ext cx="182" cy="182"/>
                  <a:chOff x="5384" y="1264"/>
                  <a:chExt cx="182" cy="182"/>
                </a:xfrm>
              </p:grpSpPr>
              <p:sp>
                <p:nvSpPr>
                  <p:cNvPr id="426" name="Oval 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27" name="Line 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23" name="Group 8"/>
                <p:cNvGrpSpPr>
                  <a:grpSpLocks/>
                </p:cNvGrpSpPr>
                <p:nvPr/>
              </p:nvGrpSpPr>
              <p:grpSpPr bwMode="auto">
                <a:xfrm>
                  <a:off x="3211" y="1579"/>
                  <a:ext cx="182" cy="182"/>
                  <a:chOff x="5384" y="1264"/>
                  <a:chExt cx="182" cy="182"/>
                </a:xfrm>
              </p:grpSpPr>
              <p:sp>
                <p:nvSpPr>
                  <p:cNvPr id="424" name="Oval 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25" name="Line 1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grpSp>
        <p:sp>
          <p:nvSpPr>
            <p:cNvPr id="428" name="Oval 19"/>
            <p:cNvSpPr>
              <a:spLocks noChangeArrowheads="1"/>
            </p:cNvSpPr>
            <p:nvPr/>
          </p:nvSpPr>
          <p:spPr bwMode="auto">
            <a:xfrm>
              <a:off x="2800350" y="5324475"/>
              <a:ext cx="217488"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29" name="Oval 20"/>
            <p:cNvSpPr>
              <a:spLocks noChangeArrowheads="1"/>
            </p:cNvSpPr>
            <p:nvPr/>
          </p:nvSpPr>
          <p:spPr bwMode="auto">
            <a:xfrm>
              <a:off x="3125788" y="5000625"/>
              <a:ext cx="217487"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30" name="Oval 21"/>
            <p:cNvSpPr>
              <a:spLocks noChangeArrowheads="1"/>
            </p:cNvSpPr>
            <p:nvPr/>
          </p:nvSpPr>
          <p:spPr bwMode="auto">
            <a:xfrm>
              <a:off x="3117850" y="5281613"/>
              <a:ext cx="217488" cy="2174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31" name="Oval 22"/>
            <p:cNvSpPr>
              <a:spLocks noChangeArrowheads="1"/>
            </p:cNvSpPr>
            <p:nvPr/>
          </p:nvSpPr>
          <p:spPr bwMode="auto">
            <a:xfrm>
              <a:off x="2849563" y="4899025"/>
              <a:ext cx="217487" cy="21748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432" name="Group 23"/>
            <p:cNvGrpSpPr>
              <a:grpSpLocks/>
            </p:cNvGrpSpPr>
            <p:nvPr/>
          </p:nvGrpSpPr>
          <p:grpSpPr bwMode="auto">
            <a:xfrm>
              <a:off x="2860675" y="5153025"/>
              <a:ext cx="249238" cy="249238"/>
              <a:chOff x="1304" y="2479"/>
              <a:chExt cx="384" cy="384"/>
            </a:xfrm>
          </p:grpSpPr>
          <p:sp>
            <p:nvSpPr>
              <p:cNvPr id="433" name="Oval 2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34" name="AutoShape 2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35" name="Group 26"/>
            <p:cNvGrpSpPr>
              <a:grpSpLocks/>
            </p:cNvGrpSpPr>
            <p:nvPr/>
          </p:nvGrpSpPr>
          <p:grpSpPr bwMode="auto">
            <a:xfrm>
              <a:off x="3090863" y="5133975"/>
              <a:ext cx="250825" cy="249238"/>
              <a:chOff x="1304" y="2479"/>
              <a:chExt cx="384" cy="384"/>
            </a:xfrm>
          </p:grpSpPr>
          <p:sp>
            <p:nvSpPr>
              <p:cNvPr id="436" name="Oval 2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37" name="AutoShape 2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38" name="Group 29"/>
            <p:cNvGrpSpPr>
              <a:grpSpLocks/>
            </p:cNvGrpSpPr>
            <p:nvPr/>
          </p:nvGrpSpPr>
          <p:grpSpPr bwMode="auto">
            <a:xfrm>
              <a:off x="2928938" y="5338763"/>
              <a:ext cx="250825" cy="249237"/>
              <a:chOff x="1304" y="2479"/>
              <a:chExt cx="384" cy="384"/>
            </a:xfrm>
          </p:grpSpPr>
          <p:sp>
            <p:nvSpPr>
              <p:cNvPr id="439" name="Oval 3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40" name="AutoShape 3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41" name="Group 32"/>
            <p:cNvGrpSpPr>
              <a:grpSpLocks/>
            </p:cNvGrpSpPr>
            <p:nvPr/>
          </p:nvGrpSpPr>
          <p:grpSpPr bwMode="auto">
            <a:xfrm>
              <a:off x="2693988" y="5022850"/>
              <a:ext cx="249237" cy="250825"/>
              <a:chOff x="1304" y="2479"/>
              <a:chExt cx="384" cy="384"/>
            </a:xfrm>
          </p:grpSpPr>
          <p:sp>
            <p:nvSpPr>
              <p:cNvPr id="442" name="Oval 3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43" name="AutoShape 3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44" name="Group 35"/>
            <p:cNvGrpSpPr>
              <a:grpSpLocks/>
            </p:cNvGrpSpPr>
            <p:nvPr/>
          </p:nvGrpSpPr>
          <p:grpSpPr bwMode="auto">
            <a:xfrm>
              <a:off x="2946400" y="4960938"/>
              <a:ext cx="250825" cy="247650"/>
              <a:chOff x="1304" y="2479"/>
              <a:chExt cx="384" cy="384"/>
            </a:xfrm>
          </p:grpSpPr>
          <p:sp>
            <p:nvSpPr>
              <p:cNvPr id="445" name="Oval 3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46" name="AutoShape 3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47" name="Group 38"/>
            <p:cNvGrpSpPr>
              <a:grpSpLocks/>
            </p:cNvGrpSpPr>
            <p:nvPr/>
          </p:nvGrpSpPr>
          <p:grpSpPr bwMode="auto">
            <a:xfrm>
              <a:off x="2695575" y="5262563"/>
              <a:ext cx="249238" cy="249237"/>
              <a:chOff x="1304" y="2479"/>
              <a:chExt cx="384" cy="384"/>
            </a:xfrm>
          </p:grpSpPr>
          <p:sp>
            <p:nvSpPr>
              <p:cNvPr id="448" name="Oval 3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49" name="AutoShape 4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50" name="Group 41"/>
            <p:cNvGrpSpPr>
              <a:grpSpLocks/>
            </p:cNvGrpSpPr>
            <p:nvPr/>
          </p:nvGrpSpPr>
          <p:grpSpPr bwMode="auto">
            <a:xfrm>
              <a:off x="3109913" y="4935538"/>
              <a:ext cx="249237" cy="249237"/>
              <a:chOff x="1304" y="2479"/>
              <a:chExt cx="384" cy="384"/>
            </a:xfrm>
          </p:grpSpPr>
          <p:sp>
            <p:nvSpPr>
              <p:cNvPr id="451" name="Oval 4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52" name="AutoShape 4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53" name="Group 44"/>
            <p:cNvGrpSpPr>
              <a:grpSpLocks/>
            </p:cNvGrpSpPr>
            <p:nvPr/>
          </p:nvGrpSpPr>
          <p:grpSpPr bwMode="auto">
            <a:xfrm>
              <a:off x="2816225" y="4968875"/>
              <a:ext cx="249238" cy="249238"/>
              <a:chOff x="1304" y="2479"/>
              <a:chExt cx="384" cy="384"/>
            </a:xfrm>
          </p:grpSpPr>
          <p:sp>
            <p:nvSpPr>
              <p:cNvPr id="454" name="Oval 4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55" name="AutoShape 4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56" name="Group 47"/>
            <p:cNvGrpSpPr>
              <a:grpSpLocks/>
            </p:cNvGrpSpPr>
            <p:nvPr/>
          </p:nvGrpSpPr>
          <p:grpSpPr bwMode="auto">
            <a:xfrm>
              <a:off x="2995613" y="5148263"/>
              <a:ext cx="250825" cy="249237"/>
              <a:chOff x="1304" y="2479"/>
              <a:chExt cx="384" cy="384"/>
            </a:xfrm>
          </p:grpSpPr>
          <p:sp>
            <p:nvSpPr>
              <p:cNvPr id="457" name="Oval 4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58" name="AutoShape 4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459" name="Oval 96"/>
            <p:cNvSpPr>
              <a:spLocks noChangeArrowheads="1"/>
            </p:cNvSpPr>
            <p:nvPr/>
          </p:nvSpPr>
          <p:spPr bwMode="auto">
            <a:xfrm>
              <a:off x="2868613" y="4306888"/>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460" name="Oval 97"/>
            <p:cNvSpPr>
              <a:spLocks noChangeArrowheads="1"/>
            </p:cNvSpPr>
            <p:nvPr/>
          </p:nvSpPr>
          <p:spPr bwMode="auto">
            <a:xfrm>
              <a:off x="2868613" y="5916613"/>
              <a:ext cx="293687" cy="293687"/>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461" name="Oval 98"/>
            <p:cNvSpPr>
              <a:spLocks noChangeArrowheads="1"/>
            </p:cNvSpPr>
            <p:nvPr/>
          </p:nvSpPr>
          <p:spPr bwMode="auto">
            <a:xfrm>
              <a:off x="3679825" y="5119688"/>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462" name="Oval 99"/>
            <p:cNvSpPr>
              <a:spLocks noChangeArrowheads="1"/>
            </p:cNvSpPr>
            <p:nvPr/>
          </p:nvSpPr>
          <p:spPr bwMode="auto">
            <a:xfrm>
              <a:off x="3421063" y="4548188"/>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463" name="Oval 100"/>
            <p:cNvSpPr>
              <a:spLocks noChangeArrowheads="1"/>
            </p:cNvSpPr>
            <p:nvPr/>
          </p:nvSpPr>
          <p:spPr bwMode="auto">
            <a:xfrm>
              <a:off x="2282825" y="4548188"/>
              <a:ext cx="295275"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sp>
          <p:nvSpPr>
            <p:cNvPr id="464" name="Oval 101"/>
            <p:cNvSpPr>
              <a:spLocks noChangeArrowheads="1"/>
            </p:cNvSpPr>
            <p:nvPr/>
          </p:nvSpPr>
          <p:spPr bwMode="auto">
            <a:xfrm>
              <a:off x="2298700" y="5681663"/>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465" name="Group 105"/>
            <p:cNvGrpSpPr>
              <a:grpSpLocks/>
            </p:cNvGrpSpPr>
            <p:nvPr/>
          </p:nvGrpSpPr>
          <p:grpSpPr bwMode="auto">
            <a:xfrm>
              <a:off x="2925233" y="5947306"/>
              <a:ext cx="195263" cy="195262"/>
              <a:chOff x="3092" y="2594"/>
              <a:chExt cx="182" cy="182"/>
            </a:xfrm>
          </p:grpSpPr>
          <p:sp>
            <p:nvSpPr>
              <p:cNvPr id="466"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67"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68" name="Group 108"/>
            <p:cNvGrpSpPr>
              <a:grpSpLocks/>
            </p:cNvGrpSpPr>
            <p:nvPr/>
          </p:nvGrpSpPr>
          <p:grpSpPr bwMode="auto">
            <a:xfrm>
              <a:off x="2922588" y="4357688"/>
              <a:ext cx="195262" cy="195262"/>
              <a:chOff x="3092" y="2594"/>
              <a:chExt cx="182" cy="182"/>
            </a:xfrm>
          </p:grpSpPr>
          <p:sp>
            <p:nvSpPr>
              <p:cNvPr id="469"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70"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471" name="Oval 113"/>
            <p:cNvSpPr>
              <a:spLocks noChangeArrowheads="1"/>
            </p:cNvSpPr>
            <p:nvPr/>
          </p:nvSpPr>
          <p:spPr bwMode="auto">
            <a:xfrm>
              <a:off x="3414713" y="5695950"/>
              <a:ext cx="293687"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472" name="Group 125"/>
            <p:cNvGrpSpPr>
              <a:grpSpLocks/>
            </p:cNvGrpSpPr>
            <p:nvPr/>
          </p:nvGrpSpPr>
          <p:grpSpPr bwMode="auto">
            <a:xfrm>
              <a:off x="3470275" y="4602163"/>
              <a:ext cx="195263" cy="195262"/>
              <a:chOff x="3092" y="2594"/>
              <a:chExt cx="182" cy="182"/>
            </a:xfrm>
          </p:grpSpPr>
          <p:sp>
            <p:nvSpPr>
              <p:cNvPr id="473" name="Oval 12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74" name="Line 12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75" name="Group 128"/>
            <p:cNvGrpSpPr>
              <a:grpSpLocks/>
            </p:cNvGrpSpPr>
            <p:nvPr/>
          </p:nvGrpSpPr>
          <p:grpSpPr bwMode="auto">
            <a:xfrm>
              <a:off x="2344738" y="4592638"/>
              <a:ext cx="195262" cy="196850"/>
              <a:chOff x="3092" y="2594"/>
              <a:chExt cx="182" cy="182"/>
            </a:xfrm>
          </p:grpSpPr>
          <p:sp>
            <p:nvSpPr>
              <p:cNvPr id="476" name="Oval 12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77" name="Line 13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78" name="Group 131"/>
            <p:cNvGrpSpPr>
              <a:grpSpLocks/>
            </p:cNvGrpSpPr>
            <p:nvPr/>
          </p:nvGrpSpPr>
          <p:grpSpPr bwMode="auto">
            <a:xfrm>
              <a:off x="2352675" y="5711825"/>
              <a:ext cx="195263" cy="195263"/>
              <a:chOff x="3092" y="2594"/>
              <a:chExt cx="182" cy="182"/>
            </a:xfrm>
          </p:grpSpPr>
          <p:sp>
            <p:nvSpPr>
              <p:cNvPr id="479" name="Oval 13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80" name="Line 13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81" name="Group 134"/>
            <p:cNvGrpSpPr>
              <a:grpSpLocks/>
            </p:cNvGrpSpPr>
            <p:nvPr/>
          </p:nvGrpSpPr>
          <p:grpSpPr bwMode="auto">
            <a:xfrm>
              <a:off x="3462338" y="5745163"/>
              <a:ext cx="195262" cy="196850"/>
              <a:chOff x="3092" y="2594"/>
              <a:chExt cx="182" cy="182"/>
            </a:xfrm>
          </p:grpSpPr>
          <p:sp>
            <p:nvSpPr>
              <p:cNvPr id="482" name="Oval 13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83" name="Line 13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484" name="Oval 143"/>
            <p:cNvSpPr>
              <a:spLocks noChangeArrowheads="1"/>
            </p:cNvSpPr>
            <p:nvPr/>
          </p:nvSpPr>
          <p:spPr bwMode="auto">
            <a:xfrm>
              <a:off x="2047875" y="5119688"/>
              <a:ext cx="293688" cy="295275"/>
            </a:xfrm>
            <a:prstGeom prst="ellipse">
              <a:avLst/>
            </a:prstGeom>
            <a:solidFill>
              <a:srgbClr val="000000"/>
            </a:solidFill>
            <a:ln w="9525" algn="ctr">
              <a:noFill/>
              <a:round/>
              <a:headEnd/>
              <a:tailEnd/>
            </a:ln>
          </p:spPr>
          <p:txBody>
            <a:bodyPr wrap="none" anchor="ctr"/>
            <a:lstStyle/>
            <a:p>
              <a:endParaRPr lang="en-US" smtClean="0">
                <a:solidFill>
                  <a:srgbClr val="000000"/>
                </a:solidFill>
                <a:latin typeface="Arial" pitchFamily="34" charset="0"/>
              </a:endParaRPr>
            </a:p>
          </p:txBody>
        </p:sp>
        <p:grpSp>
          <p:nvGrpSpPr>
            <p:cNvPr id="485" name="Group 144"/>
            <p:cNvGrpSpPr>
              <a:grpSpLocks/>
            </p:cNvGrpSpPr>
            <p:nvPr/>
          </p:nvGrpSpPr>
          <p:grpSpPr bwMode="auto">
            <a:xfrm>
              <a:off x="2114550" y="5157788"/>
              <a:ext cx="195263" cy="195262"/>
              <a:chOff x="3092" y="2594"/>
              <a:chExt cx="182" cy="182"/>
            </a:xfrm>
          </p:grpSpPr>
          <p:sp>
            <p:nvSpPr>
              <p:cNvPr id="486" name="Oval 14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87" name="Line 14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grpSp>
          <p:nvGrpSpPr>
            <p:cNvPr id="488" name="Group 158"/>
            <p:cNvGrpSpPr>
              <a:grpSpLocks/>
            </p:cNvGrpSpPr>
            <p:nvPr/>
          </p:nvGrpSpPr>
          <p:grpSpPr bwMode="auto">
            <a:xfrm>
              <a:off x="3725863" y="5175250"/>
              <a:ext cx="195262" cy="196850"/>
              <a:chOff x="3092" y="2594"/>
              <a:chExt cx="182" cy="182"/>
            </a:xfrm>
          </p:grpSpPr>
          <p:sp>
            <p:nvSpPr>
              <p:cNvPr id="489" name="Oval 15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90" name="Line 16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491" name="Oval 164"/>
            <p:cNvSpPr>
              <a:spLocks noChangeArrowheads="1"/>
            </p:cNvSpPr>
            <p:nvPr/>
          </p:nvSpPr>
          <p:spPr bwMode="auto">
            <a:xfrm>
              <a:off x="1797050" y="4046538"/>
              <a:ext cx="2438400" cy="2438400"/>
            </a:xfrm>
            <a:prstGeom prst="ellipse">
              <a:avLst/>
            </a:prstGeom>
            <a:noFill/>
            <a:ln w="19050" algn="ctr">
              <a:solidFill>
                <a:schemeClr val="bg1"/>
              </a:solidFill>
              <a:prstDash val="lgDash"/>
              <a:round/>
              <a:headEnd/>
              <a:tailEnd/>
            </a:ln>
          </p:spPr>
          <p:txBody>
            <a:bodyPr wrap="none" anchor="ctr"/>
            <a:lstStyle/>
            <a:p>
              <a:endParaRPr lang="en-US" smtClean="0">
                <a:solidFill>
                  <a:srgbClr val="000000"/>
                </a:solidFill>
                <a:latin typeface="Arial" pitchFamily="34" charset="0"/>
              </a:endParaRPr>
            </a:p>
          </p:txBody>
        </p:sp>
        <p:grpSp>
          <p:nvGrpSpPr>
            <p:cNvPr id="492" name="Group 161"/>
            <p:cNvGrpSpPr>
              <a:grpSpLocks/>
            </p:cNvGrpSpPr>
            <p:nvPr/>
          </p:nvGrpSpPr>
          <p:grpSpPr bwMode="auto">
            <a:xfrm>
              <a:off x="4097338" y="4892675"/>
              <a:ext cx="195262" cy="195263"/>
              <a:chOff x="3092" y="2594"/>
              <a:chExt cx="182" cy="182"/>
            </a:xfrm>
          </p:grpSpPr>
          <p:sp>
            <p:nvSpPr>
              <p:cNvPr id="493" name="Oval 16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12700">
                <a:solidFill>
                  <a:srgbClr val="FF0000"/>
                </a:solidFill>
                <a:round/>
                <a:headEnd/>
                <a:tailEnd/>
              </a:ln>
            </p:spPr>
            <p:txBody>
              <a:bodyPr wrap="none" anchor="ctr"/>
              <a:lstStyle/>
              <a:p>
                <a:endParaRPr lang="en-US" smtClean="0">
                  <a:solidFill>
                    <a:srgbClr val="000000"/>
                  </a:solidFill>
                  <a:latin typeface="Arial" pitchFamily="34" charset="0"/>
                </a:endParaRPr>
              </a:p>
            </p:txBody>
          </p:sp>
          <p:sp>
            <p:nvSpPr>
              <p:cNvPr id="494" name="Line 16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mtClean="0">
                  <a:solidFill>
                    <a:srgbClr val="000000"/>
                  </a:solidFill>
                  <a:latin typeface="Arial" pitchFamily="34" charset="0"/>
                </a:endParaRPr>
              </a:p>
            </p:txBody>
          </p:sp>
        </p:grpSp>
        <p:sp>
          <p:nvSpPr>
            <p:cNvPr id="495" name="Oval 165"/>
            <p:cNvSpPr>
              <a:spLocks noChangeArrowheads="1"/>
            </p:cNvSpPr>
            <p:nvPr/>
          </p:nvSpPr>
          <p:spPr bwMode="auto">
            <a:xfrm>
              <a:off x="3155950" y="5157788"/>
              <a:ext cx="217488" cy="2159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grpSp>
          <p:nvGrpSpPr>
            <p:cNvPr id="496" name="Group 166"/>
            <p:cNvGrpSpPr>
              <a:grpSpLocks/>
            </p:cNvGrpSpPr>
            <p:nvPr/>
          </p:nvGrpSpPr>
          <p:grpSpPr bwMode="auto">
            <a:xfrm>
              <a:off x="3098800" y="5186363"/>
              <a:ext cx="250825" cy="249237"/>
              <a:chOff x="1304" y="2479"/>
              <a:chExt cx="384" cy="384"/>
            </a:xfrm>
          </p:grpSpPr>
          <p:sp>
            <p:nvSpPr>
              <p:cNvPr id="497" name="Oval 1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498" name="AutoShape 1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grpSp>
          <p:nvGrpSpPr>
            <p:cNvPr id="499" name="Group 169"/>
            <p:cNvGrpSpPr>
              <a:grpSpLocks/>
            </p:cNvGrpSpPr>
            <p:nvPr/>
          </p:nvGrpSpPr>
          <p:grpSpPr bwMode="auto">
            <a:xfrm>
              <a:off x="2600325" y="5146675"/>
              <a:ext cx="249238" cy="249238"/>
              <a:chOff x="1304" y="2479"/>
              <a:chExt cx="384" cy="384"/>
            </a:xfrm>
          </p:grpSpPr>
          <p:sp>
            <p:nvSpPr>
              <p:cNvPr id="500" name="Oval 1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mtClean="0">
                  <a:solidFill>
                    <a:srgbClr val="000000"/>
                  </a:solidFill>
                  <a:latin typeface="Arial" pitchFamily="34" charset="0"/>
                </a:endParaRPr>
              </a:p>
            </p:txBody>
          </p:sp>
          <p:sp>
            <p:nvSpPr>
              <p:cNvPr id="501" name="AutoShape 1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mtClean="0">
                  <a:solidFill>
                    <a:srgbClr val="000000"/>
                  </a:solidFill>
                  <a:latin typeface="Arial" pitchFamily="34" charset="0"/>
                </a:endParaRPr>
              </a:p>
            </p:txBody>
          </p:sp>
        </p:grpSp>
        <p:sp>
          <p:nvSpPr>
            <p:cNvPr id="504" name="WordArt 172"/>
            <p:cNvSpPr>
              <a:spLocks noChangeArrowheads="1" noChangeShapeType="1" noTextEdit="1"/>
            </p:cNvSpPr>
            <p:nvPr/>
          </p:nvSpPr>
          <p:spPr bwMode="auto">
            <a:xfrm>
              <a:off x="796925" y="4908550"/>
              <a:ext cx="739775" cy="5207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505" name="WordArt 173"/>
            <p:cNvSpPr>
              <a:spLocks noChangeArrowheads="1" noChangeShapeType="1" noTextEdit="1"/>
            </p:cNvSpPr>
            <p:nvPr/>
          </p:nvSpPr>
          <p:spPr bwMode="auto">
            <a:xfrm>
              <a:off x="5010150" y="4953000"/>
              <a:ext cx="628650" cy="519113"/>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endParaRPr lang="en-US" sz="3600" kern="10" dirty="0" smtClean="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endParaRPr>
            </a:p>
          </p:txBody>
        </p:sp>
        <p:sp>
          <p:nvSpPr>
            <p:cNvPr id="506" name="TextBox 320"/>
            <p:cNvSpPr txBox="1">
              <a:spLocks noChangeArrowheads="1"/>
            </p:cNvSpPr>
            <p:nvPr/>
          </p:nvSpPr>
          <p:spPr bwMode="auto">
            <a:xfrm>
              <a:off x="5291666" y="4319059"/>
              <a:ext cx="781050" cy="923330"/>
            </a:xfrm>
            <a:prstGeom prst="rect">
              <a:avLst/>
            </a:prstGeom>
            <a:noFill/>
            <a:ln w="9525">
              <a:noFill/>
              <a:miter lim="800000"/>
              <a:headEnd/>
              <a:tailEnd/>
            </a:ln>
          </p:spPr>
          <p:txBody>
            <a:bodyPr>
              <a:spAutoFit/>
            </a:bodyPr>
            <a:lstStyle/>
            <a:p>
              <a:pPr algn="ctr"/>
              <a:r>
                <a:rPr lang="en-US" sz="5400" dirty="0" smtClean="0">
                  <a:solidFill>
                    <a:srgbClr val="FFFFFF"/>
                  </a:solidFill>
                  <a:latin typeface="Arial" pitchFamily="34" charset="0"/>
                </a:rPr>
                <a:t>- </a:t>
              </a:r>
            </a:p>
          </p:txBody>
        </p:sp>
      </p:gr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20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7"/>
                                        </p:tgtEl>
                                        <p:attrNameLst>
                                          <p:attrName>style.visibility</p:attrName>
                                        </p:attrNameLst>
                                      </p:cBhvr>
                                      <p:to>
                                        <p:strVal val="visible"/>
                                      </p:to>
                                    </p:set>
                                    <p:animEffect transition="in" filter="fade">
                                      <p:cBhvr>
                                        <p:cTn id="12" dur="2000"/>
                                        <p:tgtEl>
                                          <p:spTgt spid="50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5"/>
                                        </p:tgtEl>
                                        <p:attrNameLst>
                                          <p:attrName>style.visibility</p:attrName>
                                        </p:attrNameLst>
                                      </p:cBhvr>
                                      <p:to>
                                        <p:strVal val="visible"/>
                                      </p:to>
                                    </p:set>
                                    <p:animEffect transition="in" filter="fade">
                                      <p:cBhvr>
                                        <p:cTn id="15" dur="2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50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Oval 2"/>
          <p:cNvSpPr>
            <a:spLocks noChangeArrowheads="1"/>
          </p:cNvSpPr>
          <p:nvPr/>
        </p:nvSpPr>
        <p:spPr bwMode="auto">
          <a:xfrm>
            <a:off x="1308100" y="1116013"/>
            <a:ext cx="2538413" cy="2538412"/>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32771" name="Group 3"/>
          <p:cNvGrpSpPr>
            <a:grpSpLocks/>
          </p:cNvGrpSpPr>
          <p:nvPr/>
        </p:nvGrpSpPr>
        <p:grpSpPr bwMode="auto">
          <a:xfrm>
            <a:off x="1912938" y="1581150"/>
            <a:ext cx="1300162" cy="1516063"/>
            <a:chOff x="4680" y="175"/>
            <a:chExt cx="819" cy="955"/>
          </a:xfrm>
        </p:grpSpPr>
        <p:sp>
          <p:nvSpPr>
            <p:cNvPr id="33077" name="Oval 4"/>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3078" name="Group 5"/>
            <p:cNvGrpSpPr>
              <a:grpSpLocks/>
            </p:cNvGrpSpPr>
            <p:nvPr/>
          </p:nvGrpSpPr>
          <p:grpSpPr bwMode="auto">
            <a:xfrm>
              <a:off x="5006" y="175"/>
              <a:ext cx="168" cy="955"/>
              <a:chOff x="3211" y="724"/>
              <a:chExt cx="182" cy="1037"/>
            </a:xfrm>
          </p:grpSpPr>
          <p:grpSp>
            <p:nvGrpSpPr>
              <p:cNvPr id="33079" name="Group 6"/>
              <p:cNvGrpSpPr>
                <a:grpSpLocks/>
              </p:cNvGrpSpPr>
              <p:nvPr/>
            </p:nvGrpSpPr>
            <p:grpSpPr bwMode="auto">
              <a:xfrm>
                <a:off x="3211" y="724"/>
                <a:ext cx="182" cy="182"/>
                <a:chOff x="5384" y="1264"/>
                <a:chExt cx="182" cy="182"/>
              </a:xfrm>
            </p:grpSpPr>
            <p:sp>
              <p:nvSpPr>
                <p:cNvPr id="33083" name="Oval 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84" name="Line 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3080" name="Group 9"/>
              <p:cNvGrpSpPr>
                <a:grpSpLocks/>
              </p:cNvGrpSpPr>
              <p:nvPr/>
            </p:nvGrpSpPr>
            <p:grpSpPr bwMode="auto">
              <a:xfrm>
                <a:off x="3211" y="1579"/>
                <a:ext cx="182" cy="182"/>
                <a:chOff x="5384" y="1264"/>
                <a:chExt cx="182" cy="182"/>
              </a:xfrm>
            </p:grpSpPr>
            <p:sp>
              <p:nvSpPr>
                <p:cNvPr id="33081" name="Oval 1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82" name="Line 1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sp>
        <p:nvSpPr>
          <p:cNvPr id="32772" name="Oval 12"/>
          <p:cNvSpPr>
            <a:spLocks noChangeArrowheads="1"/>
          </p:cNvSpPr>
          <p:nvPr/>
        </p:nvSpPr>
        <p:spPr bwMode="auto">
          <a:xfrm>
            <a:off x="5661025" y="3878263"/>
            <a:ext cx="1300163" cy="1300162"/>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6" name="Group 13"/>
          <p:cNvGrpSpPr>
            <a:grpSpLocks/>
          </p:cNvGrpSpPr>
          <p:nvPr/>
        </p:nvGrpSpPr>
        <p:grpSpPr bwMode="auto">
          <a:xfrm>
            <a:off x="6178550" y="3770313"/>
            <a:ext cx="266700" cy="1516062"/>
            <a:chOff x="3211" y="724"/>
            <a:chExt cx="182" cy="1037"/>
          </a:xfrm>
        </p:grpSpPr>
        <p:grpSp>
          <p:nvGrpSpPr>
            <p:cNvPr id="33071" name="Group 14"/>
            <p:cNvGrpSpPr>
              <a:grpSpLocks/>
            </p:cNvGrpSpPr>
            <p:nvPr/>
          </p:nvGrpSpPr>
          <p:grpSpPr bwMode="auto">
            <a:xfrm>
              <a:off x="3211" y="724"/>
              <a:ext cx="182" cy="182"/>
              <a:chOff x="5384" y="1264"/>
              <a:chExt cx="182" cy="182"/>
            </a:xfrm>
          </p:grpSpPr>
          <p:sp>
            <p:nvSpPr>
              <p:cNvPr id="33075" name="Oval 15"/>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76" name="Line 16"/>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3072" name="Group 17"/>
            <p:cNvGrpSpPr>
              <a:grpSpLocks/>
            </p:cNvGrpSpPr>
            <p:nvPr/>
          </p:nvGrpSpPr>
          <p:grpSpPr bwMode="auto">
            <a:xfrm>
              <a:off x="3211" y="1579"/>
              <a:ext cx="182" cy="182"/>
              <a:chOff x="5384" y="1264"/>
              <a:chExt cx="182" cy="182"/>
            </a:xfrm>
          </p:grpSpPr>
          <p:sp>
            <p:nvSpPr>
              <p:cNvPr id="33073" name="Oval 18"/>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74" name="Line 19"/>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2774" name="Oval 20"/>
          <p:cNvSpPr>
            <a:spLocks noChangeArrowheads="1"/>
          </p:cNvSpPr>
          <p:nvPr/>
        </p:nvSpPr>
        <p:spPr bwMode="auto">
          <a:xfrm>
            <a:off x="2284413" y="2471738"/>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775" name="Oval 21"/>
          <p:cNvSpPr>
            <a:spLocks noChangeArrowheads="1"/>
          </p:cNvSpPr>
          <p:nvPr/>
        </p:nvSpPr>
        <p:spPr bwMode="auto">
          <a:xfrm>
            <a:off x="2728913" y="2028825"/>
            <a:ext cx="296862"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776" name="Oval 22"/>
          <p:cNvSpPr>
            <a:spLocks noChangeArrowheads="1"/>
          </p:cNvSpPr>
          <p:nvPr/>
        </p:nvSpPr>
        <p:spPr bwMode="auto">
          <a:xfrm>
            <a:off x="2717800" y="2413000"/>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777" name="Oval 23"/>
          <p:cNvSpPr>
            <a:spLocks noChangeArrowheads="1"/>
          </p:cNvSpPr>
          <p:nvPr/>
        </p:nvSpPr>
        <p:spPr bwMode="auto">
          <a:xfrm>
            <a:off x="2351088" y="1890713"/>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2778" name="Group 24"/>
          <p:cNvGrpSpPr>
            <a:grpSpLocks/>
          </p:cNvGrpSpPr>
          <p:nvPr/>
        </p:nvGrpSpPr>
        <p:grpSpPr bwMode="auto">
          <a:xfrm>
            <a:off x="2365375" y="2236788"/>
            <a:ext cx="341313" cy="341312"/>
            <a:chOff x="1304" y="2479"/>
            <a:chExt cx="384" cy="384"/>
          </a:xfrm>
        </p:grpSpPr>
        <p:sp>
          <p:nvSpPr>
            <p:cNvPr id="33069" name="Oval 2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70" name="AutoShape 2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79" name="Group 27"/>
          <p:cNvGrpSpPr>
            <a:grpSpLocks/>
          </p:cNvGrpSpPr>
          <p:nvPr/>
        </p:nvGrpSpPr>
        <p:grpSpPr bwMode="auto">
          <a:xfrm>
            <a:off x="2681288" y="2211388"/>
            <a:ext cx="341312" cy="341312"/>
            <a:chOff x="1304" y="2479"/>
            <a:chExt cx="384" cy="384"/>
          </a:xfrm>
        </p:grpSpPr>
        <p:sp>
          <p:nvSpPr>
            <p:cNvPr id="33067" name="Oval 2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68" name="AutoShape 2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80" name="Group 30"/>
          <p:cNvGrpSpPr>
            <a:grpSpLocks/>
          </p:cNvGrpSpPr>
          <p:nvPr/>
        </p:nvGrpSpPr>
        <p:grpSpPr bwMode="auto">
          <a:xfrm>
            <a:off x="2460625" y="2490788"/>
            <a:ext cx="341313" cy="341312"/>
            <a:chOff x="1304" y="2479"/>
            <a:chExt cx="384" cy="384"/>
          </a:xfrm>
        </p:grpSpPr>
        <p:sp>
          <p:nvSpPr>
            <p:cNvPr id="33065" name="Oval 3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66" name="AutoShape 3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81" name="Group 33"/>
          <p:cNvGrpSpPr>
            <a:grpSpLocks/>
          </p:cNvGrpSpPr>
          <p:nvPr/>
        </p:nvGrpSpPr>
        <p:grpSpPr bwMode="auto">
          <a:xfrm>
            <a:off x="2138363" y="2060575"/>
            <a:ext cx="341312" cy="341313"/>
            <a:chOff x="1304" y="2479"/>
            <a:chExt cx="384" cy="384"/>
          </a:xfrm>
        </p:grpSpPr>
        <p:sp>
          <p:nvSpPr>
            <p:cNvPr id="33063" name="Oval 3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64" name="AutoShape 3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82" name="Group 36"/>
          <p:cNvGrpSpPr>
            <a:grpSpLocks/>
          </p:cNvGrpSpPr>
          <p:nvPr/>
        </p:nvGrpSpPr>
        <p:grpSpPr bwMode="auto">
          <a:xfrm>
            <a:off x="2484438" y="1974850"/>
            <a:ext cx="341312" cy="339725"/>
            <a:chOff x="1304" y="2479"/>
            <a:chExt cx="384" cy="384"/>
          </a:xfrm>
        </p:grpSpPr>
        <p:sp>
          <p:nvSpPr>
            <p:cNvPr id="33061" name="Oval 3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62" name="AutoShape 3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83" name="Group 39"/>
          <p:cNvGrpSpPr>
            <a:grpSpLocks/>
          </p:cNvGrpSpPr>
          <p:nvPr/>
        </p:nvGrpSpPr>
        <p:grpSpPr bwMode="auto">
          <a:xfrm>
            <a:off x="2141538" y="2387600"/>
            <a:ext cx="339725" cy="339725"/>
            <a:chOff x="1304" y="2479"/>
            <a:chExt cx="384" cy="384"/>
          </a:xfrm>
        </p:grpSpPr>
        <p:sp>
          <p:nvSpPr>
            <p:cNvPr id="33059" name="Oval 4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60" name="AutoShape 4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84" name="Group 42"/>
          <p:cNvGrpSpPr>
            <a:grpSpLocks/>
          </p:cNvGrpSpPr>
          <p:nvPr/>
        </p:nvGrpSpPr>
        <p:grpSpPr bwMode="auto">
          <a:xfrm>
            <a:off x="2706688" y="1941513"/>
            <a:ext cx="341312" cy="339725"/>
            <a:chOff x="1304" y="2479"/>
            <a:chExt cx="384" cy="384"/>
          </a:xfrm>
        </p:grpSpPr>
        <p:sp>
          <p:nvSpPr>
            <p:cNvPr id="33057" name="Oval 4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58" name="AutoShape 4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85" name="Group 45"/>
          <p:cNvGrpSpPr>
            <a:grpSpLocks/>
          </p:cNvGrpSpPr>
          <p:nvPr/>
        </p:nvGrpSpPr>
        <p:grpSpPr bwMode="auto">
          <a:xfrm>
            <a:off x="2305050" y="1985963"/>
            <a:ext cx="341313" cy="339725"/>
            <a:chOff x="1304" y="2479"/>
            <a:chExt cx="384" cy="384"/>
          </a:xfrm>
        </p:grpSpPr>
        <p:sp>
          <p:nvSpPr>
            <p:cNvPr id="33055" name="Oval 4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56" name="AutoShape 4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86" name="Group 48"/>
          <p:cNvGrpSpPr>
            <a:grpSpLocks/>
          </p:cNvGrpSpPr>
          <p:nvPr/>
        </p:nvGrpSpPr>
        <p:grpSpPr bwMode="auto">
          <a:xfrm>
            <a:off x="2551113" y="2232025"/>
            <a:ext cx="341312" cy="339725"/>
            <a:chOff x="1304" y="2479"/>
            <a:chExt cx="384" cy="384"/>
          </a:xfrm>
        </p:grpSpPr>
        <p:sp>
          <p:nvSpPr>
            <p:cNvPr id="33053" name="Oval 4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54" name="AutoShape 5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2787" name="Oval 51"/>
          <p:cNvSpPr>
            <a:spLocks noChangeArrowheads="1"/>
          </p:cNvSpPr>
          <p:nvPr/>
        </p:nvSpPr>
        <p:spPr bwMode="auto">
          <a:xfrm>
            <a:off x="6022975" y="4625975"/>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788" name="Oval 52"/>
          <p:cNvSpPr>
            <a:spLocks noChangeArrowheads="1"/>
          </p:cNvSpPr>
          <p:nvPr/>
        </p:nvSpPr>
        <p:spPr bwMode="auto">
          <a:xfrm>
            <a:off x="6465888" y="4183063"/>
            <a:ext cx="296862"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789" name="Oval 53"/>
          <p:cNvSpPr>
            <a:spLocks noChangeArrowheads="1"/>
          </p:cNvSpPr>
          <p:nvPr/>
        </p:nvSpPr>
        <p:spPr bwMode="auto">
          <a:xfrm>
            <a:off x="6456363" y="4522788"/>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790" name="Oval 54"/>
          <p:cNvSpPr>
            <a:spLocks noChangeArrowheads="1"/>
          </p:cNvSpPr>
          <p:nvPr/>
        </p:nvSpPr>
        <p:spPr bwMode="auto">
          <a:xfrm>
            <a:off x="6032500" y="4100513"/>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2791" name="Group 55"/>
          <p:cNvGrpSpPr>
            <a:grpSpLocks/>
          </p:cNvGrpSpPr>
          <p:nvPr/>
        </p:nvGrpSpPr>
        <p:grpSpPr bwMode="auto">
          <a:xfrm>
            <a:off x="6102350" y="4391025"/>
            <a:ext cx="341313" cy="341313"/>
            <a:chOff x="1304" y="2479"/>
            <a:chExt cx="384" cy="384"/>
          </a:xfrm>
        </p:grpSpPr>
        <p:sp>
          <p:nvSpPr>
            <p:cNvPr id="33051"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52"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92" name="Group 58"/>
          <p:cNvGrpSpPr>
            <a:grpSpLocks/>
          </p:cNvGrpSpPr>
          <p:nvPr/>
        </p:nvGrpSpPr>
        <p:grpSpPr bwMode="auto">
          <a:xfrm>
            <a:off x="6418263" y="4365625"/>
            <a:ext cx="341312" cy="341313"/>
            <a:chOff x="1304" y="2479"/>
            <a:chExt cx="384" cy="384"/>
          </a:xfrm>
        </p:grpSpPr>
        <p:sp>
          <p:nvSpPr>
            <p:cNvPr id="33049"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50"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93" name="Group 61"/>
          <p:cNvGrpSpPr>
            <a:grpSpLocks/>
          </p:cNvGrpSpPr>
          <p:nvPr/>
        </p:nvGrpSpPr>
        <p:grpSpPr bwMode="auto">
          <a:xfrm>
            <a:off x="6199188" y="4645025"/>
            <a:ext cx="339725" cy="341313"/>
            <a:chOff x="1304" y="2479"/>
            <a:chExt cx="384" cy="384"/>
          </a:xfrm>
        </p:grpSpPr>
        <p:sp>
          <p:nvSpPr>
            <p:cNvPr id="33047"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48"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94" name="Group 64"/>
          <p:cNvGrpSpPr>
            <a:grpSpLocks/>
          </p:cNvGrpSpPr>
          <p:nvPr/>
        </p:nvGrpSpPr>
        <p:grpSpPr bwMode="auto">
          <a:xfrm>
            <a:off x="5875338" y="4214813"/>
            <a:ext cx="341312" cy="341312"/>
            <a:chOff x="1304" y="2479"/>
            <a:chExt cx="384" cy="384"/>
          </a:xfrm>
        </p:grpSpPr>
        <p:sp>
          <p:nvSpPr>
            <p:cNvPr id="33045" name="Oval 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46" name="AutoShape 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95" name="Group 67"/>
          <p:cNvGrpSpPr>
            <a:grpSpLocks/>
          </p:cNvGrpSpPr>
          <p:nvPr/>
        </p:nvGrpSpPr>
        <p:grpSpPr bwMode="auto">
          <a:xfrm>
            <a:off x="6221413" y="4127500"/>
            <a:ext cx="341312" cy="341313"/>
            <a:chOff x="1304" y="2479"/>
            <a:chExt cx="384" cy="384"/>
          </a:xfrm>
        </p:grpSpPr>
        <p:sp>
          <p:nvSpPr>
            <p:cNvPr id="33043"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44"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96" name="Group 70"/>
          <p:cNvGrpSpPr>
            <a:grpSpLocks/>
          </p:cNvGrpSpPr>
          <p:nvPr/>
        </p:nvGrpSpPr>
        <p:grpSpPr bwMode="auto">
          <a:xfrm>
            <a:off x="5878513" y="4540250"/>
            <a:ext cx="341312" cy="341313"/>
            <a:chOff x="1304" y="2479"/>
            <a:chExt cx="384" cy="384"/>
          </a:xfrm>
        </p:grpSpPr>
        <p:sp>
          <p:nvSpPr>
            <p:cNvPr id="33041" name="Oval 7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42" name="AutoShape 7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97" name="Group 73"/>
          <p:cNvGrpSpPr>
            <a:grpSpLocks/>
          </p:cNvGrpSpPr>
          <p:nvPr/>
        </p:nvGrpSpPr>
        <p:grpSpPr bwMode="auto">
          <a:xfrm>
            <a:off x="6354763" y="4232275"/>
            <a:ext cx="341312" cy="339725"/>
            <a:chOff x="1304" y="2479"/>
            <a:chExt cx="384" cy="384"/>
          </a:xfrm>
        </p:grpSpPr>
        <p:sp>
          <p:nvSpPr>
            <p:cNvPr id="33039" name="Oval 7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40" name="AutoShape 7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98" name="Group 76"/>
          <p:cNvGrpSpPr>
            <a:grpSpLocks/>
          </p:cNvGrpSpPr>
          <p:nvPr/>
        </p:nvGrpSpPr>
        <p:grpSpPr bwMode="auto">
          <a:xfrm>
            <a:off x="5953125" y="4276725"/>
            <a:ext cx="341313" cy="339725"/>
            <a:chOff x="1304" y="2479"/>
            <a:chExt cx="384" cy="384"/>
          </a:xfrm>
        </p:grpSpPr>
        <p:sp>
          <p:nvSpPr>
            <p:cNvPr id="33037" name="Oval 7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38" name="AutoShape 7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799" name="Group 79"/>
          <p:cNvGrpSpPr>
            <a:grpSpLocks/>
          </p:cNvGrpSpPr>
          <p:nvPr/>
        </p:nvGrpSpPr>
        <p:grpSpPr bwMode="auto">
          <a:xfrm>
            <a:off x="6199188" y="4522788"/>
            <a:ext cx="341312" cy="339725"/>
            <a:chOff x="1304" y="2479"/>
            <a:chExt cx="384" cy="384"/>
          </a:xfrm>
        </p:grpSpPr>
        <p:sp>
          <p:nvSpPr>
            <p:cNvPr id="33035" name="Oval 8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36" name="AutoShape 8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2800" name="Oval 82"/>
          <p:cNvSpPr>
            <a:spLocks noChangeArrowheads="1"/>
          </p:cNvSpPr>
          <p:nvPr/>
        </p:nvSpPr>
        <p:spPr bwMode="auto">
          <a:xfrm>
            <a:off x="5045075" y="3270250"/>
            <a:ext cx="2538413" cy="2536825"/>
          </a:xfrm>
          <a:prstGeom prst="ellipse">
            <a:avLst/>
          </a:prstGeom>
          <a:gradFill rotWithShape="1">
            <a:gsLst>
              <a:gs pos="0">
                <a:srgbClr val="FF0000">
                  <a:alpha val="20000"/>
                </a:srgbClr>
              </a:gs>
              <a:gs pos="100000">
                <a:srgbClr val="CCFF99">
                  <a:alpha val="81000"/>
                </a:srgbClr>
              </a:gs>
            </a:gsLst>
            <a:path path="shape">
              <a:fillToRect l="50000" t="50000" r="50000" b="50000"/>
            </a:path>
          </a:gradFill>
          <a:ln w="9525" algn="ctr">
            <a:noFill/>
            <a:round/>
            <a:headEnd/>
            <a:tailEnd/>
          </a:ln>
        </p:spPr>
        <p:txBody>
          <a:bodyPr wrap="none" anchor="ctr"/>
          <a:lstStyle/>
          <a:p>
            <a:endParaRPr lang="en-US"/>
          </a:p>
        </p:txBody>
      </p:sp>
      <p:sp>
        <p:nvSpPr>
          <p:cNvPr id="32801" name="Oval 83"/>
          <p:cNvSpPr>
            <a:spLocks noChangeArrowheads="1"/>
          </p:cNvSpPr>
          <p:nvPr/>
        </p:nvSpPr>
        <p:spPr bwMode="auto">
          <a:xfrm>
            <a:off x="4992688" y="4346575"/>
            <a:ext cx="403225" cy="403225"/>
          </a:xfrm>
          <a:prstGeom prst="ellipse">
            <a:avLst/>
          </a:prstGeom>
          <a:solidFill>
            <a:srgbClr val="000000"/>
          </a:solidFill>
          <a:ln w="9525" algn="ctr">
            <a:noFill/>
            <a:round/>
            <a:headEnd/>
            <a:tailEnd/>
          </a:ln>
        </p:spPr>
        <p:txBody>
          <a:bodyPr wrap="none" anchor="ctr"/>
          <a:lstStyle/>
          <a:p>
            <a:endParaRPr lang="en-US"/>
          </a:p>
        </p:txBody>
      </p:sp>
      <p:sp>
        <p:nvSpPr>
          <p:cNvPr id="32802" name="Oval 84"/>
          <p:cNvSpPr>
            <a:spLocks noChangeArrowheads="1"/>
          </p:cNvSpPr>
          <p:nvPr/>
        </p:nvSpPr>
        <p:spPr bwMode="auto">
          <a:xfrm>
            <a:off x="6113463" y="3236913"/>
            <a:ext cx="401637" cy="401637"/>
          </a:xfrm>
          <a:prstGeom prst="ellipse">
            <a:avLst/>
          </a:prstGeom>
          <a:solidFill>
            <a:srgbClr val="000000"/>
          </a:solidFill>
          <a:ln w="9525" algn="ctr">
            <a:noFill/>
            <a:round/>
            <a:headEnd/>
            <a:tailEnd/>
          </a:ln>
        </p:spPr>
        <p:txBody>
          <a:bodyPr wrap="none" anchor="ctr"/>
          <a:lstStyle/>
          <a:p>
            <a:endParaRPr lang="en-US"/>
          </a:p>
        </p:txBody>
      </p:sp>
      <p:sp>
        <p:nvSpPr>
          <p:cNvPr id="32803" name="Oval 85"/>
          <p:cNvSpPr>
            <a:spLocks noChangeArrowheads="1"/>
          </p:cNvSpPr>
          <p:nvPr/>
        </p:nvSpPr>
        <p:spPr bwMode="auto">
          <a:xfrm>
            <a:off x="6113463" y="5434013"/>
            <a:ext cx="401637" cy="401637"/>
          </a:xfrm>
          <a:prstGeom prst="ellipse">
            <a:avLst/>
          </a:prstGeom>
          <a:solidFill>
            <a:srgbClr val="000000"/>
          </a:solidFill>
          <a:ln w="9525" algn="ctr">
            <a:noFill/>
            <a:round/>
            <a:headEnd/>
            <a:tailEnd/>
          </a:ln>
        </p:spPr>
        <p:txBody>
          <a:bodyPr wrap="none" anchor="ctr"/>
          <a:lstStyle/>
          <a:p>
            <a:endParaRPr lang="en-US"/>
          </a:p>
        </p:txBody>
      </p:sp>
      <p:sp>
        <p:nvSpPr>
          <p:cNvPr id="32804" name="Oval 86"/>
          <p:cNvSpPr>
            <a:spLocks noChangeArrowheads="1"/>
          </p:cNvSpPr>
          <p:nvPr/>
        </p:nvSpPr>
        <p:spPr bwMode="auto">
          <a:xfrm>
            <a:off x="6869113" y="3565525"/>
            <a:ext cx="403225" cy="403225"/>
          </a:xfrm>
          <a:prstGeom prst="ellipse">
            <a:avLst/>
          </a:prstGeom>
          <a:solidFill>
            <a:srgbClr val="000000"/>
          </a:solidFill>
          <a:ln w="9525" algn="ctr">
            <a:noFill/>
            <a:round/>
            <a:headEnd/>
            <a:tailEnd/>
          </a:ln>
        </p:spPr>
        <p:txBody>
          <a:bodyPr wrap="none" anchor="ctr"/>
          <a:lstStyle/>
          <a:p>
            <a:endParaRPr lang="en-US"/>
          </a:p>
        </p:txBody>
      </p:sp>
      <p:sp>
        <p:nvSpPr>
          <p:cNvPr id="32805" name="Oval 87"/>
          <p:cNvSpPr>
            <a:spLocks noChangeArrowheads="1"/>
          </p:cNvSpPr>
          <p:nvPr/>
        </p:nvSpPr>
        <p:spPr bwMode="auto">
          <a:xfrm>
            <a:off x="5314950" y="3565525"/>
            <a:ext cx="401638" cy="403225"/>
          </a:xfrm>
          <a:prstGeom prst="ellipse">
            <a:avLst/>
          </a:prstGeom>
          <a:solidFill>
            <a:srgbClr val="000000"/>
          </a:solidFill>
          <a:ln w="9525" algn="ctr">
            <a:noFill/>
            <a:round/>
            <a:headEnd/>
            <a:tailEnd/>
          </a:ln>
        </p:spPr>
        <p:txBody>
          <a:bodyPr wrap="none" anchor="ctr"/>
          <a:lstStyle/>
          <a:p>
            <a:endParaRPr lang="en-US"/>
          </a:p>
        </p:txBody>
      </p:sp>
      <p:sp>
        <p:nvSpPr>
          <p:cNvPr id="32806" name="Oval 88"/>
          <p:cNvSpPr>
            <a:spLocks noChangeArrowheads="1"/>
          </p:cNvSpPr>
          <p:nvPr/>
        </p:nvSpPr>
        <p:spPr bwMode="auto">
          <a:xfrm>
            <a:off x="5335588" y="5113338"/>
            <a:ext cx="401637" cy="401637"/>
          </a:xfrm>
          <a:prstGeom prst="ellipse">
            <a:avLst/>
          </a:prstGeom>
          <a:solidFill>
            <a:srgbClr val="000000"/>
          </a:solidFill>
          <a:ln w="9525" algn="ctr">
            <a:noFill/>
            <a:round/>
            <a:headEnd/>
            <a:tailEnd/>
          </a:ln>
        </p:spPr>
        <p:txBody>
          <a:bodyPr wrap="none" anchor="ctr"/>
          <a:lstStyle/>
          <a:p>
            <a:endParaRPr lang="en-US"/>
          </a:p>
        </p:txBody>
      </p:sp>
      <p:sp>
        <p:nvSpPr>
          <p:cNvPr id="32807" name="Oval 89"/>
          <p:cNvSpPr>
            <a:spLocks noChangeArrowheads="1"/>
          </p:cNvSpPr>
          <p:nvPr/>
        </p:nvSpPr>
        <p:spPr bwMode="auto">
          <a:xfrm>
            <a:off x="6881813" y="5114925"/>
            <a:ext cx="401637" cy="401638"/>
          </a:xfrm>
          <a:prstGeom prst="ellipse">
            <a:avLst/>
          </a:prstGeom>
          <a:solidFill>
            <a:srgbClr val="000000"/>
          </a:solidFill>
          <a:ln w="9525" algn="ctr">
            <a:noFill/>
            <a:round/>
            <a:headEnd/>
            <a:tailEnd/>
          </a:ln>
        </p:spPr>
        <p:txBody>
          <a:bodyPr wrap="none" anchor="ctr"/>
          <a:lstStyle/>
          <a:p>
            <a:endParaRPr lang="en-US"/>
          </a:p>
        </p:txBody>
      </p:sp>
      <p:grpSp>
        <p:nvGrpSpPr>
          <p:cNvPr id="32808" name="Group 90"/>
          <p:cNvGrpSpPr>
            <a:grpSpLocks/>
          </p:cNvGrpSpPr>
          <p:nvPr/>
        </p:nvGrpSpPr>
        <p:grpSpPr bwMode="auto">
          <a:xfrm>
            <a:off x="6188075" y="3292475"/>
            <a:ext cx="268288" cy="266700"/>
            <a:chOff x="3092" y="2594"/>
            <a:chExt cx="182" cy="182"/>
          </a:xfrm>
        </p:grpSpPr>
        <p:sp>
          <p:nvSpPr>
            <p:cNvPr id="33033" name="Oval 9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34" name="Line 9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09" name="Group 93"/>
          <p:cNvGrpSpPr>
            <a:grpSpLocks/>
          </p:cNvGrpSpPr>
          <p:nvPr/>
        </p:nvGrpSpPr>
        <p:grpSpPr bwMode="auto">
          <a:xfrm>
            <a:off x="6167438" y="5489575"/>
            <a:ext cx="268287" cy="266700"/>
            <a:chOff x="3092" y="2594"/>
            <a:chExt cx="182" cy="182"/>
          </a:xfrm>
        </p:grpSpPr>
        <p:sp>
          <p:nvSpPr>
            <p:cNvPr id="33031" name="Oval 9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32" name="Line 9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810" name="Oval 96"/>
          <p:cNvSpPr>
            <a:spLocks noChangeArrowheads="1"/>
          </p:cNvSpPr>
          <p:nvPr/>
        </p:nvSpPr>
        <p:spPr bwMode="auto">
          <a:xfrm>
            <a:off x="2376488" y="1082675"/>
            <a:ext cx="401637" cy="403225"/>
          </a:xfrm>
          <a:prstGeom prst="ellipse">
            <a:avLst/>
          </a:prstGeom>
          <a:solidFill>
            <a:srgbClr val="000000"/>
          </a:solidFill>
          <a:ln w="9525" algn="ctr">
            <a:noFill/>
            <a:round/>
            <a:headEnd/>
            <a:tailEnd/>
          </a:ln>
        </p:spPr>
        <p:txBody>
          <a:bodyPr wrap="none" anchor="ctr"/>
          <a:lstStyle/>
          <a:p>
            <a:endParaRPr lang="en-US"/>
          </a:p>
        </p:txBody>
      </p:sp>
      <p:sp>
        <p:nvSpPr>
          <p:cNvPr id="32811" name="Oval 97"/>
          <p:cNvSpPr>
            <a:spLocks noChangeArrowheads="1"/>
          </p:cNvSpPr>
          <p:nvPr/>
        </p:nvSpPr>
        <p:spPr bwMode="auto">
          <a:xfrm>
            <a:off x="2376488" y="3279775"/>
            <a:ext cx="401637" cy="401638"/>
          </a:xfrm>
          <a:prstGeom prst="ellipse">
            <a:avLst/>
          </a:prstGeom>
          <a:solidFill>
            <a:srgbClr val="000000"/>
          </a:solidFill>
          <a:ln w="9525" algn="ctr">
            <a:noFill/>
            <a:round/>
            <a:headEnd/>
            <a:tailEnd/>
          </a:ln>
        </p:spPr>
        <p:txBody>
          <a:bodyPr wrap="none" anchor="ctr"/>
          <a:lstStyle/>
          <a:p>
            <a:endParaRPr lang="en-US"/>
          </a:p>
        </p:txBody>
      </p:sp>
      <p:sp>
        <p:nvSpPr>
          <p:cNvPr id="32812" name="Oval 98"/>
          <p:cNvSpPr>
            <a:spLocks noChangeArrowheads="1"/>
          </p:cNvSpPr>
          <p:nvPr/>
        </p:nvSpPr>
        <p:spPr bwMode="auto">
          <a:xfrm>
            <a:off x="3484563" y="2192338"/>
            <a:ext cx="403225" cy="403225"/>
          </a:xfrm>
          <a:prstGeom prst="ellipse">
            <a:avLst/>
          </a:prstGeom>
          <a:solidFill>
            <a:srgbClr val="000000"/>
          </a:solidFill>
          <a:ln w="9525" algn="ctr">
            <a:noFill/>
            <a:round/>
            <a:headEnd/>
            <a:tailEnd/>
          </a:ln>
        </p:spPr>
        <p:txBody>
          <a:bodyPr wrap="none" anchor="ctr"/>
          <a:lstStyle/>
          <a:p>
            <a:endParaRPr lang="en-US"/>
          </a:p>
        </p:txBody>
      </p:sp>
      <p:sp>
        <p:nvSpPr>
          <p:cNvPr id="32813" name="Oval 99"/>
          <p:cNvSpPr>
            <a:spLocks noChangeArrowheads="1"/>
          </p:cNvSpPr>
          <p:nvPr/>
        </p:nvSpPr>
        <p:spPr bwMode="auto">
          <a:xfrm>
            <a:off x="3132138" y="1411288"/>
            <a:ext cx="403225" cy="403225"/>
          </a:xfrm>
          <a:prstGeom prst="ellipse">
            <a:avLst/>
          </a:prstGeom>
          <a:solidFill>
            <a:srgbClr val="000000"/>
          </a:solidFill>
          <a:ln w="9525" algn="ctr">
            <a:noFill/>
            <a:round/>
            <a:headEnd/>
            <a:tailEnd/>
          </a:ln>
        </p:spPr>
        <p:txBody>
          <a:bodyPr wrap="none" anchor="ctr"/>
          <a:lstStyle/>
          <a:p>
            <a:endParaRPr lang="en-US"/>
          </a:p>
        </p:txBody>
      </p:sp>
      <p:sp>
        <p:nvSpPr>
          <p:cNvPr id="32814" name="Oval 100"/>
          <p:cNvSpPr>
            <a:spLocks noChangeArrowheads="1"/>
          </p:cNvSpPr>
          <p:nvPr/>
        </p:nvSpPr>
        <p:spPr bwMode="auto">
          <a:xfrm>
            <a:off x="1577975" y="1411288"/>
            <a:ext cx="401638" cy="403225"/>
          </a:xfrm>
          <a:prstGeom prst="ellipse">
            <a:avLst/>
          </a:prstGeom>
          <a:solidFill>
            <a:srgbClr val="000000"/>
          </a:solidFill>
          <a:ln w="9525" algn="ctr">
            <a:noFill/>
            <a:round/>
            <a:headEnd/>
            <a:tailEnd/>
          </a:ln>
        </p:spPr>
        <p:txBody>
          <a:bodyPr wrap="none" anchor="ctr"/>
          <a:lstStyle/>
          <a:p>
            <a:endParaRPr lang="en-US"/>
          </a:p>
        </p:txBody>
      </p:sp>
      <p:sp>
        <p:nvSpPr>
          <p:cNvPr id="32815" name="Oval 101"/>
          <p:cNvSpPr>
            <a:spLocks noChangeArrowheads="1"/>
          </p:cNvSpPr>
          <p:nvPr/>
        </p:nvSpPr>
        <p:spPr bwMode="auto">
          <a:xfrm>
            <a:off x="1598613" y="2959100"/>
            <a:ext cx="401637" cy="403225"/>
          </a:xfrm>
          <a:prstGeom prst="ellipse">
            <a:avLst/>
          </a:prstGeom>
          <a:solidFill>
            <a:srgbClr val="000000"/>
          </a:solidFill>
          <a:ln w="9525" algn="ctr">
            <a:noFill/>
            <a:round/>
            <a:headEnd/>
            <a:tailEnd/>
          </a:ln>
        </p:spPr>
        <p:txBody>
          <a:bodyPr wrap="none" anchor="ctr"/>
          <a:lstStyle/>
          <a:p>
            <a:endParaRPr lang="en-US"/>
          </a:p>
        </p:txBody>
      </p:sp>
      <p:grpSp>
        <p:nvGrpSpPr>
          <p:cNvPr id="32816" name="Group 102"/>
          <p:cNvGrpSpPr>
            <a:grpSpLocks/>
          </p:cNvGrpSpPr>
          <p:nvPr/>
        </p:nvGrpSpPr>
        <p:grpSpPr bwMode="auto">
          <a:xfrm>
            <a:off x="5376863" y="3617913"/>
            <a:ext cx="266700" cy="268287"/>
            <a:chOff x="3092" y="2594"/>
            <a:chExt cx="182" cy="182"/>
          </a:xfrm>
        </p:grpSpPr>
        <p:sp>
          <p:nvSpPr>
            <p:cNvPr id="33029"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30"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17" name="Group 105"/>
          <p:cNvGrpSpPr>
            <a:grpSpLocks/>
          </p:cNvGrpSpPr>
          <p:nvPr/>
        </p:nvGrpSpPr>
        <p:grpSpPr bwMode="auto">
          <a:xfrm>
            <a:off x="2432050" y="3346450"/>
            <a:ext cx="266700" cy="266700"/>
            <a:chOff x="3092" y="2594"/>
            <a:chExt cx="182" cy="182"/>
          </a:xfrm>
        </p:grpSpPr>
        <p:sp>
          <p:nvSpPr>
            <p:cNvPr id="33027"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28"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18" name="Group 108"/>
          <p:cNvGrpSpPr>
            <a:grpSpLocks/>
          </p:cNvGrpSpPr>
          <p:nvPr/>
        </p:nvGrpSpPr>
        <p:grpSpPr bwMode="auto">
          <a:xfrm>
            <a:off x="2451100" y="1150938"/>
            <a:ext cx="266700" cy="266700"/>
            <a:chOff x="3092" y="2594"/>
            <a:chExt cx="182" cy="182"/>
          </a:xfrm>
        </p:grpSpPr>
        <p:sp>
          <p:nvSpPr>
            <p:cNvPr id="33025"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26"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819" name="Oval 111"/>
          <p:cNvSpPr>
            <a:spLocks noChangeArrowheads="1"/>
          </p:cNvSpPr>
          <p:nvPr/>
        </p:nvSpPr>
        <p:spPr bwMode="auto">
          <a:xfrm>
            <a:off x="3122613" y="2979738"/>
            <a:ext cx="401637" cy="403225"/>
          </a:xfrm>
          <a:prstGeom prst="ellipse">
            <a:avLst/>
          </a:prstGeom>
          <a:solidFill>
            <a:srgbClr val="000000"/>
          </a:solidFill>
          <a:ln w="9525" algn="ctr">
            <a:noFill/>
            <a:round/>
            <a:headEnd/>
            <a:tailEnd/>
          </a:ln>
        </p:spPr>
        <p:txBody>
          <a:bodyPr wrap="none" anchor="ctr"/>
          <a:lstStyle/>
          <a:p>
            <a:endParaRPr lang="en-US"/>
          </a:p>
        </p:txBody>
      </p:sp>
      <p:sp>
        <p:nvSpPr>
          <p:cNvPr id="32820" name="Line 112"/>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a:p>
        </p:txBody>
      </p:sp>
      <p:sp>
        <p:nvSpPr>
          <p:cNvPr id="32821" name="Line 113"/>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a:p>
        </p:txBody>
      </p:sp>
      <p:grpSp>
        <p:nvGrpSpPr>
          <p:cNvPr id="32822" name="Group 114"/>
          <p:cNvGrpSpPr>
            <a:grpSpLocks/>
          </p:cNvGrpSpPr>
          <p:nvPr/>
        </p:nvGrpSpPr>
        <p:grpSpPr bwMode="auto">
          <a:xfrm>
            <a:off x="6931025" y="3632200"/>
            <a:ext cx="266700" cy="268288"/>
            <a:chOff x="3092" y="2594"/>
            <a:chExt cx="182" cy="182"/>
          </a:xfrm>
        </p:grpSpPr>
        <p:sp>
          <p:nvSpPr>
            <p:cNvPr id="33023" name="Oval 11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24" name="Line 11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23" name="Group 117"/>
          <p:cNvGrpSpPr>
            <a:grpSpLocks/>
          </p:cNvGrpSpPr>
          <p:nvPr/>
        </p:nvGrpSpPr>
        <p:grpSpPr bwMode="auto">
          <a:xfrm>
            <a:off x="6931025" y="5168900"/>
            <a:ext cx="266700" cy="266700"/>
            <a:chOff x="3092" y="2594"/>
            <a:chExt cx="182" cy="182"/>
          </a:xfrm>
        </p:grpSpPr>
        <p:sp>
          <p:nvSpPr>
            <p:cNvPr id="33021" name="Oval 11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22" name="Line 11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24" name="Group 120"/>
          <p:cNvGrpSpPr>
            <a:grpSpLocks/>
          </p:cNvGrpSpPr>
          <p:nvPr/>
        </p:nvGrpSpPr>
        <p:grpSpPr bwMode="auto">
          <a:xfrm>
            <a:off x="5394325" y="5180013"/>
            <a:ext cx="266700" cy="266700"/>
            <a:chOff x="3092" y="2594"/>
            <a:chExt cx="182" cy="182"/>
          </a:xfrm>
        </p:grpSpPr>
        <p:sp>
          <p:nvSpPr>
            <p:cNvPr id="33019" name="Oval 12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20" name="Line 12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25" name="Group 123"/>
          <p:cNvGrpSpPr>
            <a:grpSpLocks/>
          </p:cNvGrpSpPr>
          <p:nvPr/>
        </p:nvGrpSpPr>
        <p:grpSpPr bwMode="auto">
          <a:xfrm>
            <a:off x="3198813" y="1484313"/>
            <a:ext cx="266700" cy="268287"/>
            <a:chOff x="3092" y="2594"/>
            <a:chExt cx="182" cy="182"/>
          </a:xfrm>
        </p:grpSpPr>
        <p:sp>
          <p:nvSpPr>
            <p:cNvPr id="33017" name="Oval 12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18" name="Line 12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26" name="Group 126"/>
          <p:cNvGrpSpPr>
            <a:grpSpLocks/>
          </p:cNvGrpSpPr>
          <p:nvPr/>
        </p:nvGrpSpPr>
        <p:grpSpPr bwMode="auto">
          <a:xfrm>
            <a:off x="1660525" y="1473200"/>
            <a:ext cx="266700" cy="268288"/>
            <a:chOff x="3092" y="2594"/>
            <a:chExt cx="182" cy="182"/>
          </a:xfrm>
        </p:grpSpPr>
        <p:sp>
          <p:nvSpPr>
            <p:cNvPr id="33015" name="Oval 12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16" name="Line 12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27" name="Group 129"/>
          <p:cNvGrpSpPr>
            <a:grpSpLocks/>
          </p:cNvGrpSpPr>
          <p:nvPr/>
        </p:nvGrpSpPr>
        <p:grpSpPr bwMode="auto">
          <a:xfrm>
            <a:off x="1671638" y="3000375"/>
            <a:ext cx="266700" cy="268288"/>
            <a:chOff x="3092" y="2594"/>
            <a:chExt cx="182" cy="182"/>
          </a:xfrm>
        </p:grpSpPr>
        <p:sp>
          <p:nvSpPr>
            <p:cNvPr id="33013" name="Oval 13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14" name="Line 13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28" name="Group 132"/>
          <p:cNvGrpSpPr>
            <a:grpSpLocks/>
          </p:cNvGrpSpPr>
          <p:nvPr/>
        </p:nvGrpSpPr>
        <p:grpSpPr bwMode="auto">
          <a:xfrm>
            <a:off x="3187700" y="3046413"/>
            <a:ext cx="266700" cy="268287"/>
            <a:chOff x="3092" y="2594"/>
            <a:chExt cx="182" cy="182"/>
          </a:xfrm>
        </p:grpSpPr>
        <p:sp>
          <p:nvSpPr>
            <p:cNvPr id="33011" name="Oval 13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12" name="Line 13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830" name="Oval 136"/>
          <p:cNvSpPr>
            <a:spLocks noChangeArrowheads="1"/>
          </p:cNvSpPr>
          <p:nvPr/>
        </p:nvSpPr>
        <p:spPr bwMode="auto">
          <a:xfrm>
            <a:off x="7221538" y="4346575"/>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2831" name="Group 137"/>
          <p:cNvGrpSpPr>
            <a:grpSpLocks/>
          </p:cNvGrpSpPr>
          <p:nvPr/>
        </p:nvGrpSpPr>
        <p:grpSpPr bwMode="auto">
          <a:xfrm>
            <a:off x="7261225" y="4397375"/>
            <a:ext cx="268288" cy="266700"/>
            <a:chOff x="3092" y="2594"/>
            <a:chExt cx="182" cy="182"/>
          </a:xfrm>
        </p:grpSpPr>
        <p:sp>
          <p:nvSpPr>
            <p:cNvPr id="33009" name="Oval 13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10" name="Line 13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832" name="Oval 140"/>
          <p:cNvSpPr>
            <a:spLocks noChangeArrowheads="1"/>
          </p:cNvSpPr>
          <p:nvPr/>
        </p:nvSpPr>
        <p:spPr bwMode="auto">
          <a:xfrm>
            <a:off x="1255713" y="2192338"/>
            <a:ext cx="401637" cy="403225"/>
          </a:xfrm>
          <a:prstGeom prst="ellipse">
            <a:avLst/>
          </a:prstGeom>
          <a:solidFill>
            <a:srgbClr val="000000"/>
          </a:solidFill>
          <a:ln w="9525" algn="ctr">
            <a:noFill/>
            <a:round/>
            <a:headEnd/>
            <a:tailEnd/>
          </a:ln>
        </p:spPr>
        <p:txBody>
          <a:bodyPr wrap="none" anchor="ctr"/>
          <a:lstStyle/>
          <a:p>
            <a:endParaRPr lang="en-US"/>
          </a:p>
        </p:txBody>
      </p:sp>
      <p:grpSp>
        <p:nvGrpSpPr>
          <p:cNvPr id="32833" name="Group 141"/>
          <p:cNvGrpSpPr>
            <a:grpSpLocks/>
          </p:cNvGrpSpPr>
          <p:nvPr/>
        </p:nvGrpSpPr>
        <p:grpSpPr bwMode="auto">
          <a:xfrm>
            <a:off x="1346200" y="2243138"/>
            <a:ext cx="268288" cy="266700"/>
            <a:chOff x="3092" y="2594"/>
            <a:chExt cx="182" cy="182"/>
          </a:xfrm>
        </p:grpSpPr>
        <p:sp>
          <p:nvSpPr>
            <p:cNvPr id="33007" name="Oval 14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08" name="Line 14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34" name="Group 144"/>
          <p:cNvGrpSpPr>
            <a:grpSpLocks/>
          </p:cNvGrpSpPr>
          <p:nvPr/>
        </p:nvGrpSpPr>
        <p:grpSpPr bwMode="auto">
          <a:xfrm>
            <a:off x="3548063" y="2268538"/>
            <a:ext cx="266700" cy="268287"/>
            <a:chOff x="3092" y="2594"/>
            <a:chExt cx="182" cy="182"/>
          </a:xfrm>
        </p:grpSpPr>
        <p:sp>
          <p:nvSpPr>
            <p:cNvPr id="33005" name="Oval 14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006" name="Line 14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835" name="Oval 147"/>
          <p:cNvSpPr>
            <a:spLocks noChangeArrowheads="1"/>
          </p:cNvSpPr>
          <p:nvPr/>
        </p:nvSpPr>
        <p:spPr bwMode="auto">
          <a:xfrm>
            <a:off x="1035050" y="835025"/>
            <a:ext cx="3070225" cy="3070225"/>
          </a:xfrm>
          <a:prstGeom prst="ellipse">
            <a:avLst/>
          </a:prstGeom>
          <a:noFill/>
          <a:ln w="19050" algn="ctr">
            <a:solidFill>
              <a:schemeClr val="bg1"/>
            </a:solidFill>
            <a:prstDash val="lgDash"/>
            <a:round/>
            <a:headEnd/>
            <a:tailEnd/>
          </a:ln>
        </p:spPr>
        <p:txBody>
          <a:bodyPr wrap="none" anchor="ctr"/>
          <a:lstStyle/>
          <a:p>
            <a:endParaRPr lang="en-US"/>
          </a:p>
        </p:txBody>
      </p:sp>
      <p:grpSp>
        <p:nvGrpSpPr>
          <p:cNvPr id="32836" name="Group 318"/>
          <p:cNvGrpSpPr>
            <a:grpSpLocks/>
          </p:cNvGrpSpPr>
          <p:nvPr/>
        </p:nvGrpSpPr>
        <p:grpSpPr bwMode="auto">
          <a:xfrm>
            <a:off x="3413125" y="3440113"/>
            <a:ext cx="266700" cy="266700"/>
            <a:chOff x="2150" y="2167"/>
            <a:chExt cx="168" cy="168"/>
          </a:xfrm>
        </p:grpSpPr>
        <p:sp>
          <p:nvSpPr>
            <p:cNvPr id="33003" name="Oval 149"/>
            <p:cNvSpPr>
              <a:spLocks noChangeArrowheads="1"/>
            </p:cNvSpPr>
            <p:nvPr/>
          </p:nvSpPr>
          <p:spPr bwMode="auto">
            <a:xfrm>
              <a:off x="2150" y="2167"/>
              <a:ext cx="168" cy="168"/>
            </a:xfrm>
            <a:prstGeom prst="ellipse">
              <a:avLst/>
            </a:prstGeom>
            <a:gradFill rotWithShape="1">
              <a:gsLst>
                <a:gs pos="0">
                  <a:srgbClr val="969696"/>
                </a:gs>
                <a:gs pos="100000">
                  <a:srgbClr val="454545"/>
                </a:gs>
              </a:gsLst>
              <a:path path="shape">
                <a:fillToRect l="50000" t="50000" r="50000" b="50000"/>
              </a:path>
            </a:gradFill>
            <a:ln w="28575">
              <a:solidFill>
                <a:srgbClr val="FF3300"/>
              </a:solidFill>
              <a:round/>
              <a:headEnd/>
              <a:tailEnd/>
            </a:ln>
          </p:spPr>
          <p:txBody>
            <a:bodyPr wrap="none" anchor="ctr"/>
            <a:lstStyle/>
            <a:p>
              <a:endParaRPr lang="en-US"/>
            </a:p>
          </p:txBody>
        </p:sp>
        <p:sp>
          <p:nvSpPr>
            <p:cNvPr id="33004" name="Line 150"/>
            <p:cNvSpPr>
              <a:spLocks noChangeShapeType="1"/>
            </p:cNvSpPr>
            <p:nvPr/>
          </p:nvSpPr>
          <p:spPr bwMode="auto">
            <a:xfrm>
              <a:off x="2192" y="2249"/>
              <a:ext cx="85" cy="0"/>
            </a:xfrm>
            <a:prstGeom prst="line">
              <a:avLst/>
            </a:prstGeom>
            <a:noFill/>
            <a:ln w="57150">
              <a:solidFill>
                <a:schemeClr val="bg1"/>
              </a:solidFill>
              <a:round/>
              <a:headEnd/>
              <a:tailEnd/>
            </a:ln>
          </p:spPr>
          <p:txBody>
            <a:bodyPr/>
            <a:lstStyle/>
            <a:p>
              <a:endParaRPr lang="en-US"/>
            </a:p>
          </p:txBody>
        </p:sp>
      </p:grpSp>
      <p:sp>
        <p:nvSpPr>
          <p:cNvPr id="32837" name="Oval 151"/>
          <p:cNvSpPr>
            <a:spLocks noChangeArrowheads="1"/>
          </p:cNvSpPr>
          <p:nvPr/>
        </p:nvSpPr>
        <p:spPr bwMode="auto">
          <a:xfrm>
            <a:off x="2770188" y="2243138"/>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2838" name="Group 152"/>
          <p:cNvGrpSpPr>
            <a:grpSpLocks/>
          </p:cNvGrpSpPr>
          <p:nvPr/>
        </p:nvGrpSpPr>
        <p:grpSpPr bwMode="auto">
          <a:xfrm>
            <a:off x="2692400" y="2282825"/>
            <a:ext cx="341313" cy="341313"/>
            <a:chOff x="1304" y="2479"/>
            <a:chExt cx="384" cy="384"/>
          </a:xfrm>
        </p:grpSpPr>
        <p:sp>
          <p:nvSpPr>
            <p:cNvPr id="33001" name="Oval 1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02" name="AutoShape 1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39" name="Group 155"/>
          <p:cNvGrpSpPr>
            <a:grpSpLocks/>
          </p:cNvGrpSpPr>
          <p:nvPr/>
        </p:nvGrpSpPr>
        <p:grpSpPr bwMode="auto">
          <a:xfrm>
            <a:off x="2011363" y="2228850"/>
            <a:ext cx="339725" cy="339725"/>
            <a:chOff x="1304" y="2479"/>
            <a:chExt cx="384" cy="384"/>
          </a:xfrm>
        </p:grpSpPr>
        <p:sp>
          <p:nvSpPr>
            <p:cNvPr id="32999" name="Oval 1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000" name="AutoShape 1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2840" name="WordArt 158"/>
          <p:cNvSpPr>
            <a:spLocks noChangeArrowheads="1" noChangeShapeType="1" noTextEdit="1"/>
          </p:cNvSpPr>
          <p:nvPr/>
        </p:nvSpPr>
        <p:spPr bwMode="auto">
          <a:xfrm>
            <a:off x="300038" y="379413"/>
            <a:ext cx="1009650" cy="7096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32841" name="WordArt 159"/>
          <p:cNvSpPr>
            <a:spLocks noChangeArrowheads="1" noChangeShapeType="1" noTextEdit="1"/>
          </p:cNvSpPr>
          <p:nvPr/>
        </p:nvSpPr>
        <p:spPr bwMode="auto">
          <a:xfrm>
            <a:off x="982663" y="4933950"/>
            <a:ext cx="858837" cy="7096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p>
        </p:txBody>
      </p:sp>
      <p:sp>
        <p:nvSpPr>
          <p:cNvPr id="32842" name="Oval 160"/>
          <p:cNvSpPr>
            <a:spLocks noChangeArrowheads="1"/>
          </p:cNvSpPr>
          <p:nvPr/>
        </p:nvSpPr>
        <p:spPr bwMode="auto">
          <a:xfrm>
            <a:off x="3240088" y="4900613"/>
            <a:ext cx="1300162" cy="1300162"/>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251940" name="Group 161"/>
          <p:cNvGrpSpPr>
            <a:grpSpLocks/>
          </p:cNvGrpSpPr>
          <p:nvPr/>
        </p:nvGrpSpPr>
        <p:grpSpPr bwMode="auto">
          <a:xfrm>
            <a:off x="3757613" y="4792663"/>
            <a:ext cx="266700" cy="1516062"/>
            <a:chOff x="3211" y="724"/>
            <a:chExt cx="182" cy="1037"/>
          </a:xfrm>
        </p:grpSpPr>
        <p:grpSp>
          <p:nvGrpSpPr>
            <p:cNvPr id="32993" name="Group 162"/>
            <p:cNvGrpSpPr>
              <a:grpSpLocks/>
            </p:cNvGrpSpPr>
            <p:nvPr/>
          </p:nvGrpSpPr>
          <p:grpSpPr bwMode="auto">
            <a:xfrm>
              <a:off x="3211" y="724"/>
              <a:ext cx="182" cy="182"/>
              <a:chOff x="5384" y="1264"/>
              <a:chExt cx="182" cy="182"/>
            </a:xfrm>
          </p:grpSpPr>
          <p:sp>
            <p:nvSpPr>
              <p:cNvPr id="32997" name="Oval 163"/>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98" name="Line 164"/>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2994" name="Group 165"/>
            <p:cNvGrpSpPr>
              <a:grpSpLocks/>
            </p:cNvGrpSpPr>
            <p:nvPr/>
          </p:nvGrpSpPr>
          <p:grpSpPr bwMode="auto">
            <a:xfrm>
              <a:off x="3211" y="1579"/>
              <a:ext cx="182" cy="182"/>
              <a:chOff x="5384" y="1264"/>
              <a:chExt cx="182" cy="182"/>
            </a:xfrm>
          </p:grpSpPr>
          <p:sp>
            <p:nvSpPr>
              <p:cNvPr id="32995" name="Oval 16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96" name="Line 16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2844" name="Oval 168"/>
          <p:cNvSpPr>
            <a:spLocks noChangeArrowheads="1"/>
          </p:cNvSpPr>
          <p:nvPr/>
        </p:nvSpPr>
        <p:spPr bwMode="auto">
          <a:xfrm>
            <a:off x="3602038" y="5648325"/>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845" name="Oval 169"/>
          <p:cNvSpPr>
            <a:spLocks noChangeArrowheads="1"/>
          </p:cNvSpPr>
          <p:nvPr/>
        </p:nvSpPr>
        <p:spPr bwMode="auto">
          <a:xfrm>
            <a:off x="4044950" y="5205413"/>
            <a:ext cx="296863"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846" name="Oval 170"/>
          <p:cNvSpPr>
            <a:spLocks noChangeArrowheads="1"/>
          </p:cNvSpPr>
          <p:nvPr/>
        </p:nvSpPr>
        <p:spPr bwMode="auto">
          <a:xfrm>
            <a:off x="4035425" y="5545138"/>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847" name="Oval 171"/>
          <p:cNvSpPr>
            <a:spLocks noChangeArrowheads="1"/>
          </p:cNvSpPr>
          <p:nvPr/>
        </p:nvSpPr>
        <p:spPr bwMode="auto">
          <a:xfrm>
            <a:off x="3611563" y="5122863"/>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2848" name="Group 172"/>
          <p:cNvGrpSpPr>
            <a:grpSpLocks/>
          </p:cNvGrpSpPr>
          <p:nvPr/>
        </p:nvGrpSpPr>
        <p:grpSpPr bwMode="auto">
          <a:xfrm>
            <a:off x="3681413" y="5413375"/>
            <a:ext cx="341312" cy="341313"/>
            <a:chOff x="1304" y="2479"/>
            <a:chExt cx="384" cy="384"/>
          </a:xfrm>
        </p:grpSpPr>
        <p:sp>
          <p:nvSpPr>
            <p:cNvPr id="32991" name="Oval 17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92" name="AutoShape 17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49" name="Group 175"/>
          <p:cNvGrpSpPr>
            <a:grpSpLocks/>
          </p:cNvGrpSpPr>
          <p:nvPr/>
        </p:nvGrpSpPr>
        <p:grpSpPr bwMode="auto">
          <a:xfrm>
            <a:off x="3997325" y="5387975"/>
            <a:ext cx="341313" cy="341313"/>
            <a:chOff x="1304" y="2479"/>
            <a:chExt cx="384" cy="384"/>
          </a:xfrm>
        </p:grpSpPr>
        <p:sp>
          <p:nvSpPr>
            <p:cNvPr id="32989" name="Oval 17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90" name="AutoShape 17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50" name="Group 178"/>
          <p:cNvGrpSpPr>
            <a:grpSpLocks/>
          </p:cNvGrpSpPr>
          <p:nvPr/>
        </p:nvGrpSpPr>
        <p:grpSpPr bwMode="auto">
          <a:xfrm>
            <a:off x="3778250" y="5667375"/>
            <a:ext cx="339725" cy="341313"/>
            <a:chOff x="1304" y="2479"/>
            <a:chExt cx="384" cy="384"/>
          </a:xfrm>
        </p:grpSpPr>
        <p:sp>
          <p:nvSpPr>
            <p:cNvPr id="32987" name="Oval 1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88" name="AutoShape 1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51" name="Group 181"/>
          <p:cNvGrpSpPr>
            <a:grpSpLocks/>
          </p:cNvGrpSpPr>
          <p:nvPr/>
        </p:nvGrpSpPr>
        <p:grpSpPr bwMode="auto">
          <a:xfrm>
            <a:off x="3454400" y="5237163"/>
            <a:ext cx="341313" cy="341312"/>
            <a:chOff x="1304" y="2479"/>
            <a:chExt cx="384" cy="384"/>
          </a:xfrm>
        </p:grpSpPr>
        <p:sp>
          <p:nvSpPr>
            <p:cNvPr id="32985" name="Oval 18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86" name="AutoShape 18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52" name="Group 184"/>
          <p:cNvGrpSpPr>
            <a:grpSpLocks/>
          </p:cNvGrpSpPr>
          <p:nvPr/>
        </p:nvGrpSpPr>
        <p:grpSpPr bwMode="auto">
          <a:xfrm>
            <a:off x="3800475" y="5149850"/>
            <a:ext cx="341313" cy="341313"/>
            <a:chOff x="1304" y="2479"/>
            <a:chExt cx="384" cy="384"/>
          </a:xfrm>
        </p:grpSpPr>
        <p:sp>
          <p:nvSpPr>
            <p:cNvPr id="32983" name="Oval 18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84" name="AutoShape 18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53" name="Group 187"/>
          <p:cNvGrpSpPr>
            <a:grpSpLocks/>
          </p:cNvGrpSpPr>
          <p:nvPr/>
        </p:nvGrpSpPr>
        <p:grpSpPr bwMode="auto">
          <a:xfrm>
            <a:off x="3457575" y="5562600"/>
            <a:ext cx="341313" cy="341313"/>
            <a:chOff x="1304" y="2479"/>
            <a:chExt cx="384" cy="384"/>
          </a:xfrm>
        </p:grpSpPr>
        <p:sp>
          <p:nvSpPr>
            <p:cNvPr id="32981" name="Oval 18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82" name="AutoShape 18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54" name="Group 190"/>
          <p:cNvGrpSpPr>
            <a:grpSpLocks/>
          </p:cNvGrpSpPr>
          <p:nvPr/>
        </p:nvGrpSpPr>
        <p:grpSpPr bwMode="auto">
          <a:xfrm>
            <a:off x="3933825" y="5254625"/>
            <a:ext cx="341313" cy="339725"/>
            <a:chOff x="1304" y="2479"/>
            <a:chExt cx="384" cy="384"/>
          </a:xfrm>
        </p:grpSpPr>
        <p:sp>
          <p:nvSpPr>
            <p:cNvPr id="32979" name="Oval 19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80" name="AutoShape 19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55" name="Group 193"/>
          <p:cNvGrpSpPr>
            <a:grpSpLocks/>
          </p:cNvGrpSpPr>
          <p:nvPr/>
        </p:nvGrpSpPr>
        <p:grpSpPr bwMode="auto">
          <a:xfrm>
            <a:off x="3532188" y="5299075"/>
            <a:ext cx="341312" cy="339725"/>
            <a:chOff x="1304" y="2479"/>
            <a:chExt cx="384" cy="384"/>
          </a:xfrm>
        </p:grpSpPr>
        <p:sp>
          <p:nvSpPr>
            <p:cNvPr id="32977" name="Oval 19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78" name="AutoShape 19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56" name="Group 196"/>
          <p:cNvGrpSpPr>
            <a:grpSpLocks/>
          </p:cNvGrpSpPr>
          <p:nvPr/>
        </p:nvGrpSpPr>
        <p:grpSpPr bwMode="auto">
          <a:xfrm>
            <a:off x="3778250" y="5545138"/>
            <a:ext cx="341313" cy="339725"/>
            <a:chOff x="1304" y="2479"/>
            <a:chExt cx="384" cy="384"/>
          </a:xfrm>
        </p:grpSpPr>
        <p:sp>
          <p:nvSpPr>
            <p:cNvPr id="32975" name="Oval 19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76" name="AutoShape 19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2857" name="Oval 199"/>
          <p:cNvSpPr>
            <a:spLocks noChangeArrowheads="1"/>
          </p:cNvSpPr>
          <p:nvPr/>
        </p:nvSpPr>
        <p:spPr bwMode="auto">
          <a:xfrm>
            <a:off x="2624138" y="4292600"/>
            <a:ext cx="2538412" cy="2536825"/>
          </a:xfrm>
          <a:prstGeom prst="ellipse">
            <a:avLst/>
          </a:prstGeom>
          <a:gradFill rotWithShape="1">
            <a:gsLst>
              <a:gs pos="0">
                <a:srgbClr val="FF0000">
                  <a:alpha val="20000"/>
                </a:srgbClr>
              </a:gs>
              <a:gs pos="100000">
                <a:srgbClr val="CCFF99">
                  <a:alpha val="81000"/>
                </a:srgbClr>
              </a:gs>
            </a:gsLst>
            <a:path path="shape">
              <a:fillToRect l="50000" t="50000" r="50000" b="50000"/>
            </a:path>
          </a:gradFill>
          <a:ln w="9525" algn="ctr">
            <a:noFill/>
            <a:round/>
            <a:headEnd/>
            <a:tailEnd/>
          </a:ln>
        </p:spPr>
        <p:txBody>
          <a:bodyPr wrap="none" anchor="ctr"/>
          <a:lstStyle/>
          <a:p>
            <a:endParaRPr lang="en-US"/>
          </a:p>
        </p:txBody>
      </p:sp>
      <p:sp>
        <p:nvSpPr>
          <p:cNvPr id="32858" name="Oval 200"/>
          <p:cNvSpPr>
            <a:spLocks noChangeArrowheads="1"/>
          </p:cNvSpPr>
          <p:nvPr/>
        </p:nvSpPr>
        <p:spPr bwMode="auto">
          <a:xfrm>
            <a:off x="2571750" y="5368925"/>
            <a:ext cx="403225" cy="403225"/>
          </a:xfrm>
          <a:prstGeom prst="ellipse">
            <a:avLst/>
          </a:prstGeom>
          <a:solidFill>
            <a:srgbClr val="000000"/>
          </a:solidFill>
          <a:ln w="9525" algn="ctr">
            <a:noFill/>
            <a:round/>
            <a:headEnd/>
            <a:tailEnd/>
          </a:ln>
        </p:spPr>
        <p:txBody>
          <a:bodyPr wrap="none" anchor="ctr"/>
          <a:lstStyle/>
          <a:p>
            <a:endParaRPr lang="en-US"/>
          </a:p>
        </p:txBody>
      </p:sp>
      <p:sp>
        <p:nvSpPr>
          <p:cNvPr id="32859" name="Oval 201"/>
          <p:cNvSpPr>
            <a:spLocks noChangeArrowheads="1"/>
          </p:cNvSpPr>
          <p:nvPr/>
        </p:nvSpPr>
        <p:spPr bwMode="auto">
          <a:xfrm>
            <a:off x="3692525" y="4259263"/>
            <a:ext cx="401638" cy="401637"/>
          </a:xfrm>
          <a:prstGeom prst="ellipse">
            <a:avLst/>
          </a:prstGeom>
          <a:solidFill>
            <a:srgbClr val="000000"/>
          </a:solidFill>
          <a:ln w="9525" algn="ctr">
            <a:noFill/>
            <a:round/>
            <a:headEnd/>
            <a:tailEnd/>
          </a:ln>
        </p:spPr>
        <p:txBody>
          <a:bodyPr wrap="none" anchor="ctr"/>
          <a:lstStyle/>
          <a:p>
            <a:endParaRPr lang="en-US"/>
          </a:p>
        </p:txBody>
      </p:sp>
      <p:sp>
        <p:nvSpPr>
          <p:cNvPr id="32860" name="Oval 202"/>
          <p:cNvSpPr>
            <a:spLocks noChangeArrowheads="1"/>
          </p:cNvSpPr>
          <p:nvPr/>
        </p:nvSpPr>
        <p:spPr bwMode="auto">
          <a:xfrm>
            <a:off x="3692525" y="6456363"/>
            <a:ext cx="401638" cy="401637"/>
          </a:xfrm>
          <a:prstGeom prst="ellipse">
            <a:avLst/>
          </a:prstGeom>
          <a:solidFill>
            <a:srgbClr val="000000"/>
          </a:solidFill>
          <a:ln w="9525" algn="ctr">
            <a:noFill/>
            <a:round/>
            <a:headEnd/>
            <a:tailEnd/>
          </a:ln>
        </p:spPr>
        <p:txBody>
          <a:bodyPr wrap="none" anchor="ctr"/>
          <a:lstStyle/>
          <a:p>
            <a:endParaRPr lang="en-US"/>
          </a:p>
        </p:txBody>
      </p:sp>
      <p:sp>
        <p:nvSpPr>
          <p:cNvPr id="32861" name="Oval 203"/>
          <p:cNvSpPr>
            <a:spLocks noChangeArrowheads="1"/>
          </p:cNvSpPr>
          <p:nvPr/>
        </p:nvSpPr>
        <p:spPr bwMode="auto">
          <a:xfrm>
            <a:off x="4448175" y="4587875"/>
            <a:ext cx="403225" cy="403225"/>
          </a:xfrm>
          <a:prstGeom prst="ellipse">
            <a:avLst/>
          </a:prstGeom>
          <a:solidFill>
            <a:srgbClr val="000000"/>
          </a:solidFill>
          <a:ln w="9525" algn="ctr">
            <a:noFill/>
            <a:round/>
            <a:headEnd/>
            <a:tailEnd/>
          </a:ln>
        </p:spPr>
        <p:txBody>
          <a:bodyPr wrap="none" anchor="ctr"/>
          <a:lstStyle/>
          <a:p>
            <a:endParaRPr lang="en-US"/>
          </a:p>
        </p:txBody>
      </p:sp>
      <p:sp>
        <p:nvSpPr>
          <p:cNvPr id="32862" name="Oval 204"/>
          <p:cNvSpPr>
            <a:spLocks noChangeArrowheads="1"/>
          </p:cNvSpPr>
          <p:nvPr/>
        </p:nvSpPr>
        <p:spPr bwMode="auto">
          <a:xfrm>
            <a:off x="2894013" y="4587875"/>
            <a:ext cx="401637" cy="403225"/>
          </a:xfrm>
          <a:prstGeom prst="ellipse">
            <a:avLst/>
          </a:prstGeom>
          <a:solidFill>
            <a:srgbClr val="000000"/>
          </a:solidFill>
          <a:ln w="9525" algn="ctr">
            <a:noFill/>
            <a:round/>
            <a:headEnd/>
            <a:tailEnd/>
          </a:ln>
        </p:spPr>
        <p:txBody>
          <a:bodyPr wrap="none" anchor="ctr"/>
          <a:lstStyle/>
          <a:p>
            <a:endParaRPr lang="en-US"/>
          </a:p>
        </p:txBody>
      </p:sp>
      <p:sp>
        <p:nvSpPr>
          <p:cNvPr id="32863" name="Oval 205"/>
          <p:cNvSpPr>
            <a:spLocks noChangeArrowheads="1"/>
          </p:cNvSpPr>
          <p:nvPr/>
        </p:nvSpPr>
        <p:spPr bwMode="auto">
          <a:xfrm>
            <a:off x="2914650" y="6135688"/>
            <a:ext cx="401638" cy="401637"/>
          </a:xfrm>
          <a:prstGeom prst="ellipse">
            <a:avLst/>
          </a:prstGeom>
          <a:solidFill>
            <a:srgbClr val="000000"/>
          </a:solidFill>
          <a:ln w="9525" algn="ctr">
            <a:noFill/>
            <a:round/>
            <a:headEnd/>
            <a:tailEnd/>
          </a:ln>
        </p:spPr>
        <p:txBody>
          <a:bodyPr wrap="none" anchor="ctr"/>
          <a:lstStyle/>
          <a:p>
            <a:endParaRPr lang="en-US"/>
          </a:p>
        </p:txBody>
      </p:sp>
      <p:sp>
        <p:nvSpPr>
          <p:cNvPr id="32864" name="Oval 206"/>
          <p:cNvSpPr>
            <a:spLocks noChangeArrowheads="1"/>
          </p:cNvSpPr>
          <p:nvPr/>
        </p:nvSpPr>
        <p:spPr bwMode="auto">
          <a:xfrm>
            <a:off x="4460875" y="6137275"/>
            <a:ext cx="401638" cy="401638"/>
          </a:xfrm>
          <a:prstGeom prst="ellipse">
            <a:avLst/>
          </a:prstGeom>
          <a:solidFill>
            <a:srgbClr val="000000"/>
          </a:solidFill>
          <a:ln w="9525" algn="ctr">
            <a:noFill/>
            <a:round/>
            <a:headEnd/>
            <a:tailEnd/>
          </a:ln>
        </p:spPr>
        <p:txBody>
          <a:bodyPr wrap="none" anchor="ctr"/>
          <a:lstStyle/>
          <a:p>
            <a:endParaRPr lang="en-US"/>
          </a:p>
        </p:txBody>
      </p:sp>
      <p:grpSp>
        <p:nvGrpSpPr>
          <p:cNvPr id="32865" name="Group 207"/>
          <p:cNvGrpSpPr>
            <a:grpSpLocks/>
          </p:cNvGrpSpPr>
          <p:nvPr/>
        </p:nvGrpSpPr>
        <p:grpSpPr bwMode="auto">
          <a:xfrm>
            <a:off x="3767138" y="4314825"/>
            <a:ext cx="268287" cy="266700"/>
            <a:chOff x="3092" y="2594"/>
            <a:chExt cx="182" cy="182"/>
          </a:xfrm>
        </p:grpSpPr>
        <p:sp>
          <p:nvSpPr>
            <p:cNvPr id="32973" name="Oval 20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74" name="Line 20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66" name="Group 210"/>
          <p:cNvGrpSpPr>
            <a:grpSpLocks/>
          </p:cNvGrpSpPr>
          <p:nvPr/>
        </p:nvGrpSpPr>
        <p:grpSpPr bwMode="auto">
          <a:xfrm>
            <a:off x="3746500" y="6511925"/>
            <a:ext cx="268288" cy="266700"/>
            <a:chOff x="3092" y="2594"/>
            <a:chExt cx="182" cy="182"/>
          </a:xfrm>
        </p:grpSpPr>
        <p:sp>
          <p:nvSpPr>
            <p:cNvPr id="32971" name="Oval 21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72" name="Line 21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67" name="Group 213"/>
          <p:cNvGrpSpPr>
            <a:grpSpLocks/>
          </p:cNvGrpSpPr>
          <p:nvPr/>
        </p:nvGrpSpPr>
        <p:grpSpPr bwMode="auto">
          <a:xfrm>
            <a:off x="2955925" y="4640263"/>
            <a:ext cx="266700" cy="268287"/>
            <a:chOff x="3092" y="2594"/>
            <a:chExt cx="182" cy="182"/>
          </a:xfrm>
        </p:grpSpPr>
        <p:sp>
          <p:nvSpPr>
            <p:cNvPr id="32969" name="Oval 21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70" name="Line 21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68" name="Group 216"/>
          <p:cNvGrpSpPr>
            <a:grpSpLocks/>
          </p:cNvGrpSpPr>
          <p:nvPr/>
        </p:nvGrpSpPr>
        <p:grpSpPr bwMode="auto">
          <a:xfrm>
            <a:off x="4510088" y="4654550"/>
            <a:ext cx="266700" cy="268288"/>
            <a:chOff x="3092" y="2594"/>
            <a:chExt cx="182" cy="182"/>
          </a:xfrm>
        </p:grpSpPr>
        <p:sp>
          <p:nvSpPr>
            <p:cNvPr id="32967" name="Oval 21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68" name="Line 21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69" name="Group 219"/>
          <p:cNvGrpSpPr>
            <a:grpSpLocks/>
          </p:cNvGrpSpPr>
          <p:nvPr/>
        </p:nvGrpSpPr>
        <p:grpSpPr bwMode="auto">
          <a:xfrm>
            <a:off x="4510088" y="6191250"/>
            <a:ext cx="266700" cy="266700"/>
            <a:chOff x="3092" y="2594"/>
            <a:chExt cx="182" cy="182"/>
          </a:xfrm>
        </p:grpSpPr>
        <p:sp>
          <p:nvSpPr>
            <p:cNvPr id="32965" name="Oval 22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66" name="Line 22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70" name="Group 222"/>
          <p:cNvGrpSpPr>
            <a:grpSpLocks/>
          </p:cNvGrpSpPr>
          <p:nvPr/>
        </p:nvGrpSpPr>
        <p:grpSpPr bwMode="auto">
          <a:xfrm>
            <a:off x="2973388" y="6202363"/>
            <a:ext cx="266700" cy="266700"/>
            <a:chOff x="3092" y="2594"/>
            <a:chExt cx="182" cy="182"/>
          </a:xfrm>
        </p:grpSpPr>
        <p:sp>
          <p:nvSpPr>
            <p:cNvPr id="32963" name="Oval 22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64" name="Line 22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871" name="Oval 225"/>
          <p:cNvSpPr>
            <a:spLocks noChangeArrowheads="1"/>
          </p:cNvSpPr>
          <p:nvPr/>
        </p:nvSpPr>
        <p:spPr bwMode="auto">
          <a:xfrm>
            <a:off x="4800600" y="5368925"/>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2872" name="Group 226"/>
          <p:cNvGrpSpPr>
            <a:grpSpLocks/>
          </p:cNvGrpSpPr>
          <p:nvPr/>
        </p:nvGrpSpPr>
        <p:grpSpPr bwMode="auto">
          <a:xfrm>
            <a:off x="2628900" y="5419725"/>
            <a:ext cx="268288" cy="266700"/>
            <a:chOff x="3092" y="2594"/>
            <a:chExt cx="182" cy="182"/>
          </a:xfrm>
        </p:grpSpPr>
        <p:sp>
          <p:nvSpPr>
            <p:cNvPr id="32961" name="Oval 22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62" name="Line 22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873" name="WordArt 229"/>
          <p:cNvSpPr>
            <a:spLocks noChangeArrowheads="1" noChangeShapeType="1" noTextEdit="1"/>
          </p:cNvSpPr>
          <p:nvPr/>
        </p:nvSpPr>
        <p:spPr bwMode="auto">
          <a:xfrm>
            <a:off x="1822450" y="5459413"/>
            <a:ext cx="325438" cy="4222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2</a:t>
            </a:r>
          </a:p>
        </p:txBody>
      </p:sp>
      <p:sp>
        <p:nvSpPr>
          <p:cNvPr id="32874" name="Line 230"/>
          <p:cNvSpPr>
            <a:spLocks noChangeShapeType="1"/>
          </p:cNvSpPr>
          <p:nvPr/>
        </p:nvSpPr>
        <p:spPr bwMode="auto">
          <a:xfrm flipH="1">
            <a:off x="4922838" y="5399088"/>
            <a:ext cx="468312" cy="231775"/>
          </a:xfrm>
          <a:prstGeom prst="line">
            <a:avLst/>
          </a:prstGeom>
          <a:noFill/>
          <a:ln w="38100" cap="rnd">
            <a:solidFill>
              <a:srgbClr val="99FF66"/>
            </a:solidFill>
            <a:prstDash val="sysDot"/>
            <a:round/>
            <a:headEnd type="triangle" w="med" len="med"/>
            <a:tailEnd type="triangle" w="med" len="med"/>
          </a:ln>
        </p:spPr>
        <p:txBody>
          <a:bodyPr wrap="none" anchor="ctr"/>
          <a:lstStyle/>
          <a:p>
            <a:endParaRPr lang="en-US"/>
          </a:p>
        </p:txBody>
      </p:sp>
      <p:sp>
        <p:nvSpPr>
          <p:cNvPr id="32875" name="Line 231"/>
          <p:cNvSpPr>
            <a:spLocks noChangeShapeType="1"/>
          </p:cNvSpPr>
          <p:nvPr/>
        </p:nvSpPr>
        <p:spPr bwMode="auto">
          <a:xfrm flipV="1">
            <a:off x="4789488" y="4530725"/>
            <a:ext cx="446087" cy="188913"/>
          </a:xfrm>
          <a:prstGeom prst="line">
            <a:avLst/>
          </a:prstGeom>
          <a:noFill/>
          <a:ln w="38100" cap="rnd">
            <a:solidFill>
              <a:srgbClr val="99FF66"/>
            </a:solidFill>
            <a:prstDash val="sysDot"/>
            <a:round/>
            <a:headEnd type="triangle" w="med" len="med"/>
            <a:tailEnd type="triangle" w="med" len="med"/>
          </a:ln>
        </p:spPr>
        <p:txBody>
          <a:bodyPr wrap="none" anchor="ctr"/>
          <a:lstStyle/>
          <a:p>
            <a:endParaRPr lang="en-US"/>
          </a:p>
        </p:txBody>
      </p:sp>
      <p:sp>
        <p:nvSpPr>
          <p:cNvPr id="32876" name="Oval 232"/>
          <p:cNvSpPr>
            <a:spLocks noChangeArrowheads="1"/>
          </p:cNvSpPr>
          <p:nvPr/>
        </p:nvSpPr>
        <p:spPr bwMode="auto">
          <a:xfrm>
            <a:off x="4529138" y="352425"/>
            <a:ext cx="2538412" cy="2538413"/>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32877" name="Group 233"/>
          <p:cNvGrpSpPr>
            <a:grpSpLocks/>
          </p:cNvGrpSpPr>
          <p:nvPr/>
        </p:nvGrpSpPr>
        <p:grpSpPr bwMode="auto">
          <a:xfrm>
            <a:off x="5133975" y="817563"/>
            <a:ext cx="1300163" cy="1516062"/>
            <a:chOff x="4680" y="175"/>
            <a:chExt cx="819" cy="955"/>
          </a:xfrm>
        </p:grpSpPr>
        <p:sp>
          <p:nvSpPr>
            <p:cNvPr id="32953" name="Oval 234"/>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2954" name="Group 235"/>
            <p:cNvGrpSpPr>
              <a:grpSpLocks/>
            </p:cNvGrpSpPr>
            <p:nvPr/>
          </p:nvGrpSpPr>
          <p:grpSpPr bwMode="auto">
            <a:xfrm>
              <a:off x="5006" y="175"/>
              <a:ext cx="168" cy="955"/>
              <a:chOff x="3211" y="724"/>
              <a:chExt cx="182" cy="1037"/>
            </a:xfrm>
          </p:grpSpPr>
          <p:grpSp>
            <p:nvGrpSpPr>
              <p:cNvPr id="32955" name="Group 236"/>
              <p:cNvGrpSpPr>
                <a:grpSpLocks/>
              </p:cNvGrpSpPr>
              <p:nvPr/>
            </p:nvGrpSpPr>
            <p:grpSpPr bwMode="auto">
              <a:xfrm>
                <a:off x="3211" y="724"/>
                <a:ext cx="182" cy="182"/>
                <a:chOff x="5384" y="1264"/>
                <a:chExt cx="182" cy="182"/>
              </a:xfrm>
            </p:grpSpPr>
            <p:sp>
              <p:nvSpPr>
                <p:cNvPr id="32959" name="Oval 23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60" name="Line 23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2956" name="Group 239"/>
              <p:cNvGrpSpPr>
                <a:grpSpLocks/>
              </p:cNvGrpSpPr>
              <p:nvPr/>
            </p:nvGrpSpPr>
            <p:grpSpPr bwMode="auto">
              <a:xfrm>
                <a:off x="3211" y="1579"/>
                <a:ext cx="182" cy="182"/>
                <a:chOff x="5384" y="1264"/>
                <a:chExt cx="182" cy="182"/>
              </a:xfrm>
            </p:grpSpPr>
            <p:sp>
              <p:nvSpPr>
                <p:cNvPr id="32957" name="Oval 24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58" name="Line 24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sp>
        <p:nvSpPr>
          <p:cNvPr id="32878" name="Oval 242"/>
          <p:cNvSpPr>
            <a:spLocks noChangeArrowheads="1"/>
          </p:cNvSpPr>
          <p:nvPr/>
        </p:nvSpPr>
        <p:spPr bwMode="auto">
          <a:xfrm>
            <a:off x="5505450" y="1708150"/>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879" name="Oval 243"/>
          <p:cNvSpPr>
            <a:spLocks noChangeArrowheads="1"/>
          </p:cNvSpPr>
          <p:nvPr/>
        </p:nvSpPr>
        <p:spPr bwMode="auto">
          <a:xfrm>
            <a:off x="5949950" y="1265238"/>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880" name="Oval 244"/>
          <p:cNvSpPr>
            <a:spLocks noChangeArrowheads="1"/>
          </p:cNvSpPr>
          <p:nvPr/>
        </p:nvSpPr>
        <p:spPr bwMode="auto">
          <a:xfrm>
            <a:off x="5938838" y="1649413"/>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2881" name="Oval 245"/>
          <p:cNvSpPr>
            <a:spLocks noChangeArrowheads="1"/>
          </p:cNvSpPr>
          <p:nvPr/>
        </p:nvSpPr>
        <p:spPr bwMode="auto">
          <a:xfrm>
            <a:off x="5572125" y="1127125"/>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2882" name="Group 246"/>
          <p:cNvGrpSpPr>
            <a:grpSpLocks/>
          </p:cNvGrpSpPr>
          <p:nvPr/>
        </p:nvGrpSpPr>
        <p:grpSpPr bwMode="auto">
          <a:xfrm>
            <a:off x="5586413" y="1473200"/>
            <a:ext cx="341312" cy="341313"/>
            <a:chOff x="1304" y="2479"/>
            <a:chExt cx="384" cy="384"/>
          </a:xfrm>
        </p:grpSpPr>
        <p:sp>
          <p:nvSpPr>
            <p:cNvPr id="32951" name="Oval 24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52" name="AutoShape 24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83" name="Group 249"/>
          <p:cNvGrpSpPr>
            <a:grpSpLocks/>
          </p:cNvGrpSpPr>
          <p:nvPr/>
        </p:nvGrpSpPr>
        <p:grpSpPr bwMode="auto">
          <a:xfrm>
            <a:off x="5902325" y="1447800"/>
            <a:ext cx="341313" cy="341313"/>
            <a:chOff x="1304" y="2479"/>
            <a:chExt cx="384" cy="384"/>
          </a:xfrm>
        </p:grpSpPr>
        <p:sp>
          <p:nvSpPr>
            <p:cNvPr id="32949" name="Oval 25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50" name="AutoShape 25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84" name="Group 252"/>
          <p:cNvGrpSpPr>
            <a:grpSpLocks/>
          </p:cNvGrpSpPr>
          <p:nvPr/>
        </p:nvGrpSpPr>
        <p:grpSpPr bwMode="auto">
          <a:xfrm>
            <a:off x="5681663" y="1727200"/>
            <a:ext cx="341312" cy="341313"/>
            <a:chOff x="1304" y="2479"/>
            <a:chExt cx="384" cy="384"/>
          </a:xfrm>
        </p:grpSpPr>
        <p:sp>
          <p:nvSpPr>
            <p:cNvPr id="32947" name="Oval 2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48" name="AutoShape 2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85" name="Group 255"/>
          <p:cNvGrpSpPr>
            <a:grpSpLocks/>
          </p:cNvGrpSpPr>
          <p:nvPr/>
        </p:nvGrpSpPr>
        <p:grpSpPr bwMode="auto">
          <a:xfrm>
            <a:off x="5359400" y="1296988"/>
            <a:ext cx="341313" cy="341312"/>
            <a:chOff x="1304" y="2479"/>
            <a:chExt cx="384" cy="384"/>
          </a:xfrm>
        </p:grpSpPr>
        <p:sp>
          <p:nvSpPr>
            <p:cNvPr id="32945" name="Oval 2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46" name="AutoShape 2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86" name="Group 258"/>
          <p:cNvGrpSpPr>
            <a:grpSpLocks/>
          </p:cNvGrpSpPr>
          <p:nvPr/>
        </p:nvGrpSpPr>
        <p:grpSpPr bwMode="auto">
          <a:xfrm>
            <a:off x="5705475" y="1211263"/>
            <a:ext cx="341313" cy="339725"/>
            <a:chOff x="1304" y="2479"/>
            <a:chExt cx="384" cy="384"/>
          </a:xfrm>
        </p:grpSpPr>
        <p:sp>
          <p:nvSpPr>
            <p:cNvPr id="32943" name="Oval 2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44" name="AutoShape 2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87" name="Group 261"/>
          <p:cNvGrpSpPr>
            <a:grpSpLocks/>
          </p:cNvGrpSpPr>
          <p:nvPr/>
        </p:nvGrpSpPr>
        <p:grpSpPr bwMode="auto">
          <a:xfrm>
            <a:off x="5362575" y="1624013"/>
            <a:ext cx="339725" cy="339725"/>
            <a:chOff x="1304" y="2479"/>
            <a:chExt cx="384" cy="384"/>
          </a:xfrm>
        </p:grpSpPr>
        <p:sp>
          <p:nvSpPr>
            <p:cNvPr id="32941" name="Oval 2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42" name="AutoShape 2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88" name="Group 264"/>
          <p:cNvGrpSpPr>
            <a:grpSpLocks/>
          </p:cNvGrpSpPr>
          <p:nvPr/>
        </p:nvGrpSpPr>
        <p:grpSpPr bwMode="auto">
          <a:xfrm>
            <a:off x="5927725" y="1177925"/>
            <a:ext cx="341313" cy="339725"/>
            <a:chOff x="1304" y="2479"/>
            <a:chExt cx="384" cy="384"/>
          </a:xfrm>
        </p:grpSpPr>
        <p:sp>
          <p:nvSpPr>
            <p:cNvPr id="32939" name="Oval 2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40" name="AutoShape 2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89" name="Group 267"/>
          <p:cNvGrpSpPr>
            <a:grpSpLocks/>
          </p:cNvGrpSpPr>
          <p:nvPr/>
        </p:nvGrpSpPr>
        <p:grpSpPr bwMode="auto">
          <a:xfrm>
            <a:off x="5526088" y="1222375"/>
            <a:ext cx="341312" cy="339725"/>
            <a:chOff x="1304" y="2479"/>
            <a:chExt cx="384" cy="384"/>
          </a:xfrm>
        </p:grpSpPr>
        <p:sp>
          <p:nvSpPr>
            <p:cNvPr id="32937" name="Oval 2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38" name="AutoShape 2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890" name="Group 270"/>
          <p:cNvGrpSpPr>
            <a:grpSpLocks/>
          </p:cNvGrpSpPr>
          <p:nvPr/>
        </p:nvGrpSpPr>
        <p:grpSpPr bwMode="auto">
          <a:xfrm>
            <a:off x="5772150" y="1468438"/>
            <a:ext cx="341313" cy="339725"/>
            <a:chOff x="1304" y="2479"/>
            <a:chExt cx="384" cy="384"/>
          </a:xfrm>
        </p:grpSpPr>
        <p:sp>
          <p:nvSpPr>
            <p:cNvPr id="32935" name="Oval 27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36" name="AutoShape 27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2891" name="Oval 273"/>
          <p:cNvSpPr>
            <a:spLocks noChangeArrowheads="1"/>
          </p:cNvSpPr>
          <p:nvPr/>
        </p:nvSpPr>
        <p:spPr bwMode="auto">
          <a:xfrm>
            <a:off x="5597525" y="319088"/>
            <a:ext cx="401638" cy="403225"/>
          </a:xfrm>
          <a:prstGeom prst="ellipse">
            <a:avLst/>
          </a:prstGeom>
          <a:solidFill>
            <a:srgbClr val="000000"/>
          </a:solidFill>
          <a:ln w="9525" algn="ctr">
            <a:noFill/>
            <a:round/>
            <a:headEnd/>
            <a:tailEnd/>
          </a:ln>
        </p:spPr>
        <p:txBody>
          <a:bodyPr wrap="none" anchor="ctr"/>
          <a:lstStyle/>
          <a:p>
            <a:endParaRPr lang="en-US"/>
          </a:p>
        </p:txBody>
      </p:sp>
      <p:sp>
        <p:nvSpPr>
          <p:cNvPr id="32892" name="Oval 274"/>
          <p:cNvSpPr>
            <a:spLocks noChangeArrowheads="1"/>
          </p:cNvSpPr>
          <p:nvPr/>
        </p:nvSpPr>
        <p:spPr bwMode="auto">
          <a:xfrm>
            <a:off x="5597525" y="2516188"/>
            <a:ext cx="401638" cy="401637"/>
          </a:xfrm>
          <a:prstGeom prst="ellipse">
            <a:avLst/>
          </a:prstGeom>
          <a:solidFill>
            <a:srgbClr val="000000"/>
          </a:solidFill>
          <a:ln w="9525" algn="ctr">
            <a:noFill/>
            <a:round/>
            <a:headEnd/>
            <a:tailEnd/>
          </a:ln>
        </p:spPr>
        <p:txBody>
          <a:bodyPr wrap="none" anchor="ctr"/>
          <a:lstStyle/>
          <a:p>
            <a:endParaRPr lang="en-US"/>
          </a:p>
        </p:txBody>
      </p:sp>
      <p:sp>
        <p:nvSpPr>
          <p:cNvPr id="32893" name="Oval 275"/>
          <p:cNvSpPr>
            <a:spLocks noChangeArrowheads="1"/>
          </p:cNvSpPr>
          <p:nvPr/>
        </p:nvSpPr>
        <p:spPr bwMode="auto">
          <a:xfrm>
            <a:off x="6705600" y="1428750"/>
            <a:ext cx="403225" cy="403225"/>
          </a:xfrm>
          <a:prstGeom prst="ellipse">
            <a:avLst/>
          </a:prstGeom>
          <a:solidFill>
            <a:srgbClr val="000000"/>
          </a:solidFill>
          <a:ln w="9525" algn="ctr">
            <a:noFill/>
            <a:round/>
            <a:headEnd/>
            <a:tailEnd/>
          </a:ln>
        </p:spPr>
        <p:txBody>
          <a:bodyPr wrap="none" anchor="ctr"/>
          <a:lstStyle/>
          <a:p>
            <a:endParaRPr lang="en-US"/>
          </a:p>
        </p:txBody>
      </p:sp>
      <p:sp>
        <p:nvSpPr>
          <p:cNvPr id="32894" name="Oval 276"/>
          <p:cNvSpPr>
            <a:spLocks noChangeArrowheads="1"/>
          </p:cNvSpPr>
          <p:nvPr/>
        </p:nvSpPr>
        <p:spPr bwMode="auto">
          <a:xfrm>
            <a:off x="6353175" y="647700"/>
            <a:ext cx="403225" cy="403225"/>
          </a:xfrm>
          <a:prstGeom prst="ellipse">
            <a:avLst/>
          </a:prstGeom>
          <a:solidFill>
            <a:srgbClr val="000000"/>
          </a:solidFill>
          <a:ln w="9525" algn="ctr">
            <a:noFill/>
            <a:round/>
            <a:headEnd/>
            <a:tailEnd/>
          </a:ln>
        </p:spPr>
        <p:txBody>
          <a:bodyPr wrap="none" anchor="ctr"/>
          <a:lstStyle/>
          <a:p>
            <a:endParaRPr lang="en-US"/>
          </a:p>
        </p:txBody>
      </p:sp>
      <p:sp>
        <p:nvSpPr>
          <p:cNvPr id="32895" name="Oval 277"/>
          <p:cNvSpPr>
            <a:spLocks noChangeArrowheads="1"/>
          </p:cNvSpPr>
          <p:nvPr/>
        </p:nvSpPr>
        <p:spPr bwMode="auto">
          <a:xfrm>
            <a:off x="4799013" y="647700"/>
            <a:ext cx="401637" cy="403225"/>
          </a:xfrm>
          <a:prstGeom prst="ellipse">
            <a:avLst/>
          </a:prstGeom>
          <a:solidFill>
            <a:srgbClr val="000000"/>
          </a:solidFill>
          <a:ln w="9525" algn="ctr">
            <a:noFill/>
            <a:round/>
            <a:headEnd/>
            <a:tailEnd/>
          </a:ln>
        </p:spPr>
        <p:txBody>
          <a:bodyPr wrap="none" anchor="ctr"/>
          <a:lstStyle/>
          <a:p>
            <a:endParaRPr lang="en-US"/>
          </a:p>
        </p:txBody>
      </p:sp>
      <p:sp>
        <p:nvSpPr>
          <p:cNvPr id="32896" name="Oval 278"/>
          <p:cNvSpPr>
            <a:spLocks noChangeArrowheads="1"/>
          </p:cNvSpPr>
          <p:nvPr/>
        </p:nvSpPr>
        <p:spPr bwMode="auto">
          <a:xfrm>
            <a:off x="4819650" y="2195513"/>
            <a:ext cx="401638" cy="403225"/>
          </a:xfrm>
          <a:prstGeom prst="ellipse">
            <a:avLst/>
          </a:prstGeom>
          <a:solidFill>
            <a:srgbClr val="000000"/>
          </a:solidFill>
          <a:ln w="9525" algn="ctr">
            <a:noFill/>
            <a:round/>
            <a:headEnd/>
            <a:tailEnd/>
          </a:ln>
        </p:spPr>
        <p:txBody>
          <a:bodyPr wrap="none" anchor="ctr"/>
          <a:lstStyle/>
          <a:p>
            <a:endParaRPr lang="en-US"/>
          </a:p>
        </p:txBody>
      </p:sp>
      <p:grpSp>
        <p:nvGrpSpPr>
          <p:cNvPr id="32897" name="Group 279"/>
          <p:cNvGrpSpPr>
            <a:grpSpLocks/>
          </p:cNvGrpSpPr>
          <p:nvPr/>
        </p:nvGrpSpPr>
        <p:grpSpPr bwMode="auto">
          <a:xfrm>
            <a:off x="5653088" y="2582863"/>
            <a:ext cx="266700" cy="266700"/>
            <a:chOff x="3092" y="2594"/>
            <a:chExt cx="182" cy="182"/>
          </a:xfrm>
        </p:grpSpPr>
        <p:sp>
          <p:nvSpPr>
            <p:cNvPr id="32933" name="Oval 2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34" name="Line 2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898" name="Group 282"/>
          <p:cNvGrpSpPr>
            <a:grpSpLocks/>
          </p:cNvGrpSpPr>
          <p:nvPr/>
        </p:nvGrpSpPr>
        <p:grpSpPr bwMode="auto">
          <a:xfrm>
            <a:off x="5672138" y="387350"/>
            <a:ext cx="266700" cy="266700"/>
            <a:chOff x="3092" y="2594"/>
            <a:chExt cx="182" cy="182"/>
          </a:xfrm>
        </p:grpSpPr>
        <p:sp>
          <p:nvSpPr>
            <p:cNvPr id="32931" name="Oval 2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32" name="Line 2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899" name="Oval 285"/>
          <p:cNvSpPr>
            <a:spLocks noChangeArrowheads="1"/>
          </p:cNvSpPr>
          <p:nvPr/>
        </p:nvSpPr>
        <p:spPr bwMode="auto">
          <a:xfrm>
            <a:off x="6343650" y="2216150"/>
            <a:ext cx="401638" cy="403225"/>
          </a:xfrm>
          <a:prstGeom prst="ellipse">
            <a:avLst/>
          </a:prstGeom>
          <a:solidFill>
            <a:srgbClr val="000000"/>
          </a:solidFill>
          <a:ln w="9525" algn="ctr">
            <a:noFill/>
            <a:round/>
            <a:headEnd/>
            <a:tailEnd/>
          </a:ln>
        </p:spPr>
        <p:txBody>
          <a:bodyPr wrap="none" anchor="ctr"/>
          <a:lstStyle/>
          <a:p>
            <a:endParaRPr lang="en-US"/>
          </a:p>
        </p:txBody>
      </p:sp>
      <p:grpSp>
        <p:nvGrpSpPr>
          <p:cNvPr id="32900" name="Group 286"/>
          <p:cNvGrpSpPr>
            <a:grpSpLocks/>
          </p:cNvGrpSpPr>
          <p:nvPr/>
        </p:nvGrpSpPr>
        <p:grpSpPr bwMode="auto">
          <a:xfrm>
            <a:off x="6419850" y="720725"/>
            <a:ext cx="266700" cy="268288"/>
            <a:chOff x="3092" y="2594"/>
            <a:chExt cx="182" cy="182"/>
          </a:xfrm>
        </p:grpSpPr>
        <p:sp>
          <p:nvSpPr>
            <p:cNvPr id="32929" name="Oval 28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30" name="Line 28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901" name="Group 289"/>
          <p:cNvGrpSpPr>
            <a:grpSpLocks/>
          </p:cNvGrpSpPr>
          <p:nvPr/>
        </p:nvGrpSpPr>
        <p:grpSpPr bwMode="auto">
          <a:xfrm>
            <a:off x="4881563" y="709613"/>
            <a:ext cx="266700" cy="268287"/>
            <a:chOff x="3092" y="2594"/>
            <a:chExt cx="182" cy="182"/>
          </a:xfrm>
        </p:grpSpPr>
        <p:sp>
          <p:nvSpPr>
            <p:cNvPr id="32927" name="Oval 29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28" name="Line 29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902" name="Group 292"/>
          <p:cNvGrpSpPr>
            <a:grpSpLocks/>
          </p:cNvGrpSpPr>
          <p:nvPr/>
        </p:nvGrpSpPr>
        <p:grpSpPr bwMode="auto">
          <a:xfrm>
            <a:off x="4892675" y="2236788"/>
            <a:ext cx="266700" cy="268287"/>
            <a:chOff x="3092" y="2594"/>
            <a:chExt cx="182" cy="182"/>
          </a:xfrm>
        </p:grpSpPr>
        <p:sp>
          <p:nvSpPr>
            <p:cNvPr id="32925" name="Oval 29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26" name="Line 29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903" name="Group 295"/>
          <p:cNvGrpSpPr>
            <a:grpSpLocks/>
          </p:cNvGrpSpPr>
          <p:nvPr/>
        </p:nvGrpSpPr>
        <p:grpSpPr bwMode="auto">
          <a:xfrm>
            <a:off x="6408738" y="2282825"/>
            <a:ext cx="266700" cy="268288"/>
            <a:chOff x="3092" y="2594"/>
            <a:chExt cx="182" cy="182"/>
          </a:xfrm>
        </p:grpSpPr>
        <p:sp>
          <p:nvSpPr>
            <p:cNvPr id="32923" name="Oval 29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24" name="Line 29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904" name="Oval 298"/>
          <p:cNvSpPr>
            <a:spLocks noChangeArrowheads="1"/>
          </p:cNvSpPr>
          <p:nvPr/>
        </p:nvSpPr>
        <p:spPr bwMode="auto">
          <a:xfrm>
            <a:off x="4476750" y="1428750"/>
            <a:ext cx="401638" cy="403225"/>
          </a:xfrm>
          <a:prstGeom prst="ellipse">
            <a:avLst/>
          </a:prstGeom>
          <a:solidFill>
            <a:srgbClr val="000000"/>
          </a:solidFill>
          <a:ln w="9525" algn="ctr">
            <a:noFill/>
            <a:round/>
            <a:headEnd/>
            <a:tailEnd/>
          </a:ln>
        </p:spPr>
        <p:txBody>
          <a:bodyPr wrap="none" anchor="ctr"/>
          <a:lstStyle/>
          <a:p>
            <a:endParaRPr lang="en-US"/>
          </a:p>
        </p:txBody>
      </p:sp>
      <p:grpSp>
        <p:nvGrpSpPr>
          <p:cNvPr id="32905" name="Group 299"/>
          <p:cNvGrpSpPr>
            <a:grpSpLocks/>
          </p:cNvGrpSpPr>
          <p:nvPr/>
        </p:nvGrpSpPr>
        <p:grpSpPr bwMode="auto">
          <a:xfrm>
            <a:off x="4567238" y="1479550"/>
            <a:ext cx="268287" cy="266700"/>
            <a:chOff x="3092" y="2594"/>
            <a:chExt cx="182" cy="182"/>
          </a:xfrm>
        </p:grpSpPr>
        <p:sp>
          <p:nvSpPr>
            <p:cNvPr id="32921" name="Oval 30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22" name="Line 30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2906" name="Group 302"/>
          <p:cNvGrpSpPr>
            <a:grpSpLocks/>
          </p:cNvGrpSpPr>
          <p:nvPr/>
        </p:nvGrpSpPr>
        <p:grpSpPr bwMode="auto">
          <a:xfrm>
            <a:off x="6769100" y="1504950"/>
            <a:ext cx="266700" cy="268288"/>
            <a:chOff x="3092" y="2594"/>
            <a:chExt cx="182" cy="182"/>
          </a:xfrm>
        </p:grpSpPr>
        <p:sp>
          <p:nvSpPr>
            <p:cNvPr id="32919" name="Oval 3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2920" name="Line 3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2907" name="Oval 305"/>
          <p:cNvSpPr>
            <a:spLocks noChangeArrowheads="1"/>
          </p:cNvSpPr>
          <p:nvPr/>
        </p:nvSpPr>
        <p:spPr bwMode="auto">
          <a:xfrm>
            <a:off x="4256088" y="71438"/>
            <a:ext cx="3070225" cy="3070225"/>
          </a:xfrm>
          <a:prstGeom prst="ellipse">
            <a:avLst/>
          </a:prstGeom>
          <a:noFill/>
          <a:ln w="19050" algn="ctr">
            <a:solidFill>
              <a:schemeClr val="bg1"/>
            </a:solidFill>
            <a:prstDash val="lgDash"/>
            <a:round/>
            <a:headEnd/>
            <a:tailEnd/>
          </a:ln>
        </p:spPr>
        <p:txBody>
          <a:bodyPr wrap="none" anchor="ctr"/>
          <a:lstStyle/>
          <a:p>
            <a:endParaRPr lang="en-US"/>
          </a:p>
        </p:txBody>
      </p:sp>
      <p:sp>
        <p:nvSpPr>
          <p:cNvPr id="32908" name="Oval 309"/>
          <p:cNvSpPr>
            <a:spLocks noChangeArrowheads="1"/>
          </p:cNvSpPr>
          <p:nvPr/>
        </p:nvSpPr>
        <p:spPr bwMode="auto">
          <a:xfrm>
            <a:off x="5991225" y="1479550"/>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2909" name="Group 310"/>
          <p:cNvGrpSpPr>
            <a:grpSpLocks/>
          </p:cNvGrpSpPr>
          <p:nvPr/>
        </p:nvGrpSpPr>
        <p:grpSpPr bwMode="auto">
          <a:xfrm>
            <a:off x="5913438" y="1519238"/>
            <a:ext cx="341312" cy="341312"/>
            <a:chOff x="1304" y="2479"/>
            <a:chExt cx="384" cy="384"/>
          </a:xfrm>
        </p:grpSpPr>
        <p:sp>
          <p:nvSpPr>
            <p:cNvPr id="32917" name="Oval 31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18" name="AutoShape 31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2910" name="Group 313"/>
          <p:cNvGrpSpPr>
            <a:grpSpLocks/>
          </p:cNvGrpSpPr>
          <p:nvPr/>
        </p:nvGrpSpPr>
        <p:grpSpPr bwMode="auto">
          <a:xfrm>
            <a:off x="5232400" y="1465263"/>
            <a:ext cx="339725" cy="339725"/>
            <a:chOff x="1304" y="2479"/>
            <a:chExt cx="384" cy="384"/>
          </a:xfrm>
        </p:grpSpPr>
        <p:sp>
          <p:nvSpPr>
            <p:cNvPr id="32915" name="Oval 31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2916" name="AutoShape 31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2912" name="WordArt 317"/>
          <p:cNvSpPr>
            <a:spLocks noChangeArrowheads="1" noChangeShapeType="1" noTextEdit="1"/>
          </p:cNvSpPr>
          <p:nvPr/>
        </p:nvSpPr>
        <p:spPr bwMode="auto">
          <a:xfrm>
            <a:off x="7526338" y="385763"/>
            <a:ext cx="1009650" cy="7096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grpSp>
        <p:nvGrpSpPr>
          <p:cNvPr id="321" name="Group 320"/>
          <p:cNvGrpSpPr/>
          <p:nvPr/>
        </p:nvGrpSpPr>
        <p:grpSpPr>
          <a:xfrm>
            <a:off x="7112000" y="2089150"/>
            <a:ext cx="266700" cy="266700"/>
            <a:chOff x="7112000" y="2089150"/>
            <a:chExt cx="266700" cy="266700"/>
          </a:xfrm>
        </p:grpSpPr>
        <p:sp>
          <p:nvSpPr>
            <p:cNvPr id="32913" name="Oval 307"/>
            <p:cNvSpPr>
              <a:spLocks noChangeArrowheads="1"/>
            </p:cNvSpPr>
            <p:nvPr/>
          </p:nvSpPr>
          <p:spPr bwMode="auto">
            <a:xfrm>
              <a:off x="7112000" y="2089150"/>
              <a:ext cx="266700" cy="266700"/>
            </a:xfrm>
            <a:prstGeom prst="ellipse">
              <a:avLst/>
            </a:prstGeom>
            <a:gradFill rotWithShape="1">
              <a:gsLst>
                <a:gs pos="0">
                  <a:srgbClr val="969696"/>
                </a:gs>
                <a:gs pos="100000">
                  <a:srgbClr val="454545"/>
                </a:gs>
              </a:gsLst>
              <a:path path="shape">
                <a:fillToRect l="50000" t="50000" r="50000" b="50000"/>
              </a:path>
            </a:gradFill>
            <a:ln w="28575">
              <a:solidFill>
                <a:srgbClr val="FF3300"/>
              </a:solidFill>
              <a:round/>
              <a:headEnd/>
              <a:tailEnd/>
            </a:ln>
          </p:spPr>
          <p:txBody>
            <a:bodyPr wrap="none" anchor="ctr"/>
            <a:lstStyle/>
            <a:p>
              <a:endParaRPr lang="en-US"/>
            </a:p>
          </p:txBody>
        </p:sp>
        <p:sp>
          <p:nvSpPr>
            <p:cNvPr id="32914" name="Line 308"/>
            <p:cNvSpPr>
              <a:spLocks noChangeShapeType="1"/>
            </p:cNvSpPr>
            <p:nvPr/>
          </p:nvSpPr>
          <p:spPr bwMode="auto">
            <a:xfrm>
              <a:off x="7178675" y="2219325"/>
              <a:ext cx="134938" cy="0"/>
            </a:xfrm>
            <a:prstGeom prst="line">
              <a:avLst/>
            </a:prstGeom>
            <a:noFill/>
            <a:ln w="57150">
              <a:solidFill>
                <a:schemeClr val="bg1"/>
              </a:solidFill>
              <a:round/>
              <a:headEnd/>
              <a:tailEnd/>
            </a:ln>
          </p:spPr>
          <p:txBody>
            <a:bodyPr/>
            <a:lstStyle/>
            <a:p>
              <a:endParaRPr lang="en-US"/>
            </a:p>
          </p:txBody>
        </p:sp>
      </p:grpSp>
      <p:sp>
        <p:nvSpPr>
          <p:cNvPr id="318" name="Oval 127"/>
          <p:cNvSpPr>
            <a:spLocks noChangeArrowheads="1"/>
          </p:cNvSpPr>
          <p:nvPr/>
        </p:nvSpPr>
        <p:spPr bwMode="auto">
          <a:xfrm>
            <a:off x="1389592" y="635000"/>
            <a:ext cx="266700" cy="268288"/>
          </a:xfrm>
          <a:prstGeom prst="ellipse">
            <a:avLst/>
          </a:prstGeom>
          <a:solidFill>
            <a:schemeClr val="bg1"/>
          </a:solidFill>
          <a:ln w="9525">
            <a:solidFill>
              <a:schemeClr val="tx1"/>
            </a:solidFill>
            <a:round/>
            <a:headEnd/>
            <a:tailEnd/>
          </a:ln>
        </p:spPr>
        <p:txBody>
          <a:bodyPr wrap="none" anchor="ctr"/>
          <a:lstStyle/>
          <a:p>
            <a:endParaRPr lang="en-US"/>
          </a:p>
        </p:txBody>
      </p:sp>
      <p:sp>
        <p:nvSpPr>
          <p:cNvPr id="320" name="Oval 127"/>
          <p:cNvSpPr>
            <a:spLocks noChangeArrowheads="1"/>
          </p:cNvSpPr>
          <p:nvPr/>
        </p:nvSpPr>
        <p:spPr bwMode="auto">
          <a:xfrm>
            <a:off x="8611659" y="668867"/>
            <a:ext cx="266700" cy="268288"/>
          </a:xfrm>
          <a:prstGeom prst="ellipse">
            <a:avLst/>
          </a:prstGeom>
          <a:solidFill>
            <a:schemeClr val="bg1"/>
          </a:solidFill>
          <a:ln w="9525">
            <a:solidFill>
              <a:schemeClr val="tx1"/>
            </a:solidFill>
            <a:round/>
            <a:headEnd/>
            <a:tailEnd/>
          </a:ln>
        </p:spPr>
        <p:txBody>
          <a:bodyPr wrap="none" anchor="ct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4.81481E-6 L 0.18125 0.14306 " pathEditMode="relative" rAng="0" ptsTypes="AA">
                                      <p:cBhvr>
                                        <p:cTn id="6" dur="2000" fill="hold"/>
                                        <p:tgtEl>
                                          <p:spTgt spid="32836"/>
                                        </p:tgtEl>
                                        <p:attrNameLst>
                                          <p:attrName>ppt_x</p:attrName>
                                          <p:attrName>ppt_y</p:attrName>
                                        </p:attrNameLst>
                                      </p:cBhvr>
                                      <p:rCtr x="91" y="72"/>
                                    </p:animMotion>
                                  </p:childTnLst>
                                </p:cTn>
                              </p:par>
                              <p:par>
                                <p:cTn id="7" presetID="10" presetClass="exit" presetSubtype="0" fill="hold" grpId="0" nodeType="withEffect">
                                  <p:stCondLst>
                                    <p:cond delay="0"/>
                                  </p:stCondLst>
                                  <p:childTnLst>
                                    <p:animEffect transition="out" filter="fade">
                                      <p:cBhvr>
                                        <p:cTn id="8" dur="2000"/>
                                        <p:tgtEl>
                                          <p:spTgt spid="32875"/>
                                        </p:tgtEl>
                                      </p:cBhvr>
                                    </p:animEffect>
                                    <p:set>
                                      <p:cBhvr>
                                        <p:cTn id="9" dur="1" fill="hold">
                                          <p:stCondLst>
                                            <p:cond delay="1999"/>
                                          </p:stCondLst>
                                        </p:cTn>
                                        <p:tgtEl>
                                          <p:spTgt spid="3287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11111E-6 -4.07407E-6 C 0.01945 0.05324 0.125 0.22037 0.11702 0.31899 C 0.10903 0.4176 0.01233 0.5625 -0.04757 0.59121 C -0.10746 0.61991 -0.20208 0.5125 -0.24271 0.49167 " pathEditMode="relative" rAng="0" ptsTypes="aaaa">
                                      <p:cBhvr>
                                        <p:cTn id="13" dur="2000" fill="hold"/>
                                        <p:tgtEl>
                                          <p:spTgt spid="321"/>
                                        </p:tgtEl>
                                        <p:attrNameLst>
                                          <p:attrName>ppt_x</p:attrName>
                                          <p:attrName>ppt_y</p:attrName>
                                        </p:attrNameLst>
                                      </p:cBhvr>
                                      <p:rCtr x="-59" y="310"/>
                                    </p:animMotion>
                                  </p:childTnLst>
                                </p:cTn>
                              </p:par>
                              <p:par>
                                <p:cTn id="14" presetID="10" presetClass="exit" presetSubtype="0" fill="hold" grpId="0" nodeType="withEffect">
                                  <p:stCondLst>
                                    <p:cond delay="0"/>
                                  </p:stCondLst>
                                  <p:childTnLst>
                                    <p:animEffect transition="out" filter="fade">
                                      <p:cBhvr>
                                        <p:cTn id="15" dur="2000"/>
                                        <p:tgtEl>
                                          <p:spTgt spid="32874"/>
                                        </p:tgtEl>
                                      </p:cBhvr>
                                    </p:animEffect>
                                    <p:set>
                                      <p:cBhvr>
                                        <p:cTn id="16" dur="1" fill="hold">
                                          <p:stCondLst>
                                            <p:cond delay="1999"/>
                                          </p:stCondLst>
                                        </p:cTn>
                                        <p:tgtEl>
                                          <p:spTgt spid="32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4" grpId="0" animBg="1"/>
      <p:bldP spid="3287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Oval 2"/>
          <p:cNvSpPr>
            <a:spLocks noChangeArrowheads="1"/>
          </p:cNvSpPr>
          <p:nvPr/>
        </p:nvSpPr>
        <p:spPr bwMode="auto">
          <a:xfrm>
            <a:off x="354013" y="346075"/>
            <a:ext cx="2538412" cy="2538413"/>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33795" name="Group 3"/>
          <p:cNvGrpSpPr>
            <a:grpSpLocks/>
          </p:cNvGrpSpPr>
          <p:nvPr/>
        </p:nvGrpSpPr>
        <p:grpSpPr bwMode="auto">
          <a:xfrm>
            <a:off x="958850" y="811213"/>
            <a:ext cx="1300163" cy="1516062"/>
            <a:chOff x="4680" y="175"/>
            <a:chExt cx="819" cy="955"/>
          </a:xfrm>
        </p:grpSpPr>
        <p:sp>
          <p:nvSpPr>
            <p:cNvPr id="34106" name="Oval 4"/>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4107" name="Group 5"/>
            <p:cNvGrpSpPr>
              <a:grpSpLocks/>
            </p:cNvGrpSpPr>
            <p:nvPr/>
          </p:nvGrpSpPr>
          <p:grpSpPr bwMode="auto">
            <a:xfrm>
              <a:off x="5006" y="175"/>
              <a:ext cx="168" cy="955"/>
              <a:chOff x="3211" y="724"/>
              <a:chExt cx="182" cy="1037"/>
            </a:xfrm>
          </p:grpSpPr>
          <p:grpSp>
            <p:nvGrpSpPr>
              <p:cNvPr id="34108" name="Group 6"/>
              <p:cNvGrpSpPr>
                <a:grpSpLocks/>
              </p:cNvGrpSpPr>
              <p:nvPr/>
            </p:nvGrpSpPr>
            <p:grpSpPr bwMode="auto">
              <a:xfrm>
                <a:off x="3211" y="724"/>
                <a:ext cx="182" cy="182"/>
                <a:chOff x="5384" y="1264"/>
                <a:chExt cx="182" cy="182"/>
              </a:xfrm>
            </p:grpSpPr>
            <p:sp>
              <p:nvSpPr>
                <p:cNvPr id="34112" name="Oval 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113" name="Line 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4109" name="Group 9"/>
              <p:cNvGrpSpPr>
                <a:grpSpLocks/>
              </p:cNvGrpSpPr>
              <p:nvPr/>
            </p:nvGrpSpPr>
            <p:grpSpPr bwMode="auto">
              <a:xfrm>
                <a:off x="3211" y="1579"/>
                <a:ext cx="182" cy="182"/>
                <a:chOff x="5384" y="1264"/>
                <a:chExt cx="182" cy="182"/>
              </a:xfrm>
            </p:grpSpPr>
            <p:sp>
              <p:nvSpPr>
                <p:cNvPr id="34110" name="Oval 1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111" name="Line 1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sp>
        <p:nvSpPr>
          <p:cNvPr id="33796" name="Oval 12"/>
          <p:cNvSpPr>
            <a:spLocks noChangeArrowheads="1"/>
          </p:cNvSpPr>
          <p:nvPr/>
        </p:nvSpPr>
        <p:spPr bwMode="auto">
          <a:xfrm>
            <a:off x="6175375" y="4702175"/>
            <a:ext cx="1300163" cy="1300163"/>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6" name="Group 13"/>
          <p:cNvGrpSpPr>
            <a:grpSpLocks/>
          </p:cNvGrpSpPr>
          <p:nvPr/>
        </p:nvGrpSpPr>
        <p:grpSpPr bwMode="auto">
          <a:xfrm>
            <a:off x="6692900" y="4594225"/>
            <a:ext cx="266700" cy="1516063"/>
            <a:chOff x="3211" y="724"/>
            <a:chExt cx="182" cy="1037"/>
          </a:xfrm>
        </p:grpSpPr>
        <p:grpSp>
          <p:nvGrpSpPr>
            <p:cNvPr id="34100" name="Group 14"/>
            <p:cNvGrpSpPr>
              <a:grpSpLocks/>
            </p:cNvGrpSpPr>
            <p:nvPr/>
          </p:nvGrpSpPr>
          <p:grpSpPr bwMode="auto">
            <a:xfrm>
              <a:off x="3211" y="724"/>
              <a:ext cx="182" cy="182"/>
              <a:chOff x="5384" y="1264"/>
              <a:chExt cx="182" cy="182"/>
            </a:xfrm>
          </p:grpSpPr>
          <p:sp>
            <p:nvSpPr>
              <p:cNvPr id="34104" name="Oval 15"/>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105" name="Line 16"/>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4101" name="Group 17"/>
            <p:cNvGrpSpPr>
              <a:grpSpLocks/>
            </p:cNvGrpSpPr>
            <p:nvPr/>
          </p:nvGrpSpPr>
          <p:grpSpPr bwMode="auto">
            <a:xfrm>
              <a:off x="3211" y="1579"/>
              <a:ext cx="182" cy="182"/>
              <a:chOff x="5384" y="1264"/>
              <a:chExt cx="182" cy="182"/>
            </a:xfrm>
          </p:grpSpPr>
          <p:sp>
            <p:nvSpPr>
              <p:cNvPr id="34102" name="Oval 18"/>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103" name="Line 19"/>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3798" name="Oval 20"/>
          <p:cNvSpPr>
            <a:spLocks noChangeArrowheads="1"/>
          </p:cNvSpPr>
          <p:nvPr/>
        </p:nvSpPr>
        <p:spPr bwMode="auto">
          <a:xfrm>
            <a:off x="1330325" y="1701800"/>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799" name="Oval 21"/>
          <p:cNvSpPr>
            <a:spLocks noChangeArrowheads="1"/>
          </p:cNvSpPr>
          <p:nvPr/>
        </p:nvSpPr>
        <p:spPr bwMode="auto">
          <a:xfrm>
            <a:off x="1774825" y="1258888"/>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00" name="Oval 22"/>
          <p:cNvSpPr>
            <a:spLocks noChangeArrowheads="1"/>
          </p:cNvSpPr>
          <p:nvPr/>
        </p:nvSpPr>
        <p:spPr bwMode="auto">
          <a:xfrm>
            <a:off x="1763713" y="1643063"/>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01" name="Oval 23"/>
          <p:cNvSpPr>
            <a:spLocks noChangeArrowheads="1"/>
          </p:cNvSpPr>
          <p:nvPr/>
        </p:nvSpPr>
        <p:spPr bwMode="auto">
          <a:xfrm>
            <a:off x="1397000" y="1120775"/>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3802" name="Group 24"/>
          <p:cNvGrpSpPr>
            <a:grpSpLocks/>
          </p:cNvGrpSpPr>
          <p:nvPr/>
        </p:nvGrpSpPr>
        <p:grpSpPr bwMode="auto">
          <a:xfrm>
            <a:off x="1411288" y="1466850"/>
            <a:ext cx="341312" cy="341313"/>
            <a:chOff x="1304" y="2479"/>
            <a:chExt cx="384" cy="384"/>
          </a:xfrm>
        </p:grpSpPr>
        <p:sp>
          <p:nvSpPr>
            <p:cNvPr id="34098" name="Oval 2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99" name="AutoShape 2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03" name="Group 27"/>
          <p:cNvGrpSpPr>
            <a:grpSpLocks/>
          </p:cNvGrpSpPr>
          <p:nvPr/>
        </p:nvGrpSpPr>
        <p:grpSpPr bwMode="auto">
          <a:xfrm>
            <a:off x="1727200" y="1441450"/>
            <a:ext cx="341313" cy="341313"/>
            <a:chOff x="1304" y="2479"/>
            <a:chExt cx="384" cy="384"/>
          </a:xfrm>
        </p:grpSpPr>
        <p:sp>
          <p:nvSpPr>
            <p:cNvPr id="34096" name="Oval 2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97" name="AutoShape 2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04" name="Group 30"/>
          <p:cNvGrpSpPr>
            <a:grpSpLocks/>
          </p:cNvGrpSpPr>
          <p:nvPr/>
        </p:nvGrpSpPr>
        <p:grpSpPr bwMode="auto">
          <a:xfrm>
            <a:off x="1506538" y="1720850"/>
            <a:ext cx="341312" cy="341313"/>
            <a:chOff x="1304" y="2479"/>
            <a:chExt cx="384" cy="384"/>
          </a:xfrm>
        </p:grpSpPr>
        <p:sp>
          <p:nvSpPr>
            <p:cNvPr id="34094" name="Oval 3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95" name="AutoShape 3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05" name="Group 33"/>
          <p:cNvGrpSpPr>
            <a:grpSpLocks/>
          </p:cNvGrpSpPr>
          <p:nvPr/>
        </p:nvGrpSpPr>
        <p:grpSpPr bwMode="auto">
          <a:xfrm>
            <a:off x="1184275" y="1290638"/>
            <a:ext cx="341313" cy="341312"/>
            <a:chOff x="1304" y="2479"/>
            <a:chExt cx="384" cy="384"/>
          </a:xfrm>
        </p:grpSpPr>
        <p:sp>
          <p:nvSpPr>
            <p:cNvPr id="34092" name="Oval 3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93" name="AutoShape 3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06" name="Group 36"/>
          <p:cNvGrpSpPr>
            <a:grpSpLocks/>
          </p:cNvGrpSpPr>
          <p:nvPr/>
        </p:nvGrpSpPr>
        <p:grpSpPr bwMode="auto">
          <a:xfrm>
            <a:off x="1530350" y="1204913"/>
            <a:ext cx="341313" cy="339725"/>
            <a:chOff x="1304" y="2479"/>
            <a:chExt cx="384" cy="384"/>
          </a:xfrm>
        </p:grpSpPr>
        <p:sp>
          <p:nvSpPr>
            <p:cNvPr id="34090" name="Oval 3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91" name="AutoShape 3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07" name="Group 39"/>
          <p:cNvGrpSpPr>
            <a:grpSpLocks/>
          </p:cNvGrpSpPr>
          <p:nvPr/>
        </p:nvGrpSpPr>
        <p:grpSpPr bwMode="auto">
          <a:xfrm>
            <a:off x="1187450" y="1617663"/>
            <a:ext cx="339725" cy="339725"/>
            <a:chOff x="1304" y="2479"/>
            <a:chExt cx="384" cy="384"/>
          </a:xfrm>
        </p:grpSpPr>
        <p:sp>
          <p:nvSpPr>
            <p:cNvPr id="34088" name="Oval 4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89" name="AutoShape 4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08" name="Group 42"/>
          <p:cNvGrpSpPr>
            <a:grpSpLocks/>
          </p:cNvGrpSpPr>
          <p:nvPr/>
        </p:nvGrpSpPr>
        <p:grpSpPr bwMode="auto">
          <a:xfrm>
            <a:off x="1752600" y="1171575"/>
            <a:ext cx="341313" cy="339725"/>
            <a:chOff x="1304" y="2479"/>
            <a:chExt cx="384" cy="384"/>
          </a:xfrm>
        </p:grpSpPr>
        <p:sp>
          <p:nvSpPr>
            <p:cNvPr id="34086" name="Oval 4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87" name="AutoShape 4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09" name="Group 45"/>
          <p:cNvGrpSpPr>
            <a:grpSpLocks/>
          </p:cNvGrpSpPr>
          <p:nvPr/>
        </p:nvGrpSpPr>
        <p:grpSpPr bwMode="auto">
          <a:xfrm>
            <a:off x="1350963" y="1216025"/>
            <a:ext cx="341312" cy="339725"/>
            <a:chOff x="1304" y="2479"/>
            <a:chExt cx="384" cy="384"/>
          </a:xfrm>
        </p:grpSpPr>
        <p:sp>
          <p:nvSpPr>
            <p:cNvPr id="34084" name="Oval 4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85" name="AutoShape 4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10" name="Group 48"/>
          <p:cNvGrpSpPr>
            <a:grpSpLocks/>
          </p:cNvGrpSpPr>
          <p:nvPr/>
        </p:nvGrpSpPr>
        <p:grpSpPr bwMode="auto">
          <a:xfrm>
            <a:off x="1597025" y="1462088"/>
            <a:ext cx="341313" cy="339725"/>
            <a:chOff x="1304" y="2479"/>
            <a:chExt cx="384" cy="384"/>
          </a:xfrm>
        </p:grpSpPr>
        <p:sp>
          <p:nvSpPr>
            <p:cNvPr id="34082" name="Oval 4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83" name="AutoShape 5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3811" name="Oval 51"/>
          <p:cNvSpPr>
            <a:spLocks noChangeArrowheads="1"/>
          </p:cNvSpPr>
          <p:nvPr/>
        </p:nvSpPr>
        <p:spPr bwMode="auto">
          <a:xfrm>
            <a:off x="6537325" y="5449888"/>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12" name="Oval 52"/>
          <p:cNvSpPr>
            <a:spLocks noChangeArrowheads="1"/>
          </p:cNvSpPr>
          <p:nvPr/>
        </p:nvSpPr>
        <p:spPr bwMode="auto">
          <a:xfrm>
            <a:off x="6980238" y="5006975"/>
            <a:ext cx="296862"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13" name="Oval 53"/>
          <p:cNvSpPr>
            <a:spLocks noChangeArrowheads="1"/>
          </p:cNvSpPr>
          <p:nvPr/>
        </p:nvSpPr>
        <p:spPr bwMode="auto">
          <a:xfrm>
            <a:off x="6970713" y="5346700"/>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14" name="Oval 54"/>
          <p:cNvSpPr>
            <a:spLocks noChangeArrowheads="1"/>
          </p:cNvSpPr>
          <p:nvPr/>
        </p:nvSpPr>
        <p:spPr bwMode="auto">
          <a:xfrm>
            <a:off x="6546850" y="4924425"/>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3815" name="Group 55"/>
          <p:cNvGrpSpPr>
            <a:grpSpLocks/>
          </p:cNvGrpSpPr>
          <p:nvPr/>
        </p:nvGrpSpPr>
        <p:grpSpPr bwMode="auto">
          <a:xfrm>
            <a:off x="6616700" y="5214938"/>
            <a:ext cx="341313" cy="341312"/>
            <a:chOff x="1304" y="2479"/>
            <a:chExt cx="384" cy="384"/>
          </a:xfrm>
        </p:grpSpPr>
        <p:sp>
          <p:nvSpPr>
            <p:cNvPr id="34080"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81"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16" name="Group 58"/>
          <p:cNvGrpSpPr>
            <a:grpSpLocks/>
          </p:cNvGrpSpPr>
          <p:nvPr/>
        </p:nvGrpSpPr>
        <p:grpSpPr bwMode="auto">
          <a:xfrm>
            <a:off x="6932613" y="5189538"/>
            <a:ext cx="341312" cy="341312"/>
            <a:chOff x="1304" y="2479"/>
            <a:chExt cx="384" cy="384"/>
          </a:xfrm>
        </p:grpSpPr>
        <p:sp>
          <p:nvSpPr>
            <p:cNvPr id="34078"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79"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17" name="Group 61"/>
          <p:cNvGrpSpPr>
            <a:grpSpLocks/>
          </p:cNvGrpSpPr>
          <p:nvPr/>
        </p:nvGrpSpPr>
        <p:grpSpPr bwMode="auto">
          <a:xfrm>
            <a:off x="6713538" y="5468938"/>
            <a:ext cx="339725" cy="341312"/>
            <a:chOff x="1304" y="2479"/>
            <a:chExt cx="384" cy="384"/>
          </a:xfrm>
        </p:grpSpPr>
        <p:sp>
          <p:nvSpPr>
            <p:cNvPr id="34076"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77"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18" name="Group 64"/>
          <p:cNvGrpSpPr>
            <a:grpSpLocks/>
          </p:cNvGrpSpPr>
          <p:nvPr/>
        </p:nvGrpSpPr>
        <p:grpSpPr bwMode="auto">
          <a:xfrm>
            <a:off x="6389688" y="5038725"/>
            <a:ext cx="341312" cy="341313"/>
            <a:chOff x="1304" y="2479"/>
            <a:chExt cx="384" cy="384"/>
          </a:xfrm>
        </p:grpSpPr>
        <p:sp>
          <p:nvSpPr>
            <p:cNvPr id="34074" name="Oval 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75" name="AutoShape 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19" name="Group 67"/>
          <p:cNvGrpSpPr>
            <a:grpSpLocks/>
          </p:cNvGrpSpPr>
          <p:nvPr/>
        </p:nvGrpSpPr>
        <p:grpSpPr bwMode="auto">
          <a:xfrm>
            <a:off x="6735763" y="4951413"/>
            <a:ext cx="341312" cy="341312"/>
            <a:chOff x="1304" y="2479"/>
            <a:chExt cx="384" cy="384"/>
          </a:xfrm>
        </p:grpSpPr>
        <p:sp>
          <p:nvSpPr>
            <p:cNvPr id="34072"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73"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20" name="Group 70"/>
          <p:cNvGrpSpPr>
            <a:grpSpLocks/>
          </p:cNvGrpSpPr>
          <p:nvPr/>
        </p:nvGrpSpPr>
        <p:grpSpPr bwMode="auto">
          <a:xfrm>
            <a:off x="6392863" y="5364163"/>
            <a:ext cx="341312" cy="341312"/>
            <a:chOff x="1304" y="2479"/>
            <a:chExt cx="384" cy="384"/>
          </a:xfrm>
        </p:grpSpPr>
        <p:sp>
          <p:nvSpPr>
            <p:cNvPr id="34070" name="Oval 7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71" name="AutoShape 7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21" name="Group 73"/>
          <p:cNvGrpSpPr>
            <a:grpSpLocks/>
          </p:cNvGrpSpPr>
          <p:nvPr/>
        </p:nvGrpSpPr>
        <p:grpSpPr bwMode="auto">
          <a:xfrm>
            <a:off x="6869113" y="5056188"/>
            <a:ext cx="341312" cy="339725"/>
            <a:chOff x="1304" y="2479"/>
            <a:chExt cx="384" cy="384"/>
          </a:xfrm>
        </p:grpSpPr>
        <p:sp>
          <p:nvSpPr>
            <p:cNvPr id="34068" name="Oval 7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69" name="AutoShape 7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22" name="Group 76"/>
          <p:cNvGrpSpPr>
            <a:grpSpLocks/>
          </p:cNvGrpSpPr>
          <p:nvPr/>
        </p:nvGrpSpPr>
        <p:grpSpPr bwMode="auto">
          <a:xfrm>
            <a:off x="6467475" y="5100638"/>
            <a:ext cx="341313" cy="339725"/>
            <a:chOff x="1304" y="2479"/>
            <a:chExt cx="384" cy="384"/>
          </a:xfrm>
        </p:grpSpPr>
        <p:sp>
          <p:nvSpPr>
            <p:cNvPr id="34066" name="Oval 7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67" name="AutoShape 7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23" name="Group 79"/>
          <p:cNvGrpSpPr>
            <a:grpSpLocks/>
          </p:cNvGrpSpPr>
          <p:nvPr/>
        </p:nvGrpSpPr>
        <p:grpSpPr bwMode="auto">
          <a:xfrm>
            <a:off x="6713538" y="5346700"/>
            <a:ext cx="341312" cy="339725"/>
            <a:chOff x="1304" y="2479"/>
            <a:chExt cx="384" cy="384"/>
          </a:xfrm>
        </p:grpSpPr>
        <p:sp>
          <p:nvSpPr>
            <p:cNvPr id="34064" name="Oval 8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65" name="AutoShape 8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3824" name="Oval 82"/>
          <p:cNvSpPr>
            <a:spLocks noChangeArrowheads="1"/>
          </p:cNvSpPr>
          <p:nvPr/>
        </p:nvSpPr>
        <p:spPr bwMode="auto">
          <a:xfrm>
            <a:off x="5559425" y="4094163"/>
            <a:ext cx="2538413" cy="2536825"/>
          </a:xfrm>
          <a:prstGeom prst="ellipse">
            <a:avLst/>
          </a:prstGeom>
          <a:gradFill rotWithShape="1">
            <a:gsLst>
              <a:gs pos="0">
                <a:srgbClr val="FF0000">
                  <a:alpha val="20000"/>
                </a:srgbClr>
              </a:gs>
              <a:gs pos="100000">
                <a:srgbClr val="CCFF99">
                  <a:alpha val="81000"/>
                </a:srgbClr>
              </a:gs>
            </a:gsLst>
            <a:path path="shape">
              <a:fillToRect l="50000" t="50000" r="50000" b="50000"/>
            </a:path>
          </a:gradFill>
          <a:ln w="9525" algn="ctr">
            <a:noFill/>
            <a:round/>
            <a:headEnd/>
            <a:tailEnd/>
          </a:ln>
        </p:spPr>
        <p:txBody>
          <a:bodyPr wrap="none" anchor="ctr"/>
          <a:lstStyle/>
          <a:p>
            <a:endParaRPr lang="en-US"/>
          </a:p>
        </p:txBody>
      </p:sp>
      <p:sp>
        <p:nvSpPr>
          <p:cNvPr id="33825" name="Oval 83"/>
          <p:cNvSpPr>
            <a:spLocks noChangeArrowheads="1"/>
          </p:cNvSpPr>
          <p:nvPr/>
        </p:nvSpPr>
        <p:spPr bwMode="auto">
          <a:xfrm>
            <a:off x="5507038" y="5170488"/>
            <a:ext cx="403225" cy="403225"/>
          </a:xfrm>
          <a:prstGeom prst="ellipse">
            <a:avLst/>
          </a:prstGeom>
          <a:solidFill>
            <a:srgbClr val="000000"/>
          </a:solidFill>
          <a:ln w="9525" algn="ctr">
            <a:noFill/>
            <a:round/>
            <a:headEnd/>
            <a:tailEnd/>
          </a:ln>
        </p:spPr>
        <p:txBody>
          <a:bodyPr wrap="none" anchor="ctr"/>
          <a:lstStyle/>
          <a:p>
            <a:endParaRPr lang="en-US"/>
          </a:p>
        </p:txBody>
      </p:sp>
      <p:sp>
        <p:nvSpPr>
          <p:cNvPr id="33826" name="Oval 84"/>
          <p:cNvSpPr>
            <a:spLocks noChangeArrowheads="1"/>
          </p:cNvSpPr>
          <p:nvPr/>
        </p:nvSpPr>
        <p:spPr bwMode="auto">
          <a:xfrm>
            <a:off x="6627813" y="4060825"/>
            <a:ext cx="401637" cy="401638"/>
          </a:xfrm>
          <a:prstGeom prst="ellipse">
            <a:avLst/>
          </a:prstGeom>
          <a:solidFill>
            <a:srgbClr val="000000"/>
          </a:solidFill>
          <a:ln w="9525" algn="ctr">
            <a:noFill/>
            <a:round/>
            <a:headEnd/>
            <a:tailEnd/>
          </a:ln>
        </p:spPr>
        <p:txBody>
          <a:bodyPr wrap="none" anchor="ctr"/>
          <a:lstStyle/>
          <a:p>
            <a:endParaRPr lang="en-US"/>
          </a:p>
        </p:txBody>
      </p:sp>
      <p:sp>
        <p:nvSpPr>
          <p:cNvPr id="33827" name="Oval 85"/>
          <p:cNvSpPr>
            <a:spLocks noChangeArrowheads="1"/>
          </p:cNvSpPr>
          <p:nvPr/>
        </p:nvSpPr>
        <p:spPr bwMode="auto">
          <a:xfrm>
            <a:off x="6627813" y="6257925"/>
            <a:ext cx="401637" cy="401638"/>
          </a:xfrm>
          <a:prstGeom prst="ellipse">
            <a:avLst/>
          </a:prstGeom>
          <a:solidFill>
            <a:srgbClr val="000000"/>
          </a:solidFill>
          <a:ln w="9525" algn="ctr">
            <a:noFill/>
            <a:round/>
            <a:headEnd/>
            <a:tailEnd/>
          </a:ln>
        </p:spPr>
        <p:txBody>
          <a:bodyPr wrap="none" anchor="ctr"/>
          <a:lstStyle/>
          <a:p>
            <a:endParaRPr lang="en-US"/>
          </a:p>
        </p:txBody>
      </p:sp>
      <p:sp>
        <p:nvSpPr>
          <p:cNvPr id="33828" name="Oval 86"/>
          <p:cNvSpPr>
            <a:spLocks noChangeArrowheads="1"/>
          </p:cNvSpPr>
          <p:nvPr/>
        </p:nvSpPr>
        <p:spPr bwMode="auto">
          <a:xfrm>
            <a:off x="7383463" y="4389438"/>
            <a:ext cx="403225" cy="403225"/>
          </a:xfrm>
          <a:prstGeom prst="ellipse">
            <a:avLst/>
          </a:prstGeom>
          <a:solidFill>
            <a:srgbClr val="000000"/>
          </a:solidFill>
          <a:ln w="9525" algn="ctr">
            <a:noFill/>
            <a:round/>
            <a:headEnd/>
            <a:tailEnd/>
          </a:ln>
        </p:spPr>
        <p:txBody>
          <a:bodyPr wrap="none" anchor="ctr"/>
          <a:lstStyle/>
          <a:p>
            <a:endParaRPr lang="en-US"/>
          </a:p>
        </p:txBody>
      </p:sp>
      <p:sp>
        <p:nvSpPr>
          <p:cNvPr id="33829" name="Oval 87"/>
          <p:cNvSpPr>
            <a:spLocks noChangeArrowheads="1"/>
          </p:cNvSpPr>
          <p:nvPr/>
        </p:nvSpPr>
        <p:spPr bwMode="auto">
          <a:xfrm>
            <a:off x="5829300" y="4389438"/>
            <a:ext cx="401638" cy="403225"/>
          </a:xfrm>
          <a:prstGeom prst="ellipse">
            <a:avLst/>
          </a:prstGeom>
          <a:solidFill>
            <a:srgbClr val="000000"/>
          </a:solidFill>
          <a:ln w="9525" algn="ctr">
            <a:noFill/>
            <a:round/>
            <a:headEnd/>
            <a:tailEnd/>
          </a:ln>
        </p:spPr>
        <p:txBody>
          <a:bodyPr wrap="none" anchor="ctr"/>
          <a:lstStyle/>
          <a:p>
            <a:endParaRPr lang="en-US"/>
          </a:p>
        </p:txBody>
      </p:sp>
      <p:sp>
        <p:nvSpPr>
          <p:cNvPr id="33830" name="Oval 88"/>
          <p:cNvSpPr>
            <a:spLocks noChangeArrowheads="1"/>
          </p:cNvSpPr>
          <p:nvPr/>
        </p:nvSpPr>
        <p:spPr bwMode="auto">
          <a:xfrm>
            <a:off x="5849938" y="5937250"/>
            <a:ext cx="401637" cy="401638"/>
          </a:xfrm>
          <a:prstGeom prst="ellipse">
            <a:avLst/>
          </a:prstGeom>
          <a:solidFill>
            <a:srgbClr val="000000"/>
          </a:solidFill>
          <a:ln w="9525" algn="ctr">
            <a:noFill/>
            <a:round/>
            <a:headEnd/>
            <a:tailEnd/>
          </a:ln>
        </p:spPr>
        <p:txBody>
          <a:bodyPr wrap="none" anchor="ctr"/>
          <a:lstStyle/>
          <a:p>
            <a:endParaRPr lang="en-US"/>
          </a:p>
        </p:txBody>
      </p:sp>
      <p:sp>
        <p:nvSpPr>
          <p:cNvPr id="33831" name="Oval 89"/>
          <p:cNvSpPr>
            <a:spLocks noChangeArrowheads="1"/>
          </p:cNvSpPr>
          <p:nvPr/>
        </p:nvSpPr>
        <p:spPr bwMode="auto">
          <a:xfrm>
            <a:off x="7396163" y="5938838"/>
            <a:ext cx="401637" cy="401637"/>
          </a:xfrm>
          <a:prstGeom prst="ellipse">
            <a:avLst/>
          </a:prstGeom>
          <a:solidFill>
            <a:srgbClr val="000000"/>
          </a:solidFill>
          <a:ln w="9525" algn="ctr">
            <a:noFill/>
            <a:round/>
            <a:headEnd/>
            <a:tailEnd/>
          </a:ln>
        </p:spPr>
        <p:txBody>
          <a:bodyPr wrap="none" anchor="ctr"/>
          <a:lstStyle/>
          <a:p>
            <a:endParaRPr lang="en-US"/>
          </a:p>
        </p:txBody>
      </p:sp>
      <p:grpSp>
        <p:nvGrpSpPr>
          <p:cNvPr id="33832" name="Group 90"/>
          <p:cNvGrpSpPr>
            <a:grpSpLocks/>
          </p:cNvGrpSpPr>
          <p:nvPr/>
        </p:nvGrpSpPr>
        <p:grpSpPr bwMode="auto">
          <a:xfrm>
            <a:off x="6702425" y="4116388"/>
            <a:ext cx="268288" cy="266700"/>
            <a:chOff x="3092" y="2594"/>
            <a:chExt cx="182" cy="182"/>
          </a:xfrm>
        </p:grpSpPr>
        <p:sp>
          <p:nvSpPr>
            <p:cNvPr id="34062" name="Oval 9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63" name="Line 9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33" name="Group 93"/>
          <p:cNvGrpSpPr>
            <a:grpSpLocks/>
          </p:cNvGrpSpPr>
          <p:nvPr/>
        </p:nvGrpSpPr>
        <p:grpSpPr bwMode="auto">
          <a:xfrm>
            <a:off x="6681788" y="6313488"/>
            <a:ext cx="268287" cy="266700"/>
            <a:chOff x="3092" y="2594"/>
            <a:chExt cx="182" cy="182"/>
          </a:xfrm>
        </p:grpSpPr>
        <p:sp>
          <p:nvSpPr>
            <p:cNvPr id="34060" name="Oval 9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61" name="Line 9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834" name="Oval 96"/>
          <p:cNvSpPr>
            <a:spLocks noChangeArrowheads="1"/>
          </p:cNvSpPr>
          <p:nvPr/>
        </p:nvSpPr>
        <p:spPr bwMode="auto">
          <a:xfrm>
            <a:off x="1422400" y="312738"/>
            <a:ext cx="401638" cy="403225"/>
          </a:xfrm>
          <a:prstGeom prst="ellipse">
            <a:avLst/>
          </a:prstGeom>
          <a:solidFill>
            <a:srgbClr val="000000"/>
          </a:solidFill>
          <a:ln w="9525" algn="ctr">
            <a:noFill/>
            <a:round/>
            <a:headEnd/>
            <a:tailEnd/>
          </a:ln>
        </p:spPr>
        <p:txBody>
          <a:bodyPr wrap="none" anchor="ctr"/>
          <a:lstStyle/>
          <a:p>
            <a:endParaRPr lang="en-US"/>
          </a:p>
        </p:txBody>
      </p:sp>
      <p:sp>
        <p:nvSpPr>
          <p:cNvPr id="33835" name="Oval 97"/>
          <p:cNvSpPr>
            <a:spLocks noChangeArrowheads="1"/>
          </p:cNvSpPr>
          <p:nvPr/>
        </p:nvSpPr>
        <p:spPr bwMode="auto">
          <a:xfrm>
            <a:off x="1422400" y="2509838"/>
            <a:ext cx="401638" cy="401637"/>
          </a:xfrm>
          <a:prstGeom prst="ellipse">
            <a:avLst/>
          </a:prstGeom>
          <a:solidFill>
            <a:srgbClr val="000000"/>
          </a:solidFill>
          <a:ln w="9525" algn="ctr">
            <a:noFill/>
            <a:round/>
            <a:headEnd/>
            <a:tailEnd/>
          </a:ln>
        </p:spPr>
        <p:txBody>
          <a:bodyPr wrap="none" anchor="ctr"/>
          <a:lstStyle/>
          <a:p>
            <a:endParaRPr lang="en-US"/>
          </a:p>
        </p:txBody>
      </p:sp>
      <p:sp>
        <p:nvSpPr>
          <p:cNvPr id="33836" name="Oval 98"/>
          <p:cNvSpPr>
            <a:spLocks noChangeArrowheads="1"/>
          </p:cNvSpPr>
          <p:nvPr/>
        </p:nvSpPr>
        <p:spPr bwMode="auto">
          <a:xfrm>
            <a:off x="2530475" y="1422400"/>
            <a:ext cx="403225" cy="403225"/>
          </a:xfrm>
          <a:prstGeom prst="ellipse">
            <a:avLst/>
          </a:prstGeom>
          <a:solidFill>
            <a:srgbClr val="000000"/>
          </a:solidFill>
          <a:ln w="9525" algn="ctr">
            <a:noFill/>
            <a:round/>
            <a:headEnd/>
            <a:tailEnd/>
          </a:ln>
        </p:spPr>
        <p:txBody>
          <a:bodyPr wrap="none" anchor="ctr"/>
          <a:lstStyle/>
          <a:p>
            <a:endParaRPr lang="en-US"/>
          </a:p>
        </p:txBody>
      </p:sp>
      <p:sp>
        <p:nvSpPr>
          <p:cNvPr id="33837" name="Oval 99"/>
          <p:cNvSpPr>
            <a:spLocks noChangeArrowheads="1"/>
          </p:cNvSpPr>
          <p:nvPr/>
        </p:nvSpPr>
        <p:spPr bwMode="auto">
          <a:xfrm>
            <a:off x="2178050" y="641350"/>
            <a:ext cx="403225" cy="403225"/>
          </a:xfrm>
          <a:prstGeom prst="ellipse">
            <a:avLst/>
          </a:prstGeom>
          <a:solidFill>
            <a:srgbClr val="000000"/>
          </a:solidFill>
          <a:ln w="9525" algn="ctr">
            <a:noFill/>
            <a:round/>
            <a:headEnd/>
            <a:tailEnd/>
          </a:ln>
        </p:spPr>
        <p:txBody>
          <a:bodyPr wrap="none" anchor="ctr"/>
          <a:lstStyle/>
          <a:p>
            <a:endParaRPr lang="en-US"/>
          </a:p>
        </p:txBody>
      </p:sp>
      <p:sp>
        <p:nvSpPr>
          <p:cNvPr id="33838" name="Oval 100"/>
          <p:cNvSpPr>
            <a:spLocks noChangeArrowheads="1"/>
          </p:cNvSpPr>
          <p:nvPr/>
        </p:nvSpPr>
        <p:spPr bwMode="auto">
          <a:xfrm>
            <a:off x="623888" y="641350"/>
            <a:ext cx="401637" cy="403225"/>
          </a:xfrm>
          <a:prstGeom prst="ellipse">
            <a:avLst/>
          </a:prstGeom>
          <a:solidFill>
            <a:srgbClr val="000000"/>
          </a:solidFill>
          <a:ln w="9525" algn="ctr">
            <a:noFill/>
            <a:round/>
            <a:headEnd/>
            <a:tailEnd/>
          </a:ln>
        </p:spPr>
        <p:txBody>
          <a:bodyPr wrap="none" anchor="ctr"/>
          <a:lstStyle/>
          <a:p>
            <a:endParaRPr lang="en-US"/>
          </a:p>
        </p:txBody>
      </p:sp>
      <p:sp>
        <p:nvSpPr>
          <p:cNvPr id="33839" name="Oval 101"/>
          <p:cNvSpPr>
            <a:spLocks noChangeArrowheads="1"/>
          </p:cNvSpPr>
          <p:nvPr/>
        </p:nvSpPr>
        <p:spPr bwMode="auto">
          <a:xfrm>
            <a:off x="644525" y="2189163"/>
            <a:ext cx="401638" cy="403225"/>
          </a:xfrm>
          <a:prstGeom prst="ellipse">
            <a:avLst/>
          </a:prstGeom>
          <a:solidFill>
            <a:srgbClr val="000000"/>
          </a:solidFill>
          <a:ln w="9525" algn="ctr">
            <a:noFill/>
            <a:round/>
            <a:headEnd/>
            <a:tailEnd/>
          </a:ln>
        </p:spPr>
        <p:txBody>
          <a:bodyPr wrap="none" anchor="ctr"/>
          <a:lstStyle/>
          <a:p>
            <a:endParaRPr lang="en-US"/>
          </a:p>
        </p:txBody>
      </p:sp>
      <p:grpSp>
        <p:nvGrpSpPr>
          <p:cNvPr id="33840" name="Group 102"/>
          <p:cNvGrpSpPr>
            <a:grpSpLocks/>
          </p:cNvGrpSpPr>
          <p:nvPr/>
        </p:nvGrpSpPr>
        <p:grpSpPr bwMode="auto">
          <a:xfrm>
            <a:off x="5891213" y="4441825"/>
            <a:ext cx="266700" cy="268288"/>
            <a:chOff x="3092" y="2594"/>
            <a:chExt cx="182" cy="182"/>
          </a:xfrm>
        </p:grpSpPr>
        <p:sp>
          <p:nvSpPr>
            <p:cNvPr id="34058"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59"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41" name="Group 105"/>
          <p:cNvGrpSpPr>
            <a:grpSpLocks/>
          </p:cNvGrpSpPr>
          <p:nvPr/>
        </p:nvGrpSpPr>
        <p:grpSpPr bwMode="auto">
          <a:xfrm>
            <a:off x="1477963" y="2576513"/>
            <a:ext cx="266700" cy="266700"/>
            <a:chOff x="3092" y="2594"/>
            <a:chExt cx="182" cy="182"/>
          </a:xfrm>
        </p:grpSpPr>
        <p:sp>
          <p:nvSpPr>
            <p:cNvPr id="34056"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57"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42" name="Group 108"/>
          <p:cNvGrpSpPr>
            <a:grpSpLocks/>
          </p:cNvGrpSpPr>
          <p:nvPr/>
        </p:nvGrpSpPr>
        <p:grpSpPr bwMode="auto">
          <a:xfrm>
            <a:off x="1497013" y="381000"/>
            <a:ext cx="266700" cy="266700"/>
            <a:chOff x="3092" y="2594"/>
            <a:chExt cx="182" cy="182"/>
          </a:xfrm>
        </p:grpSpPr>
        <p:sp>
          <p:nvSpPr>
            <p:cNvPr id="34054"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55"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843" name="Oval 111"/>
          <p:cNvSpPr>
            <a:spLocks noChangeArrowheads="1"/>
          </p:cNvSpPr>
          <p:nvPr/>
        </p:nvSpPr>
        <p:spPr bwMode="auto">
          <a:xfrm>
            <a:off x="2168525" y="2209800"/>
            <a:ext cx="401638" cy="403225"/>
          </a:xfrm>
          <a:prstGeom prst="ellipse">
            <a:avLst/>
          </a:prstGeom>
          <a:solidFill>
            <a:srgbClr val="000000"/>
          </a:solidFill>
          <a:ln w="9525" algn="ctr">
            <a:noFill/>
            <a:round/>
            <a:headEnd/>
            <a:tailEnd/>
          </a:ln>
        </p:spPr>
        <p:txBody>
          <a:bodyPr wrap="none" anchor="ctr"/>
          <a:lstStyle/>
          <a:p>
            <a:endParaRPr lang="en-US"/>
          </a:p>
        </p:txBody>
      </p:sp>
      <p:sp>
        <p:nvSpPr>
          <p:cNvPr id="33844" name="Line 112"/>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a:p>
        </p:txBody>
      </p:sp>
      <p:sp>
        <p:nvSpPr>
          <p:cNvPr id="33845" name="Line 113"/>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a:p>
        </p:txBody>
      </p:sp>
      <p:grpSp>
        <p:nvGrpSpPr>
          <p:cNvPr id="33846" name="Group 114"/>
          <p:cNvGrpSpPr>
            <a:grpSpLocks/>
          </p:cNvGrpSpPr>
          <p:nvPr/>
        </p:nvGrpSpPr>
        <p:grpSpPr bwMode="auto">
          <a:xfrm>
            <a:off x="7445375" y="4456113"/>
            <a:ext cx="266700" cy="268287"/>
            <a:chOff x="3092" y="2594"/>
            <a:chExt cx="182" cy="182"/>
          </a:xfrm>
        </p:grpSpPr>
        <p:sp>
          <p:nvSpPr>
            <p:cNvPr id="34052" name="Oval 11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53" name="Line 11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47" name="Group 117"/>
          <p:cNvGrpSpPr>
            <a:grpSpLocks/>
          </p:cNvGrpSpPr>
          <p:nvPr/>
        </p:nvGrpSpPr>
        <p:grpSpPr bwMode="auto">
          <a:xfrm>
            <a:off x="7445375" y="5992813"/>
            <a:ext cx="266700" cy="266700"/>
            <a:chOff x="3092" y="2594"/>
            <a:chExt cx="182" cy="182"/>
          </a:xfrm>
        </p:grpSpPr>
        <p:sp>
          <p:nvSpPr>
            <p:cNvPr id="34050" name="Oval 11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51" name="Line 11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48" name="Group 120"/>
          <p:cNvGrpSpPr>
            <a:grpSpLocks/>
          </p:cNvGrpSpPr>
          <p:nvPr/>
        </p:nvGrpSpPr>
        <p:grpSpPr bwMode="auto">
          <a:xfrm>
            <a:off x="5908675" y="6003925"/>
            <a:ext cx="266700" cy="266700"/>
            <a:chOff x="3092" y="2594"/>
            <a:chExt cx="182" cy="182"/>
          </a:xfrm>
        </p:grpSpPr>
        <p:sp>
          <p:nvSpPr>
            <p:cNvPr id="34048" name="Oval 12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49" name="Line 12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49" name="Group 123"/>
          <p:cNvGrpSpPr>
            <a:grpSpLocks/>
          </p:cNvGrpSpPr>
          <p:nvPr/>
        </p:nvGrpSpPr>
        <p:grpSpPr bwMode="auto">
          <a:xfrm>
            <a:off x="2244725" y="714375"/>
            <a:ext cx="266700" cy="268288"/>
            <a:chOff x="3092" y="2594"/>
            <a:chExt cx="182" cy="182"/>
          </a:xfrm>
        </p:grpSpPr>
        <p:sp>
          <p:nvSpPr>
            <p:cNvPr id="34046" name="Oval 12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47" name="Line 12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50" name="Group 126"/>
          <p:cNvGrpSpPr>
            <a:grpSpLocks/>
          </p:cNvGrpSpPr>
          <p:nvPr/>
        </p:nvGrpSpPr>
        <p:grpSpPr bwMode="auto">
          <a:xfrm>
            <a:off x="706438" y="703263"/>
            <a:ext cx="266700" cy="268287"/>
            <a:chOff x="3092" y="2594"/>
            <a:chExt cx="182" cy="182"/>
          </a:xfrm>
        </p:grpSpPr>
        <p:sp>
          <p:nvSpPr>
            <p:cNvPr id="34044" name="Oval 12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45" name="Line 12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51" name="Group 129"/>
          <p:cNvGrpSpPr>
            <a:grpSpLocks/>
          </p:cNvGrpSpPr>
          <p:nvPr/>
        </p:nvGrpSpPr>
        <p:grpSpPr bwMode="auto">
          <a:xfrm>
            <a:off x="717550" y="2230438"/>
            <a:ext cx="266700" cy="268287"/>
            <a:chOff x="3092" y="2594"/>
            <a:chExt cx="182" cy="182"/>
          </a:xfrm>
        </p:grpSpPr>
        <p:sp>
          <p:nvSpPr>
            <p:cNvPr id="34042" name="Oval 13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43" name="Line 13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52" name="Group 132"/>
          <p:cNvGrpSpPr>
            <a:grpSpLocks/>
          </p:cNvGrpSpPr>
          <p:nvPr/>
        </p:nvGrpSpPr>
        <p:grpSpPr bwMode="auto">
          <a:xfrm>
            <a:off x="2233613" y="2276475"/>
            <a:ext cx="266700" cy="268288"/>
            <a:chOff x="3092" y="2594"/>
            <a:chExt cx="182" cy="182"/>
          </a:xfrm>
        </p:grpSpPr>
        <p:sp>
          <p:nvSpPr>
            <p:cNvPr id="34040" name="Oval 13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41" name="Line 13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853" name="Oval 136"/>
          <p:cNvSpPr>
            <a:spLocks noChangeArrowheads="1"/>
          </p:cNvSpPr>
          <p:nvPr/>
        </p:nvSpPr>
        <p:spPr bwMode="auto">
          <a:xfrm>
            <a:off x="7735888" y="5170488"/>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3854" name="Group 137"/>
          <p:cNvGrpSpPr>
            <a:grpSpLocks/>
          </p:cNvGrpSpPr>
          <p:nvPr/>
        </p:nvGrpSpPr>
        <p:grpSpPr bwMode="auto">
          <a:xfrm>
            <a:off x="7775575" y="5221288"/>
            <a:ext cx="268288" cy="266700"/>
            <a:chOff x="3092" y="2594"/>
            <a:chExt cx="182" cy="182"/>
          </a:xfrm>
        </p:grpSpPr>
        <p:sp>
          <p:nvSpPr>
            <p:cNvPr id="34038" name="Oval 13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39" name="Line 13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855" name="Oval 140"/>
          <p:cNvSpPr>
            <a:spLocks noChangeArrowheads="1"/>
          </p:cNvSpPr>
          <p:nvPr/>
        </p:nvSpPr>
        <p:spPr bwMode="auto">
          <a:xfrm>
            <a:off x="301625" y="1422400"/>
            <a:ext cx="401638" cy="403225"/>
          </a:xfrm>
          <a:prstGeom prst="ellipse">
            <a:avLst/>
          </a:prstGeom>
          <a:solidFill>
            <a:srgbClr val="000000"/>
          </a:solidFill>
          <a:ln w="9525" algn="ctr">
            <a:noFill/>
            <a:round/>
            <a:headEnd/>
            <a:tailEnd/>
          </a:ln>
        </p:spPr>
        <p:txBody>
          <a:bodyPr wrap="none" anchor="ctr"/>
          <a:lstStyle/>
          <a:p>
            <a:endParaRPr lang="en-US"/>
          </a:p>
        </p:txBody>
      </p:sp>
      <p:grpSp>
        <p:nvGrpSpPr>
          <p:cNvPr id="33856" name="Group 141"/>
          <p:cNvGrpSpPr>
            <a:grpSpLocks/>
          </p:cNvGrpSpPr>
          <p:nvPr/>
        </p:nvGrpSpPr>
        <p:grpSpPr bwMode="auto">
          <a:xfrm>
            <a:off x="392113" y="1473200"/>
            <a:ext cx="268287" cy="266700"/>
            <a:chOff x="3092" y="2594"/>
            <a:chExt cx="182" cy="182"/>
          </a:xfrm>
        </p:grpSpPr>
        <p:sp>
          <p:nvSpPr>
            <p:cNvPr id="34036" name="Oval 14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37" name="Line 14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57" name="Group 144"/>
          <p:cNvGrpSpPr>
            <a:grpSpLocks/>
          </p:cNvGrpSpPr>
          <p:nvPr/>
        </p:nvGrpSpPr>
        <p:grpSpPr bwMode="auto">
          <a:xfrm>
            <a:off x="2593975" y="1498600"/>
            <a:ext cx="266700" cy="268288"/>
            <a:chOff x="3092" y="2594"/>
            <a:chExt cx="182" cy="182"/>
          </a:xfrm>
        </p:grpSpPr>
        <p:sp>
          <p:nvSpPr>
            <p:cNvPr id="34034" name="Oval 14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35" name="Line 14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858" name="Oval 151"/>
          <p:cNvSpPr>
            <a:spLocks noChangeArrowheads="1"/>
          </p:cNvSpPr>
          <p:nvPr/>
        </p:nvSpPr>
        <p:spPr bwMode="auto">
          <a:xfrm>
            <a:off x="1816100" y="1473200"/>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3859" name="Group 152"/>
          <p:cNvGrpSpPr>
            <a:grpSpLocks/>
          </p:cNvGrpSpPr>
          <p:nvPr/>
        </p:nvGrpSpPr>
        <p:grpSpPr bwMode="auto">
          <a:xfrm>
            <a:off x="1738313" y="1512888"/>
            <a:ext cx="341312" cy="341312"/>
            <a:chOff x="1304" y="2479"/>
            <a:chExt cx="384" cy="384"/>
          </a:xfrm>
        </p:grpSpPr>
        <p:sp>
          <p:nvSpPr>
            <p:cNvPr id="34032" name="Oval 1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33" name="AutoShape 1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60" name="Group 155"/>
          <p:cNvGrpSpPr>
            <a:grpSpLocks/>
          </p:cNvGrpSpPr>
          <p:nvPr/>
        </p:nvGrpSpPr>
        <p:grpSpPr bwMode="auto">
          <a:xfrm>
            <a:off x="1057275" y="1458913"/>
            <a:ext cx="339725" cy="339725"/>
            <a:chOff x="1304" y="2479"/>
            <a:chExt cx="384" cy="384"/>
          </a:xfrm>
        </p:grpSpPr>
        <p:sp>
          <p:nvSpPr>
            <p:cNvPr id="34030" name="Oval 1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31" name="AutoShape 1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3861" name="WordArt 159"/>
          <p:cNvSpPr>
            <a:spLocks noChangeArrowheads="1" noChangeShapeType="1" noTextEdit="1"/>
          </p:cNvSpPr>
          <p:nvPr/>
        </p:nvSpPr>
        <p:spPr bwMode="auto">
          <a:xfrm>
            <a:off x="3194050" y="4154488"/>
            <a:ext cx="858838" cy="7096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p>
        </p:txBody>
      </p:sp>
      <p:sp>
        <p:nvSpPr>
          <p:cNvPr id="33862" name="Oval 160"/>
          <p:cNvSpPr>
            <a:spLocks noChangeArrowheads="1"/>
          </p:cNvSpPr>
          <p:nvPr/>
        </p:nvSpPr>
        <p:spPr bwMode="auto">
          <a:xfrm>
            <a:off x="1204913" y="4673600"/>
            <a:ext cx="1300162" cy="1300163"/>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253985" name="Group 161"/>
          <p:cNvGrpSpPr>
            <a:grpSpLocks/>
          </p:cNvGrpSpPr>
          <p:nvPr/>
        </p:nvGrpSpPr>
        <p:grpSpPr bwMode="auto">
          <a:xfrm>
            <a:off x="1722438" y="4565650"/>
            <a:ext cx="266700" cy="1516063"/>
            <a:chOff x="3211" y="724"/>
            <a:chExt cx="182" cy="1037"/>
          </a:xfrm>
        </p:grpSpPr>
        <p:grpSp>
          <p:nvGrpSpPr>
            <p:cNvPr id="34024" name="Group 162"/>
            <p:cNvGrpSpPr>
              <a:grpSpLocks/>
            </p:cNvGrpSpPr>
            <p:nvPr/>
          </p:nvGrpSpPr>
          <p:grpSpPr bwMode="auto">
            <a:xfrm>
              <a:off x="3211" y="724"/>
              <a:ext cx="182" cy="182"/>
              <a:chOff x="5384" y="1264"/>
              <a:chExt cx="182" cy="182"/>
            </a:xfrm>
          </p:grpSpPr>
          <p:sp>
            <p:nvSpPr>
              <p:cNvPr id="34028" name="Oval 163"/>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29" name="Line 164"/>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4025" name="Group 165"/>
            <p:cNvGrpSpPr>
              <a:grpSpLocks/>
            </p:cNvGrpSpPr>
            <p:nvPr/>
          </p:nvGrpSpPr>
          <p:grpSpPr bwMode="auto">
            <a:xfrm>
              <a:off x="3211" y="1579"/>
              <a:ext cx="182" cy="182"/>
              <a:chOff x="5384" y="1264"/>
              <a:chExt cx="182" cy="182"/>
            </a:xfrm>
          </p:grpSpPr>
          <p:sp>
            <p:nvSpPr>
              <p:cNvPr id="34026" name="Oval 16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27" name="Line 16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3864" name="Oval 168"/>
          <p:cNvSpPr>
            <a:spLocks noChangeArrowheads="1"/>
          </p:cNvSpPr>
          <p:nvPr/>
        </p:nvSpPr>
        <p:spPr bwMode="auto">
          <a:xfrm>
            <a:off x="1566863" y="5421313"/>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65" name="Oval 169"/>
          <p:cNvSpPr>
            <a:spLocks noChangeArrowheads="1"/>
          </p:cNvSpPr>
          <p:nvPr/>
        </p:nvSpPr>
        <p:spPr bwMode="auto">
          <a:xfrm>
            <a:off x="2009775" y="4978400"/>
            <a:ext cx="296863"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66" name="Oval 170"/>
          <p:cNvSpPr>
            <a:spLocks noChangeArrowheads="1"/>
          </p:cNvSpPr>
          <p:nvPr/>
        </p:nvSpPr>
        <p:spPr bwMode="auto">
          <a:xfrm>
            <a:off x="2000250" y="5318125"/>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67" name="Oval 171"/>
          <p:cNvSpPr>
            <a:spLocks noChangeArrowheads="1"/>
          </p:cNvSpPr>
          <p:nvPr/>
        </p:nvSpPr>
        <p:spPr bwMode="auto">
          <a:xfrm>
            <a:off x="1576388" y="4895850"/>
            <a:ext cx="296862"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3868" name="Group 172"/>
          <p:cNvGrpSpPr>
            <a:grpSpLocks/>
          </p:cNvGrpSpPr>
          <p:nvPr/>
        </p:nvGrpSpPr>
        <p:grpSpPr bwMode="auto">
          <a:xfrm>
            <a:off x="1646238" y="5186363"/>
            <a:ext cx="341312" cy="341312"/>
            <a:chOff x="1304" y="2479"/>
            <a:chExt cx="384" cy="384"/>
          </a:xfrm>
        </p:grpSpPr>
        <p:sp>
          <p:nvSpPr>
            <p:cNvPr id="34022" name="Oval 17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23" name="AutoShape 17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69" name="Group 175"/>
          <p:cNvGrpSpPr>
            <a:grpSpLocks/>
          </p:cNvGrpSpPr>
          <p:nvPr/>
        </p:nvGrpSpPr>
        <p:grpSpPr bwMode="auto">
          <a:xfrm>
            <a:off x="1962150" y="5160963"/>
            <a:ext cx="341313" cy="341312"/>
            <a:chOff x="1304" y="2479"/>
            <a:chExt cx="384" cy="384"/>
          </a:xfrm>
        </p:grpSpPr>
        <p:sp>
          <p:nvSpPr>
            <p:cNvPr id="34020" name="Oval 17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21" name="AutoShape 17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70" name="Group 178"/>
          <p:cNvGrpSpPr>
            <a:grpSpLocks/>
          </p:cNvGrpSpPr>
          <p:nvPr/>
        </p:nvGrpSpPr>
        <p:grpSpPr bwMode="auto">
          <a:xfrm>
            <a:off x="1743075" y="5440363"/>
            <a:ext cx="339725" cy="341312"/>
            <a:chOff x="1304" y="2479"/>
            <a:chExt cx="384" cy="384"/>
          </a:xfrm>
        </p:grpSpPr>
        <p:sp>
          <p:nvSpPr>
            <p:cNvPr id="34018" name="Oval 1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19" name="AutoShape 1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71" name="Group 181"/>
          <p:cNvGrpSpPr>
            <a:grpSpLocks/>
          </p:cNvGrpSpPr>
          <p:nvPr/>
        </p:nvGrpSpPr>
        <p:grpSpPr bwMode="auto">
          <a:xfrm>
            <a:off x="1419225" y="5010150"/>
            <a:ext cx="341313" cy="341313"/>
            <a:chOff x="1304" y="2479"/>
            <a:chExt cx="384" cy="384"/>
          </a:xfrm>
        </p:grpSpPr>
        <p:sp>
          <p:nvSpPr>
            <p:cNvPr id="34016" name="Oval 18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17" name="AutoShape 18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72" name="Group 184"/>
          <p:cNvGrpSpPr>
            <a:grpSpLocks/>
          </p:cNvGrpSpPr>
          <p:nvPr/>
        </p:nvGrpSpPr>
        <p:grpSpPr bwMode="auto">
          <a:xfrm>
            <a:off x="1765300" y="4922838"/>
            <a:ext cx="341313" cy="341312"/>
            <a:chOff x="1304" y="2479"/>
            <a:chExt cx="384" cy="384"/>
          </a:xfrm>
        </p:grpSpPr>
        <p:sp>
          <p:nvSpPr>
            <p:cNvPr id="34014" name="Oval 18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15" name="AutoShape 18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73" name="Group 187"/>
          <p:cNvGrpSpPr>
            <a:grpSpLocks/>
          </p:cNvGrpSpPr>
          <p:nvPr/>
        </p:nvGrpSpPr>
        <p:grpSpPr bwMode="auto">
          <a:xfrm>
            <a:off x="1422400" y="5335588"/>
            <a:ext cx="341313" cy="341312"/>
            <a:chOff x="1304" y="2479"/>
            <a:chExt cx="384" cy="384"/>
          </a:xfrm>
        </p:grpSpPr>
        <p:sp>
          <p:nvSpPr>
            <p:cNvPr id="34012" name="Oval 18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13" name="AutoShape 18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74" name="Group 190"/>
          <p:cNvGrpSpPr>
            <a:grpSpLocks/>
          </p:cNvGrpSpPr>
          <p:nvPr/>
        </p:nvGrpSpPr>
        <p:grpSpPr bwMode="auto">
          <a:xfrm>
            <a:off x="1898650" y="5027613"/>
            <a:ext cx="341313" cy="339725"/>
            <a:chOff x="1304" y="2479"/>
            <a:chExt cx="384" cy="384"/>
          </a:xfrm>
        </p:grpSpPr>
        <p:sp>
          <p:nvSpPr>
            <p:cNvPr id="34010" name="Oval 19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11" name="AutoShape 19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75" name="Group 193"/>
          <p:cNvGrpSpPr>
            <a:grpSpLocks/>
          </p:cNvGrpSpPr>
          <p:nvPr/>
        </p:nvGrpSpPr>
        <p:grpSpPr bwMode="auto">
          <a:xfrm>
            <a:off x="1497013" y="5072063"/>
            <a:ext cx="341312" cy="339725"/>
            <a:chOff x="1304" y="2479"/>
            <a:chExt cx="384" cy="384"/>
          </a:xfrm>
        </p:grpSpPr>
        <p:sp>
          <p:nvSpPr>
            <p:cNvPr id="34008" name="Oval 19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09" name="AutoShape 19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876" name="Group 196"/>
          <p:cNvGrpSpPr>
            <a:grpSpLocks/>
          </p:cNvGrpSpPr>
          <p:nvPr/>
        </p:nvGrpSpPr>
        <p:grpSpPr bwMode="auto">
          <a:xfrm>
            <a:off x="1743075" y="5318125"/>
            <a:ext cx="341313" cy="339725"/>
            <a:chOff x="1304" y="2479"/>
            <a:chExt cx="384" cy="384"/>
          </a:xfrm>
        </p:grpSpPr>
        <p:sp>
          <p:nvSpPr>
            <p:cNvPr id="34006" name="Oval 19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007" name="AutoShape 19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3877" name="Oval 199"/>
          <p:cNvSpPr>
            <a:spLocks noChangeArrowheads="1"/>
          </p:cNvSpPr>
          <p:nvPr/>
        </p:nvSpPr>
        <p:spPr bwMode="auto">
          <a:xfrm>
            <a:off x="588963" y="4065588"/>
            <a:ext cx="2538412" cy="2536825"/>
          </a:xfrm>
          <a:prstGeom prst="ellipse">
            <a:avLst/>
          </a:prstGeom>
          <a:gradFill rotWithShape="1">
            <a:gsLst>
              <a:gs pos="0">
                <a:srgbClr val="FF0000">
                  <a:alpha val="20000"/>
                </a:srgbClr>
              </a:gs>
              <a:gs pos="100000">
                <a:srgbClr val="CCFF99">
                  <a:alpha val="81000"/>
                </a:srgbClr>
              </a:gs>
            </a:gsLst>
            <a:path path="shape">
              <a:fillToRect l="50000" t="50000" r="50000" b="50000"/>
            </a:path>
          </a:gradFill>
          <a:ln w="9525" algn="ctr">
            <a:noFill/>
            <a:round/>
            <a:headEnd/>
            <a:tailEnd/>
          </a:ln>
        </p:spPr>
        <p:txBody>
          <a:bodyPr wrap="none" anchor="ctr"/>
          <a:lstStyle/>
          <a:p>
            <a:endParaRPr lang="en-US"/>
          </a:p>
        </p:txBody>
      </p:sp>
      <p:sp>
        <p:nvSpPr>
          <p:cNvPr id="33878" name="Oval 200"/>
          <p:cNvSpPr>
            <a:spLocks noChangeArrowheads="1"/>
          </p:cNvSpPr>
          <p:nvPr/>
        </p:nvSpPr>
        <p:spPr bwMode="auto">
          <a:xfrm>
            <a:off x="536575" y="5141913"/>
            <a:ext cx="403225" cy="403225"/>
          </a:xfrm>
          <a:prstGeom prst="ellipse">
            <a:avLst/>
          </a:prstGeom>
          <a:solidFill>
            <a:srgbClr val="000000"/>
          </a:solidFill>
          <a:ln w="9525" algn="ctr">
            <a:noFill/>
            <a:round/>
            <a:headEnd/>
            <a:tailEnd/>
          </a:ln>
        </p:spPr>
        <p:txBody>
          <a:bodyPr wrap="none" anchor="ctr"/>
          <a:lstStyle/>
          <a:p>
            <a:endParaRPr lang="en-US"/>
          </a:p>
        </p:txBody>
      </p:sp>
      <p:sp>
        <p:nvSpPr>
          <p:cNvPr id="33879" name="Oval 201"/>
          <p:cNvSpPr>
            <a:spLocks noChangeArrowheads="1"/>
          </p:cNvSpPr>
          <p:nvPr/>
        </p:nvSpPr>
        <p:spPr bwMode="auto">
          <a:xfrm>
            <a:off x="1657350" y="4032250"/>
            <a:ext cx="401638" cy="401638"/>
          </a:xfrm>
          <a:prstGeom prst="ellipse">
            <a:avLst/>
          </a:prstGeom>
          <a:solidFill>
            <a:srgbClr val="000000"/>
          </a:solidFill>
          <a:ln w="9525" algn="ctr">
            <a:noFill/>
            <a:round/>
            <a:headEnd/>
            <a:tailEnd/>
          </a:ln>
        </p:spPr>
        <p:txBody>
          <a:bodyPr wrap="none" anchor="ctr"/>
          <a:lstStyle/>
          <a:p>
            <a:endParaRPr lang="en-US"/>
          </a:p>
        </p:txBody>
      </p:sp>
      <p:sp>
        <p:nvSpPr>
          <p:cNvPr id="33880" name="Oval 202"/>
          <p:cNvSpPr>
            <a:spLocks noChangeArrowheads="1"/>
          </p:cNvSpPr>
          <p:nvPr/>
        </p:nvSpPr>
        <p:spPr bwMode="auto">
          <a:xfrm>
            <a:off x="1657350" y="6229350"/>
            <a:ext cx="401638" cy="401638"/>
          </a:xfrm>
          <a:prstGeom prst="ellipse">
            <a:avLst/>
          </a:prstGeom>
          <a:solidFill>
            <a:srgbClr val="000000"/>
          </a:solidFill>
          <a:ln w="9525" algn="ctr">
            <a:noFill/>
            <a:round/>
            <a:headEnd/>
            <a:tailEnd/>
          </a:ln>
        </p:spPr>
        <p:txBody>
          <a:bodyPr wrap="none" anchor="ctr"/>
          <a:lstStyle/>
          <a:p>
            <a:endParaRPr lang="en-US"/>
          </a:p>
        </p:txBody>
      </p:sp>
      <p:sp>
        <p:nvSpPr>
          <p:cNvPr id="33881" name="Oval 203"/>
          <p:cNvSpPr>
            <a:spLocks noChangeArrowheads="1"/>
          </p:cNvSpPr>
          <p:nvPr/>
        </p:nvSpPr>
        <p:spPr bwMode="auto">
          <a:xfrm>
            <a:off x="2413000" y="4360863"/>
            <a:ext cx="403225" cy="403225"/>
          </a:xfrm>
          <a:prstGeom prst="ellipse">
            <a:avLst/>
          </a:prstGeom>
          <a:solidFill>
            <a:srgbClr val="000000"/>
          </a:solidFill>
          <a:ln w="9525" algn="ctr">
            <a:noFill/>
            <a:round/>
            <a:headEnd/>
            <a:tailEnd/>
          </a:ln>
        </p:spPr>
        <p:txBody>
          <a:bodyPr wrap="none" anchor="ctr"/>
          <a:lstStyle/>
          <a:p>
            <a:endParaRPr lang="en-US"/>
          </a:p>
        </p:txBody>
      </p:sp>
      <p:sp>
        <p:nvSpPr>
          <p:cNvPr id="33882" name="Oval 204"/>
          <p:cNvSpPr>
            <a:spLocks noChangeArrowheads="1"/>
          </p:cNvSpPr>
          <p:nvPr/>
        </p:nvSpPr>
        <p:spPr bwMode="auto">
          <a:xfrm>
            <a:off x="858838" y="4360863"/>
            <a:ext cx="401637" cy="403225"/>
          </a:xfrm>
          <a:prstGeom prst="ellipse">
            <a:avLst/>
          </a:prstGeom>
          <a:solidFill>
            <a:srgbClr val="000000"/>
          </a:solidFill>
          <a:ln w="9525" algn="ctr">
            <a:noFill/>
            <a:round/>
            <a:headEnd/>
            <a:tailEnd/>
          </a:ln>
        </p:spPr>
        <p:txBody>
          <a:bodyPr wrap="none" anchor="ctr"/>
          <a:lstStyle/>
          <a:p>
            <a:endParaRPr lang="en-US"/>
          </a:p>
        </p:txBody>
      </p:sp>
      <p:sp>
        <p:nvSpPr>
          <p:cNvPr id="33883" name="Oval 205"/>
          <p:cNvSpPr>
            <a:spLocks noChangeArrowheads="1"/>
          </p:cNvSpPr>
          <p:nvPr/>
        </p:nvSpPr>
        <p:spPr bwMode="auto">
          <a:xfrm>
            <a:off x="879475" y="5908675"/>
            <a:ext cx="401638" cy="401638"/>
          </a:xfrm>
          <a:prstGeom prst="ellipse">
            <a:avLst/>
          </a:prstGeom>
          <a:solidFill>
            <a:srgbClr val="000000"/>
          </a:solidFill>
          <a:ln w="9525" algn="ctr">
            <a:noFill/>
            <a:round/>
            <a:headEnd/>
            <a:tailEnd/>
          </a:ln>
        </p:spPr>
        <p:txBody>
          <a:bodyPr wrap="none" anchor="ctr"/>
          <a:lstStyle/>
          <a:p>
            <a:endParaRPr lang="en-US"/>
          </a:p>
        </p:txBody>
      </p:sp>
      <p:sp>
        <p:nvSpPr>
          <p:cNvPr id="33884" name="Oval 206"/>
          <p:cNvSpPr>
            <a:spLocks noChangeArrowheads="1"/>
          </p:cNvSpPr>
          <p:nvPr/>
        </p:nvSpPr>
        <p:spPr bwMode="auto">
          <a:xfrm>
            <a:off x="2425700" y="5910263"/>
            <a:ext cx="401638" cy="401637"/>
          </a:xfrm>
          <a:prstGeom prst="ellipse">
            <a:avLst/>
          </a:prstGeom>
          <a:solidFill>
            <a:srgbClr val="000000"/>
          </a:solidFill>
          <a:ln w="9525" algn="ctr">
            <a:noFill/>
            <a:round/>
            <a:headEnd/>
            <a:tailEnd/>
          </a:ln>
        </p:spPr>
        <p:txBody>
          <a:bodyPr wrap="none" anchor="ctr"/>
          <a:lstStyle/>
          <a:p>
            <a:endParaRPr lang="en-US"/>
          </a:p>
        </p:txBody>
      </p:sp>
      <p:grpSp>
        <p:nvGrpSpPr>
          <p:cNvPr id="33885" name="Group 207"/>
          <p:cNvGrpSpPr>
            <a:grpSpLocks/>
          </p:cNvGrpSpPr>
          <p:nvPr/>
        </p:nvGrpSpPr>
        <p:grpSpPr bwMode="auto">
          <a:xfrm>
            <a:off x="1731963" y="4087813"/>
            <a:ext cx="268287" cy="266700"/>
            <a:chOff x="3092" y="2594"/>
            <a:chExt cx="182" cy="182"/>
          </a:xfrm>
        </p:grpSpPr>
        <p:sp>
          <p:nvSpPr>
            <p:cNvPr id="34004" name="Oval 20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05" name="Line 20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86" name="Group 210"/>
          <p:cNvGrpSpPr>
            <a:grpSpLocks/>
          </p:cNvGrpSpPr>
          <p:nvPr/>
        </p:nvGrpSpPr>
        <p:grpSpPr bwMode="auto">
          <a:xfrm>
            <a:off x="1711325" y="6284913"/>
            <a:ext cx="268288" cy="266700"/>
            <a:chOff x="3092" y="2594"/>
            <a:chExt cx="182" cy="182"/>
          </a:xfrm>
        </p:grpSpPr>
        <p:sp>
          <p:nvSpPr>
            <p:cNvPr id="34002" name="Oval 21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03" name="Line 21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87" name="Group 213"/>
          <p:cNvGrpSpPr>
            <a:grpSpLocks/>
          </p:cNvGrpSpPr>
          <p:nvPr/>
        </p:nvGrpSpPr>
        <p:grpSpPr bwMode="auto">
          <a:xfrm>
            <a:off x="920750" y="4413250"/>
            <a:ext cx="266700" cy="268288"/>
            <a:chOff x="3092" y="2594"/>
            <a:chExt cx="182" cy="182"/>
          </a:xfrm>
        </p:grpSpPr>
        <p:sp>
          <p:nvSpPr>
            <p:cNvPr id="34000" name="Oval 21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001" name="Line 21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88" name="Group 216"/>
          <p:cNvGrpSpPr>
            <a:grpSpLocks/>
          </p:cNvGrpSpPr>
          <p:nvPr/>
        </p:nvGrpSpPr>
        <p:grpSpPr bwMode="auto">
          <a:xfrm>
            <a:off x="2474913" y="4427538"/>
            <a:ext cx="266700" cy="268287"/>
            <a:chOff x="3092" y="2594"/>
            <a:chExt cx="182" cy="182"/>
          </a:xfrm>
        </p:grpSpPr>
        <p:sp>
          <p:nvSpPr>
            <p:cNvPr id="33998" name="Oval 21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99" name="Line 21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89" name="Group 219"/>
          <p:cNvGrpSpPr>
            <a:grpSpLocks/>
          </p:cNvGrpSpPr>
          <p:nvPr/>
        </p:nvGrpSpPr>
        <p:grpSpPr bwMode="auto">
          <a:xfrm>
            <a:off x="2474913" y="5964238"/>
            <a:ext cx="266700" cy="266700"/>
            <a:chOff x="3092" y="2594"/>
            <a:chExt cx="182" cy="182"/>
          </a:xfrm>
        </p:grpSpPr>
        <p:sp>
          <p:nvSpPr>
            <p:cNvPr id="33996" name="Oval 22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97" name="Line 22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890" name="Group 222"/>
          <p:cNvGrpSpPr>
            <a:grpSpLocks/>
          </p:cNvGrpSpPr>
          <p:nvPr/>
        </p:nvGrpSpPr>
        <p:grpSpPr bwMode="auto">
          <a:xfrm>
            <a:off x="938213" y="5975350"/>
            <a:ext cx="266700" cy="266700"/>
            <a:chOff x="3092" y="2594"/>
            <a:chExt cx="182" cy="182"/>
          </a:xfrm>
        </p:grpSpPr>
        <p:sp>
          <p:nvSpPr>
            <p:cNvPr id="33994" name="Oval 22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95" name="Line 22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891" name="Oval 225"/>
          <p:cNvSpPr>
            <a:spLocks noChangeArrowheads="1"/>
          </p:cNvSpPr>
          <p:nvPr/>
        </p:nvSpPr>
        <p:spPr bwMode="auto">
          <a:xfrm>
            <a:off x="2765425" y="5141913"/>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3892" name="Group 226"/>
          <p:cNvGrpSpPr>
            <a:grpSpLocks/>
          </p:cNvGrpSpPr>
          <p:nvPr/>
        </p:nvGrpSpPr>
        <p:grpSpPr bwMode="auto">
          <a:xfrm>
            <a:off x="593725" y="5192713"/>
            <a:ext cx="268288" cy="266700"/>
            <a:chOff x="3092" y="2594"/>
            <a:chExt cx="182" cy="182"/>
          </a:xfrm>
        </p:grpSpPr>
        <p:sp>
          <p:nvSpPr>
            <p:cNvPr id="33992" name="Oval 22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93" name="Line 22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893" name="WordArt 229"/>
          <p:cNvSpPr>
            <a:spLocks noChangeArrowheads="1" noChangeShapeType="1" noTextEdit="1"/>
          </p:cNvSpPr>
          <p:nvPr/>
        </p:nvSpPr>
        <p:spPr bwMode="auto">
          <a:xfrm>
            <a:off x="4156075" y="4102100"/>
            <a:ext cx="298450" cy="1079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_</a:t>
            </a:r>
          </a:p>
        </p:txBody>
      </p:sp>
      <p:sp>
        <p:nvSpPr>
          <p:cNvPr id="33894" name="Oval 232"/>
          <p:cNvSpPr>
            <a:spLocks noChangeArrowheads="1"/>
          </p:cNvSpPr>
          <p:nvPr/>
        </p:nvSpPr>
        <p:spPr bwMode="auto">
          <a:xfrm>
            <a:off x="6138863" y="254000"/>
            <a:ext cx="2538412" cy="2538413"/>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33895" name="Group 233"/>
          <p:cNvGrpSpPr>
            <a:grpSpLocks/>
          </p:cNvGrpSpPr>
          <p:nvPr/>
        </p:nvGrpSpPr>
        <p:grpSpPr bwMode="auto">
          <a:xfrm>
            <a:off x="6743700" y="719138"/>
            <a:ext cx="1300163" cy="1516062"/>
            <a:chOff x="4680" y="175"/>
            <a:chExt cx="819" cy="955"/>
          </a:xfrm>
        </p:grpSpPr>
        <p:sp>
          <p:nvSpPr>
            <p:cNvPr id="33984" name="Oval 234"/>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3985" name="Group 235"/>
            <p:cNvGrpSpPr>
              <a:grpSpLocks/>
            </p:cNvGrpSpPr>
            <p:nvPr/>
          </p:nvGrpSpPr>
          <p:grpSpPr bwMode="auto">
            <a:xfrm>
              <a:off x="5006" y="175"/>
              <a:ext cx="168" cy="955"/>
              <a:chOff x="3211" y="724"/>
              <a:chExt cx="182" cy="1037"/>
            </a:xfrm>
          </p:grpSpPr>
          <p:grpSp>
            <p:nvGrpSpPr>
              <p:cNvPr id="33986" name="Group 236"/>
              <p:cNvGrpSpPr>
                <a:grpSpLocks/>
              </p:cNvGrpSpPr>
              <p:nvPr/>
            </p:nvGrpSpPr>
            <p:grpSpPr bwMode="auto">
              <a:xfrm>
                <a:off x="3211" y="724"/>
                <a:ext cx="182" cy="182"/>
                <a:chOff x="5384" y="1264"/>
                <a:chExt cx="182" cy="182"/>
              </a:xfrm>
            </p:grpSpPr>
            <p:sp>
              <p:nvSpPr>
                <p:cNvPr id="33990" name="Oval 23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91" name="Line 23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3987" name="Group 239"/>
              <p:cNvGrpSpPr>
                <a:grpSpLocks/>
              </p:cNvGrpSpPr>
              <p:nvPr/>
            </p:nvGrpSpPr>
            <p:grpSpPr bwMode="auto">
              <a:xfrm>
                <a:off x="3211" y="1579"/>
                <a:ext cx="182" cy="182"/>
                <a:chOff x="5384" y="1264"/>
                <a:chExt cx="182" cy="182"/>
              </a:xfrm>
            </p:grpSpPr>
            <p:sp>
              <p:nvSpPr>
                <p:cNvPr id="33988" name="Oval 24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89" name="Line 24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sp>
        <p:nvSpPr>
          <p:cNvPr id="33896" name="Oval 242"/>
          <p:cNvSpPr>
            <a:spLocks noChangeArrowheads="1"/>
          </p:cNvSpPr>
          <p:nvPr/>
        </p:nvSpPr>
        <p:spPr bwMode="auto">
          <a:xfrm>
            <a:off x="7115175" y="1609725"/>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97" name="Oval 243"/>
          <p:cNvSpPr>
            <a:spLocks noChangeArrowheads="1"/>
          </p:cNvSpPr>
          <p:nvPr/>
        </p:nvSpPr>
        <p:spPr bwMode="auto">
          <a:xfrm>
            <a:off x="7559675" y="1166813"/>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98" name="Oval 244"/>
          <p:cNvSpPr>
            <a:spLocks noChangeArrowheads="1"/>
          </p:cNvSpPr>
          <p:nvPr/>
        </p:nvSpPr>
        <p:spPr bwMode="auto">
          <a:xfrm>
            <a:off x="7548563" y="1550988"/>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3899" name="Oval 245"/>
          <p:cNvSpPr>
            <a:spLocks noChangeArrowheads="1"/>
          </p:cNvSpPr>
          <p:nvPr/>
        </p:nvSpPr>
        <p:spPr bwMode="auto">
          <a:xfrm>
            <a:off x="7181850" y="1028700"/>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3900" name="Group 246"/>
          <p:cNvGrpSpPr>
            <a:grpSpLocks/>
          </p:cNvGrpSpPr>
          <p:nvPr/>
        </p:nvGrpSpPr>
        <p:grpSpPr bwMode="auto">
          <a:xfrm>
            <a:off x="7196138" y="1374775"/>
            <a:ext cx="341312" cy="341313"/>
            <a:chOff x="1304" y="2479"/>
            <a:chExt cx="384" cy="384"/>
          </a:xfrm>
        </p:grpSpPr>
        <p:sp>
          <p:nvSpPr>
            <p:cNvPr id="33982" name="Oval 24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83" name="AutoShape 24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01" name="Group 249"/>
          <p:cNvGrpSpPr>
            <a:grpSpLocks/>
          </p:cNvGrpSpPr>
          <p:nvPr/>
        </p:nvGrpSpPr>
        <p:grpSpPr bwMode="auto">
          <a:xfrm>
            <a:off x="7512050" y="1349375"/>
            <a:ext cx="341313" cy="341313"/>
            <a:chOff x="1304" y="2479"/>
            <a:chExt cx="384" cy="384"/>
          </a:xfrm>
        </p:grpSpPr>
        <p:sp>
          <p:nvSpPr>
            <p:cNvPr id="33980" name="Oval 25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81" name="AutoShape 25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02" name="Group 252"/>
          <p:cNvGrpSpPr>
            <a:grpSpLocks/>
          </p:cNvGrpSpPr>
          <p:nvPr/>
        </p:nvGrpSpPr>
        <p:grpSpPr bwMode="auto">
          <a:xfrm>
            <a:off x="7291388" y="1628775"/>
            <a:ext cx="341312" cy="341313"/>
            <a:chOff x="1304" y="2479"/>
            <a:chExt cx="384" cy="384"/>
          </a:xfrm>
        </p:grpSpPr>
        <p:sp>
          <p:nvSpPr>
            <p:cNvPr id="33978" name="Oval 2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79" name="AutoShape 2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03" name="Group 255"/>
          <p:cNvGrpSpPr>
            <a:grpSpLocks/>
          </p:cNvGrpSpPr>
          <p:nvPr/>
        </p:nvGrpSpPr>
        <p:grpSpPr bwMode="auto">
          <a:xfrm>
            <a:off x="6969125" y="1198563"/>
            <a:ext cx="341313" cy="341312"/>
            <a:chOff x="1304" y="2479"/>
            <a:chExt cx="384" cy="384"/>
          </a:xfrm>
        </p:grpSpPr>
        <p:sp>
          <p:nvSpPr>
            <p:cNvPr id="33976" name="Oval 2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77" name="AutoShape 2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04" name="Group 258"/>
          <p:cNvGrpSpPr>
            <a:grpSpLocks/>
          </p:cNvGrpSpPr>
          <p:nvPr/>
        </p:nvGrpSpPr>
        <p:grpSpPr bwMode="auto">
          <a:xfrm>
            <a:off x="7315200" y="1112838"/>
            <a:ext cx="341313" cy="339725"/>
            <a:chOff x="1304" y="2479"/>
            <a:chExt cx="384" cy="384"/>
          </a:xfrm>
        </p:grpSpPr>
        <p:sp>
          <p:nvSpPr>
            <p:cNvPr id="33974" name="Oval 2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75" name="AutoShape 2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05" name="Group 261"/>
          <p:cNvGrpSpPr>
            <a:grpSpLocks/>
          </p:cNvGrpSpPr>
          <p:nvPr/>
        </p:nvGrpSpPr>
        <p:grpSpPr bwMode="auto">
          <a:xfrm>
            <a:off x="6972300" y="1525588"/>
            <a:ext cx="339725" cy="339725"/>
            <a:chOff x="1304" y="2479"/>
            <a:chExt cx="384" cy="384"/>
          </a:xfrm>
        </p:grpSpPr>
        <p:sp>
          <p:nvSpPr>
            <p:cNvPr id="33972" name="Oval 2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73" name="AutoShape 2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06" name="Group 264"/>
          <p:cNvGrpSpPr>
            <a:grpSpLocks/>
          </p:cNvGrpSpPr>
          <p:nvPr/>
        </p:nvGrpSpPr>
        <p:grpSpPr bwMode="auto">
          <a:xfrm>
            <a:off x="7537450" y="1079500"/>
            <a:ext cx="341313" cy="339725"/>
            <a:chOff x="1304" y="2479"/>
            <a:chExt cx="384" cy="384"/>
          </a:xfrm>
        </p:grpSpPr>
        <p:sp>
          <p:nvSpPr>
            <p:cNvPr id="33970" name="Oval 2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71" name="AutoShape 2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07" name="Group 267"/>
          <p:cNvGrpSpPr>
            <a:grpSpLocks/>
          </p:cNvGrpSpPr>
          <p:nvPr/>
        </p:nvGrpSpPr>
        <p:grpSpPr bwMode="auto">
          <a:xfrm>
            <a:off x="7135813" y="1123950"/>
            <a:ext cx="341312" cy="339725"/>
            <a:chOff x="1304" y="2479"/>
            <a:chExt cx="384" cy="384"/>
          </a:xfrm>
        </p:grpSpPr>
        <p:sp>
          <p:nvSpPr>
            <p:cNvPr id="33968" name="Oval 2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69" name="AutoShape 2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08" name="Group 270"/>
          <p:cNvGrpSpPr>
            <a:grpSpLocks/>
          </p:cNvGrpSpPr>
          <p:nvPr/>
        </p:nvGrpSpPr>
        <p:grpSpPr bwMode="auto">
          <a:xfrm>
            <a:off x="7381875" y="1370013"/>
            <a:ext cx="341313" cy="339725"/>
            <a:chOff x="1304" y="2479"/>
            <a:chExt cx="384" cy="384"/>
          </a:xfrm>
        </p:grpSpPr>
        <p:sp>
          <p:nvSpPr>
            <p:cNvPr id="33966" name="Oval 27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67" name="AutoShape 27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3909" name="Oval 273"/>
          <p:cNvSpPr>
            <a:spLocks noChangeArrowheads="1"/>
          </p:cNvSpPr>
          <p:nvPr/>
        </p:nvSpPr>
        <p:spPr bwMode="auto">
          <a:xfrm>
            <a:off x="7207250" y="220663"/>
            <a:ext cx="401638" cy="403225"/>
          </a:xfrm>
          <a:prstGeom prst="ellipse">
            <a:avLst/>
          </a:prstGeom>
          <a:solidFill>
            <a:srgbClr val="000000"/>
          </a:solidFill>
          <a:ln w="9525" algn="ctr">
            <a:noFill/>
            <a:round/>
            <a:headEnd/>
            <a:tailEnd/>
          </a:ln>
        </p:spPr>
        <p:txBody>
          <a:bodyPr wrap="none" anchor="ctr"/>
          <a:lstStyle/>
          <a:p>
            <a:endParaRPr lang="en-US"/>
          </a:p>
        </p:txBody>
      </p:sp>
      <p:sp>
        <p:nvSpPr>
          <p:cNvPr id="33910" name="Oval 274"/>
          <p:cNvSpPr>
            <a:spLocks noChangeArrowheads="1"/>
          </p:cNvSpPr>
          <p:nvPr/>
        </p:nvSpPr>
        <p:spPr bwMode="auto">
          <a:xfrm>
            <a:off x="7207250" y="2417763"/>
            <a:ext cx="401638" cy="401637"/>
          </a:xfrm>
          <a:prstGeom prst="ellipse">
            <a:avLst/>
          </a:prstGeom>
          <a:solidFill>
            <a:srgbClr val="000000"/>
          </a:solidFill>
          <a:ln w="9525" algn="ctr">
            <a:noFill/>
            <a:round/>
            <a:headEnd/>
            <a:tailEnd/>
          </a:ln>
        </p:spPr>
        <p:txBody>
          <a:bodyPr wrap="none" anchor="ctr"/>
          <a:lstStyle/>
          <a:p>
            <a:endParaRPr lang="en-US"/>
          </a:p>
        </p:txBody>
      </p:sp>
      <p:sp>
        <p:nvSpPr>
          <p:cNvPr id="33911" name="Oval 275"/>
          <p:cNvSpPr>
            <a:spLocks noChangeArrowheads="1"/>
          </p:cNvSpPr>
          <p:nvPr/>
        </p:nvSpPr>
        <p:spPr bwMode="auto">
          <a:xfrm>
            <a:off x="8315325" y="1330325"/>
            <a:ext cx="403225" cy="403225"/>
          </a:xfrm>
          <a:prstGeom prst="ellipse">
            <a:avLst/>
          </a:prstGeom>
          <a:solidFill>
            <a:srgbClr val="000000"/>
          </a:solidFill>
          <a:ln w="9525" algn="ctr">
            <a:noFill/>
            <a:round/>
            <a:headEnd/>
            <a:tailEnd/>
          </a:ln>
        </p:spPr>
        <p:txBody>
          <a:bodyPr wrap="none" anchor="ctr"/>
          <a:lstStyle/>
          <a:p>
            <a:endParaRPr lang="en-US"/>
          </a:p>
        </p:txBody>
      </p:sp>
      <p:sp>
        <p:nvSpPr>
          <p:cNvPr id="33912" name="Oval 276"/>
          <p:cNvSpPr>
            <a:spLocks noChangeArrowheads="1"/>
          </p:cNvSpPr>
          <p:nvPr/>
        </p:nvSpPr>
        <p:spPr bwMode="auto">
          <a:xfrm>
            <a:off x="7962900" y="549275"/>
            <a:ext cx="403225" cy="403225"/>
          </a:xfrm>
          <a:prstGeom prst="ellipse">
            <a:avLst/>
          </a:prstGeom>
          <a:solidFill>
            <a:srgbClr val="000000"/>
          </a:solidFill>
          <a:ln w="9525" algn="ctr">
            <a:noFill/>
            <a:round/>
            <a:headEnd/>
            <a:tailEnd/>
          </a:ln>
        </p:spPr>
        <p:txBody>
          <a:bodyPr wrap="none" anchor="ctr"/>
          <a:lstStyle/>
          <a:p>
            <a:endParaRPr lang="en-US"/>
          </a:p>
        </p:txBody>
      </p:sp>
      <p:sp>
        <p:nvSpPr>
          <p:cNvPr id="33913" name="Oval 277"/>
          <p:cNvSpPr>
            <a:spLocks noChangeArrowheads="1"/>
          </p:cNvSpPr>
          <p:nvPr/>
        </p:nvSpPr>
        <p:spPr bwMode="auto">
          <a:xfrm>
            <a:off x="6408738" y="549275"/>
            <a:ext cx="401637" cy="403225"/>
          </a:xfrm>
          <a:prstGeom prst="ellipse">
            <a:avLst/>
          </a:prstGeom>
          <a:solidFill>
            <a:srgbClr val="000000"/>
          </a:solidFill>
          <a:ln w="9525" algn="ctr">
            <a:noFill/>
            <a:round/>
            <a:headEnd/>
            <a:tailEnd/>
          </a:ln>
        </p:spPr>
        <p:txBody>
          <a:bodyPr wrap="none" anchor="ctr"/>
          <a:lstStyle/>
          <a:p>
            <a:endParaRPr lang="en-US"/>
          </a:p>
        </p:txBody>
      </p:sp>
      <p:sp>
        <p:nvSpPr>
          <p:cNvPr id="33914" name="Oval 278"/>
          <p:cNvSpPr>
            <a:spLocks noChangeArrowheads="1"/>
          </p:cNvSpPr>
          <p:nvPr/>
        </p:nvSpPr>
        <p:spPr bwMode="auto">
          <a:xfrm>
            <a:off x="6429375" y="2097088"/>
            <a:ext cx="401638" cy="403225"/>
          </a:xfrm>
          <a:prstGeom prst="ellipse">
            <a:avLst/>
          </a:prstGeom>
          <a:solidFill>
            <a:srgbClr val="000000"/>
          </a:solidFill>
          <a:ln w="9525" algn="ctr">
            <a:noFill/>
            <a:round/>
            <a:headEnd/>
            <a:tailEnd/>
          </a:ln>
        </p:spPr>
        <p:txBody>
          <a:bodyPr wrap="none" anchor="ctr"/>
          <a:lstStyle/>
          <a:p>
            <a:endParaRPr lang="en-US"/>
          </a:p>
        </p:txBody>
      </p:sp>
      <p:grpSp>
        <p:nvGrpSpPr>
          <p:cNvPr id="33915" name="Group 279"/>
          <p:cNvGrpSpPr>
            <a:grpSpLocks/>
          </p:cNvGrpSpPr>
          <p:nvPr/>
        </p:nvGrpSpPr>
        <p:grpSpPr bwMode="auto">
          <a:xfrm>
            <a:off x="7262813" y="2484438"/>
            <a:ext cx="266700" cy="266700"/>
            <a:chOff x="3092" y="2594"/>
            <a:chExt cx="182" cy="182"/>
          </a:xfrm>
        </p:grpSpPr>
        <p:sp>
          <p:nvSpPr>
            <p:cNvPr id="33964" name="Oval 2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65" name="Line 2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916" name="Group 282"/>
          <p:cNvGrpSpPr>
            <a:grpSpLocks/>
          </p:cNvGrpSpPr>
          <p:nvPr/>
        </p:nvGrpSpPr>
        <p:grpSpPr bwMode="auto">
          <a:xfrm>
            <a:off x="7281863" y="288925"/>
            <a:ext cx="266700" cy="266700"/>
            <a:chOff x="3092" y="2594"/>
            <a:chExt cx="182" cy="182"/>
          </a:xfrm>
        </p:grpSpPr>
        <p:sp>
          <p:nvSpPr>
            <p:cNvPr id="33962" name="Oval 2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63" name="Line 2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917" name="Oval 285"/>
          <p:cNvSpPr>
            <a:spLocks noChangeArrowheads="1"/>
          </p:cNvSpPr>
          <p:nvPr/>
        </p:nvSpPr>
        <p:spPr bwMode="auto">
          <a:xfrm>
            <a:off x="7953375" y="2117725"/>
            <a:ext cx="401638" cy="403225"/>
          </a:xfrm>
          <a:prstGeom prst="ellipse">
            <a:avLst/>
          </a:prstGeom>
          <a:solidFill>
            <a:srgbClr val="000000"/>
          </a:solidFill>
          <a:ln w="9525" algn="ctr">
            <a:noFill/>
            <a:round/>
            <a:headEnd/>
            <a:tailEnd/>
          </a:ln>
        </p:spPr>
        <p:txBody>
          <a:bodyPr wrap="none" anchor="ctr"/>
          <a:lstStyle/>
          <a:p>
            <a:endParaRPr lang="en-US"/>
          </a:p>
        </p:txBody>
      </p:sp>
      <p:grpSp>
        <p:nvGrpSpPr>
          <p:cNvPr id="33918" name="Group 286"/>
          <p:cNvGrpSpPr>
            <a:grpSpLocks/>
          </p:cNvGrpSpPr>
          <p:nvPr/>
        </p:nvGrpSpPr>
        <p:grpSpPr bwMode="auto">
          <a:xfrm>
            <a:off x="8029575" y="622300"/>
            <a:ext cx="266700" cy="268288"/>
            <a:chOff x="3092" y="2594"/>
            <a:chExt cx="182" cy="182"/>
          </a:xfrm>
        </p:grpSpPr>
        <p:sp>
          <p:nvSpPr>
            <p:cNvPr id="33960" name="Oval 28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61" name="Line 28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919" name="Group 289"/>
          <p:cNvGrpSpPr>
            <a:grpSpLocks/>
          </p:cNvGrpSpPr>
          <p:nvPr/>
        </p:nvGrpSpPr>
        <p:grpSpPr bwMode="auto">
          <a:xfrm>
            <a:off x="6491288" y="611188"/>
            <a:ext cx="266700" cy="268287"/>
            <a:chOff x="3092" y="2594"/>
            <a:chExt cx="182" cy="182"/>
          </a:xfrm>
        </p:grpSpPr>
        <p:sp>
          <p:nvSpPr>
            <p:cNvPr id="33958" name="Oval 29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59" name="Line 29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920" name="Group 292"/>
          <p:cNvGrpSpPr>
            <a:grpSpLocks/>
          </p:cNvGrpSpPr>
          <p:nvPr/>
        </p:nvGrpSpPr>
        <p:grpSpPr bwMode="auto">
          <a:xfrm>
            <a:off x="6502400" y="2138363"/>
            <a:ext cx="266700" cy="268287"/>
            <a:chOff x="3092" y="2594"/>
            <a:chExt cx="182" cy="182"/>
          </a:xfrm>
        </p:grpSpPr>
        <p:sp>
          <p:nvSpPr>
            <p:cNvPr id="33956" name="Oval 29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57" name="Line 29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921" name="Group 295"/>
          <p:cNvGrpSpPr>
            <a:grpSpLocks/>
          </p:cNvGrpSpPr>
          <p:nvPr/>
        </p:nvGrpSpPr>
        <p:grpSpPr bwMode="auto">
          <a:xfrm>
            <a:off x="8018463" y="2184400"/>
            <a:ext cx="266700" cy="268288"/>
            <a:chOff x="3092" y="2594"/>
            <a:chExt cx="182" cy="182"/>
          </a:xfrm>
        </p:grpSpPr>
        <p:sp>
          <p:nvSpPr>
            <p:cNvPr id="33954" name="Oval 29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55" name="Line 29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922" name="Oval 298"/>
          <p:cNvSpPr>
            <a:spLocks noChangeArrowheads="1"/>
          </p:cNvSpPr>
          <p:nvPr/>
        </p:nvSpPr>
        <p:spPr bwMode="auto">
          <a:xfrm>
            <a:off x="6086475" y="1330325"/>
            <a:ext cx="401638" cy="403225"/>
          </a:xfrm>
          <a:prstGeom prst="ellipse">
            <a:avLst/>
          </a:prstGeom>
          <a:solidFill>
            <a:srgbClr val="000000"/>
          </a:solidFill>
          <a:ln w="9525" algn="ctr">
            <a:noFill/>
            <a:round/>
            <a:headEnd/>
            <a:tailEnd/>
          </a:ln>
        </p:spPr>
        <p:txBody>
          <a:bodyPr wrap="none" anchor="ctr"/>
          <a:lstStyle/>
          <a:p>
            <a:endParaRPr lang="en-US"/>
          </a:p>
        </p:txBody>
      </p:sp>
      <p:grpSp>
        <p:nvGrpSpPr>
          <p:cNvPr id="33923" name="Group 299"/>
          <p:cNvGrpSpPr>
            <a:grpSpLocks/>
          </p:cNvGrpSpPr>
          <p:nvPr/>
        </p:nvGrpSpPr>
        <p:grpSpPr bwMode="auto">
          <a:xfrm>
            <a:off x="6176963" y="1381125"/>
            <a:ext cx="268287" cy="266700"/>
            <a:chOff x="3092" y="2594"/>
            <a:chExt cx="182" cy="182"/>
          </a:xfrm>
        </p:grpSpPr>
        <p:sp>
          <p:nvSpPr>
            <p:cNvPr id="33952" name="Oval 30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53" name="Line 30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3924" name="Group 302"/>
          <p:cNvGrpSpPr>
            <a:grpSpLocks/>
          </p:cNvGrpSpPr>
          <p:nvPr/>
        </p:nvGrpSpPr>
        <p:grpSpPr bwMode="auto">
          <a:xfrm>
            <a:off x="8378825" y="1406525"/>
            <a:ext cx="266700" cy="268288"/>
            <a:chOff x="3092" y="2594"/>
            <a:chExt cx="182" cy="182"/>
          </a:xfrm>
        </p:grpSpPr>
        <p:sp>
          <p:nvSpPr>
            <p:cNvPr id="33950" name="Oval 3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3951" name="Line 3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3925" name="Oval 306"/>
          <p:cNvSpPr>
            <a:spLocks noChangeArrowheads="1"/>
          </p:cNvSpPr>
          <p:nvPr/>
        </p:nvSpPr>
        <p:spPr bwMode="auto">
          <a:xfrm>
            <a:off x="7600950" y="1381125"/>
            <a:ext cx="296863"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3926" name="Group 307"/>
          <p:cNvGrpSpPr>
            <a:grpSpLocks/>
          </p:cNvGrpSpPr>
          <p:nvPr/>
        </p:nvGrpSpPr>
        <p:grpSpPr bwMode="auto">
          <a:xfrm>
            <a:off x="7523163" y="1420813"/>
            <a:ext cx="341312" cy="341312"/>
            <a:chOff x="1304" y="2479"/>
            <a:chExt cx="384" cy="384"/>
          </a:xfrm>
        </p:grpSpPr>
        <p:sp>
          <p:nvSpPr>
            <p:cNvPr id="33948" name="Oval 30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49" name="AutoShape 30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27" name="Group 310"/>
          <p:cNvGrpSpPr>
            <a:grpSpLocks/>
          </p:cNvGrpSpPr>
          <p:nvPr/>
        </p:nvGrpSpPr>
        <p:grpSpPr bwMode="auto">
          <a:xfrm>
            <a:off x="6842125" y="1366838"/>
            <a:ext cx="339725" cy="339725"/>
            <a:chOff x="1304" y="2479"/>
            <a:chExt cx="384" cy="384"/>
          </a:xfrm>
        </p:grpSpPr>
        <p:sp>
          <p:nvSpPr>
            <p:cNvPr id="33946" name="Oval 31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3947" name="AutoShape 31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3928" name="Group 318"/>
          <p:cNvGrpSpPr>
            <a:grpSpLocks/>
          </p:cNvGrpSpPr>
          <p:nvPr/>
        </p:nvGrpSpPr>
        <p:grpSpPr bwMode="auto">
          <a:xfrm>
            <a:off x="5592763" y="5233988"/>
            <a:ext cx="266700" cy="266700"/>
            <a:chOff x="2150" y="2167"/>
            <a:chExt cx="168" cy="168"/>
          </a:xfrm>
        </p:grpSpPr>
        <p:sp>
          <p:nvSpPr>
            <p:cNvPr id="33944" name="Oval 319"/>
            <p:cNvSpPr>
              <a:spLocks noChangeArrowheads="1"/>
            </p:cNvSpPr>
            <p:nvPr/>
          </p:nvSpPr>
          <p:spPr bwMode="auto">
            <a:xfrm>
              <a:off x="2150" y="2167"/>
              <a:ext cx="168" cy="168"/>
            </a:xfrm>
            <a:prstGeom prst="ellipse">
              <a:avLst/>
            </a:prstGeom>
            <a:gradFill rotWithShape="1">
              <a:gsLst>
                <a:gs pos="0">
                  <a:srgbClr val="969696"/>
                </a:gs>
                <a:gs pos="100000">
                  <a:srgbClr val="454545"/>
                </a:gs>
              </a:gsLst>
              <a:path path="shape">
                <a:fillToRect l="50000" t="50000" r="50000" b="50000"/>
              </a:path>
            </a:gradFill>
            <a:ln w="28575">
              <a:solidFill>
                <a:srgbClr val="FF3300"/>
              </a:solidFill>
              <a:round/>
              <a:headEnd/>
              <a:tailEnd/>
            </a:ln>
          </p:spPr>
          <p:txBody>
            <a:bodyPr wrap="none" anchor="ctr"/>
            <a:lstStyle/>
            <a:p>
              <a:endParaRPr lang="en-US"/>
            </a:p>
          </p:txBody>
        </p:sp>
        <p:sp>
          <p:nvSpPr>
            <p:cNvPr id="33945" name="Line 320"/>
            <p:cNvSpPr>
              <a:spLocks noChangeShapeType="1"/>
            </p:cNvSpPr>
            <p:nvPr/>
          </p:nvSpPr>
          <p:spPr bwMode="auto">
            <a:xfrm>
              <a:off x="2192" y="2249"/>
              <a:ext cx="85" cy="0"/>
            </a:xfrm>
            <a:prstGeom prst="line">
              <a:avLst/>
            </a:prstGeom>
            <a:noFill/>
            <a:ln w="57150">
              <a:solidFill>
                <a:schemeClr val="bg1"/>
              </a:solidFill>
              <a:round/>
              <a:headEnd/>
              <a:tailEnd/>
            </a:ln>
          </p:spPr>
          <p:txBody>
            <a:bodyPr/>
            <a:lstStyle/>
            <a:p>
              <a:endParaRPr lang="en-US"/>
            </a:p>
          </p:txBody>
        </p:sp>
      </p:grpSp>
      <p:grpSp>
        <p:nvGrpSpPr>
          <p:cNvPr id="33929" name="Group 321"/>
          <p:cNvGrpSpPr>
            <a:grpSpLocks/>
          </p:cNvGrpSpPr>
          <p:nvPr/>
        </p:nvGrpSpPr>
        <p:grpSpPr bwMode="auto">
          <a:xfrm>
            <a:off x="2828925" y="5197475"/>
            <a:ext cx="266700" cy="266700"/>
            <a:chOff x="2150" y="2167"/>
            <a:chExt cx="168" cy="168"/>
          </a:xfrm>
        </p:grpSpPr>
        <p:sp>
          <p:nvSpPr>
            <p:cNvPr id="33942" name="Oval 322"/>
            <p:cNvSpPr>
              <a:spLocks noChangeArrowheads="1"/>
            </p:cNvSpPr>
            <p:nvPr/>
          </p:nvSpPr>
          <p:spPr bwMode="auto">
            <a:xfrm>
              <a:off x="2150" y="2167"/>
              <a:ext cx="168" cy="168"/>
            </a:xfrm>
            <a:prstGeom prst="ellipse">
              <a:avLst/>
            </a:prstGeom>
            <a:gradFill rotWithShape="1">
              <a:gsLst>
                <a:gs pos="0">
                  <a:srgbClr val="969696"/>
                </a:gs>
                <a:gs pos="100000">
                  <a:srgbClr val="454545"/>
                </a:gs>
              </a:gsLst>
              <a:path path="shape">
                <a:fillToRect l="50000" t="50000" r="50000" b="50000"/>
              </a:path>
            </a:gradFill>
            <a:ln w="28575">
              <a:solidFill>
                <a:srgbClr val="FF3300"/>
              </a:solidFill>
              <a:round/>
              <a:headEnd/>
              <a:tailEnd/>
            </a:ln>
          </p:spPr>
          <p:txBody>
            <a:bodyPr wrap="none" anchor="ctr"/>
            <a:lstStyle/>
            <a:p>
              <a:endParaRPr lang="en-US"/>
            </a:p>
          </p:txBody>
        </p:sp>
        <p:sp>
          <p:nvSpPr>
            <p:cNvPr id="33943" name="Line 323"/>
            <p:cNvSpPr>
              <a:spLocks noChangeShapeType="1"/>
            </p:cNvSpPr>
            <p:nvPr/>
          </p:nvSpPr>
          <p:spPr bwMode="auto">
            <a:xfrm>
              <a:off x="2192" y="2249"/>
              <a:ext cx="85" cy="0"/>
            </a:xfrm>
            <a:prstGeom prst="line">
              <a:avLst/>
            </a:prstGeom>
            <a:noFill/>
            <a:ln w="57150">
              <a:solidFill>
                <a:schemeClr val="bg1"/>
              </a:solidFill>
              <a:round/>
              <a:headEnd/>
              <a:tailEnd/>
            </a:ln>
          </p:spPr>
          <p:txBody>
            <a:bodyPr/>
            <a:lstStyle/>
            <a:p>
              <a:endParaRPr lang="en-US"/>
            </a:p>
          </p:txBody>
        </p:sp>
      </p:grpSp>
      <p:grpSp>
        <p:nvGrpSpPr>
          <p:cNvPr id="33930" name="Group 328"/>
          <p:cNvGrpSpPr>
            <a:grpSpLocks/>
          </p:cNvGrpSpPr>
          <p:nvPr/>
        </p:nvGrpSpPr>
        <p:grpSpPr bwMode="auto">
          <a:xfrm>
            <a:off x="2894013" y="261938"/>
            <a:ext cx="1293812" cy="849312"/>
            <a:chOff x="146" y="435"/>
            <a:chExt cx="815" cy="535"/>
          </a:xfrm>
        </p:grpSpPr>
        <p:sp>
          <p:nvSpPr>
            <p:cNvPr id="33940" name="WordArt 158"/>
            <p:cNvSpPr>
              <a:spLocks noChangeArrowheads="1" noChangeShapeType="1" noTextEdit="1"/>
            </p:cNvSpPr>
            <p:nvPr/>
          </p:nvSpPr>
          <p:spPr bwMode="auto">
            <a:xfrm>
              <a:off x="146" y="523"/>
              <a:ext cx="636" cy="44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33941" name="WordArt 324"/>
            <p:cNvSpPr>
              <a:spLocks noChangeArrowheads="1" noChangeShapeType="1" noTextEdit="1"/>
            </p:cNvSpPr>
            <p:nvPr/>
          </p:nvSpPr>
          <p:spPr bwMode="auto">
            <a:xfrm>
              <a:off x="799" y="435"/>
              <a:ext cx="162" cy="21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a:t>
              </a:r>
            </a:p>
          </p:txBody>
        </p:sp>
      </p:grpSp>
      <p:grpSp>
        <p:nvGrpSpPr>
          <p:cNvPr id="33931" name="Group 329"/>
          <p:cNvGrpSpPr>
            <a:grpSpLocks/>
          </p:cNvGrpSpPr>
          <p:nvPr/>
        </p:nvGrpSpPr>
        <p:grpSpPr bwMode="auto">
          <a:xfrm>
            <a:off x="4935538" y="295275"/>
            <a:ext cx="1282700" cy="835025"/>
            <a:chOff x="4792" y="371"/>
            <a:chExt cx="808" cy="526"/>
          </a:xfrm>
        </p:grpSpPr>
        <p:sp>
          <p:nvSpPr>
            <p:cNvPr id="33938" name="WordArt 314"/>
            <p:cNvSpPr>
              <a:spLocks noChangeArrowheads="1" noChangeShapeType="1" noTextEdit="1"/>
            </p:cNvSpPr>
            <p:nvPr/>
          </p:nvSpPr>
          <p:spPr bwMode="auto">
            <a:xfrm>
              <a:off x="4792" y="450"/>
              <a:ext cx="636" cy="44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33939" name="WordArt 325"/>
            <p:cNvSpPr>
              <a:spLocks noChangeArrowheads="1" noChangeShapeType="1" noTextEdit="1"/>
            </p:cNvSpPr>
            <p:nvPr/>
          </p:nvSpPr>
          <p:spPr bwMode="auto">
            <a:xfrm>
              <a:off x="5438" y="371"/>
              <a:ext cx="162" cy="21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a:t>
              </a:r>
            </a:p>
          </p:txBody>
        </p:sp>
      </p:grpSp>
      <p:sp>
        <p:nvSpPr>
          <p:cNvPr id="33932" name="WordArt 326"/>
          <p:cNvSpPr>
            <a:spLocks noChangeArrowheads="1" noChangeShapeType="1" noTextEdit="1"/>
          </p:cNvSpPr>
          <p:nvPr/>
        </p:nvSpPr>
        <p:spPr bwMode="auto">
          <a:xfrm>
            <a:off x="7880350" y="3765550"/>
            <a:ext cx="858838" cy="7096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p>
        </p:txBody>
      </p:sp>
      <p:sp>
        <p:nvSpPr>
          <p:cNvPr id="33933" name="WordArt 327"/>
          <p:cNvSpPr>
            <a:spLocks noChangeArrowheads="1" noChangeShapeType="1" noTextEdit="1"/>
          </p:cNvSpPr>
          <p:nvPr/>
        </p:nvSpPr>
        <p:spPr bwMode="auto">
          <a:xfrm>
            <a:off x="8772525" y="3562350"/>
            <a:ext cx="271463" cy="1079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_</a:t>
            </a:r>
          </a:p>
        </p:txBody>
      </p:sp>
      <p:sp>
        <p:nvSpPr>
          <p:cNvPr id="33934" name="AutoShape 330"/>
          <p:cNvSpPr>
            <a:spLocks noChangeArrowheads="1"/>
          </p:cNvSpPr>
          <p:nvPr/>
        </p:nvSpPr>
        <p:spPr bwMode="auto">
          <a:xfrm rot="-351541">
            <a:off x="1393825" y="3038475"/>
            <a:ext cx="660400" cy="871538"/>
          </a:xfrm>
          <a:prstGeom prst="downArrow">
            <a:avLst>
              <a:gd name="adj1" fmla="val 50000"/>
              <a:gd name="adj2" fmla="val 32993"/>
            </a:avLst>
          </a:prstGeom>
          <a:solidFill>
            <a:srgbClr val="FFFF66"/>
          </a:solidFill>
          <a:ln w="9525" algn="ctr">
            <a:noFill/>
            <a:miter lim="800000"/>
            <a:headEnd/>
            <a:tailEnd/>
          </a:ln>
        </p:spPr>
        <p:txBody>
          <a:bodyPr wrap="none" anchor="ctr"/>
          <a:lstStyle/>
          <a:p>
            <a:endParaRPr lang="en-US"/>
          </a:p>
        </p:txBody>
      </p:sp>
      <p:sp>
        <p:nvSpPr>
          <p:cNvPr id="33935" name="AutoShape 331"/>
          <p:cNvSpPr>
            <a:spLocks noChangeArrowheads="1"/>
          </p:cNvSpPr>
          <p:nvPr/>
        </p:nvSpPr>
        <p:spPr bwMode="auto">
          <a:xfrm rot="1116230">
            <a:off x="6759575" y="2936875"/>
            <a:ext cx="660400" cy="969963"/>
          </a:xfrm>
          <a:prstGeom prst="downArrow">
            <a:avLst>
              <a:gd name="adj1" fmla="val 50000"/>
              <a:gd name="adj2" fmla="val 36719"/>
            </a:avLst>
          </a:prstGeom>
          <a:solidFill>
            <a:srgbClr val="FFFF66"/>
          </a:solidFill>
          <a:ln w="9525" algn="ctr">
            <a:noFill/>
            <a:miter lim="800000"/>
            <a:headEnd/>
            <a:tailEnd/>
          </a:ln>
        </p:spPr>
        <p:txBody>
          <a:bodyPr wrap="none" anchor="ctr"/>
          <a:lstStyle/>
          <a:p>
            <a:endParaRPr lang="en-US"/>
          </a:p>
        </p:txBody>
      </p:sp>
      <p:sp>
        <p:nvSpPr>
          <p:cNvPr id="33936" name="AutoShape 332"/>
          <p:cNvSpPr>
            <a:spLocks noChangeArrowheads="1"/>
          </p:cNvSpPr>
          <p:nvPr/>
        </p:nvSpPr>
        <p:spPr bwMode="auto">
          <a:xfrm>
            <a:off x="2954338" y="1420813"/>
            <a:ext cx="2982912" cy="647700"/>
          </a:xfrm>
          <a:prstGeom prst="leftRightArrow">
            <a:avLst>
              <a:gd name="adj1" fmla="val 50000"/>
              <a:gd name="adj2" fmla="val 92108"/>
            </a:avLst>
          </a:prstGeom>
          <a:gradFill rotWithShape="1">
            <a:gsLst>
              <a:gs pos="0">
                <a:srgbClr val="FF0000">
                  <a:alpha val="20000"/>
                </a:srgbClr>
              </a:gs>
              <a:gs pos="100000">
                <a:srgbClr val="2368E3">
                  <a:alpha val="81000"/>
                </a:srgbClr>
              </a:gs>
            </a:gsLst>
            <a:path path="rect">
              <a:fillToRect l="50000" t="50000" r="50000" b="50000"/>
            </a:path>
          </a:gradFill>
          <a:ln w="9525" algn="ctr">
            <a:noFill/>
            <a:miter lim="800000"/>
            <a:headEnd/>
            <a:tailEnd/>
          </a:ln>
        </p:spPr>
        <p:txBody>
          <a:bodyPr wrap="none" anchor="ctr"/>
          <a:lstStyle/>
          <a:p>
            <a:endParaRPr lang="en-US"/>
          </a:p>
        </p:txBody>
      </p:sp>
      <p:sp>
        <p:nvSpPr>
          <p:cNvPr id="33937" name="AutoShape 333"/>
          <p:cNvSpPr>
            <a:spLocks noChangeArrowheads="1"/>
          </p:cNvSpPr>
          <p:nvPr/>
        </p:nvSpPr>
        <p:spPr bwMode="auto">
          <a:xfrm>
            <a:off x="3257550" y="5168900"/>
            <a:ext cx="2181225" cy="647700"/>
          </a:xfrm>
          <a:prstGeom prst="leftRightArrow">
            <a:avLst>
              <a:gd name="adj1" fmla="val 50000"/>
              <a:gd name="adj2" fmla="val 67353"/>
            </a:avLst>
          </a:prstGeom>
          <a:gradFill rotWithShape="1">
            <a:gsLst>
              <a:gs pos="0">
                <a:srgbClr val="FF0000">
                  <a:alpha val="20000"/>
                </a:srgbClr>
              </a:gs>
              <a:gs pos="100000">
                <a:srgbClr val="2368E3">
                  <a:alpha val="81000"/>
                </a:srgbClr>
              </a:gs>
            </a:gsLst>
            <a:path path="rect">
              <a:fillToRect l="50000" t="50000" r="50000" b="50000"/>
            </a:path>
          </a:gradFill>
          <a:ln w="9525" algn="ctr">
            <a:noFill/>
            <a:miter lim="800000"/>
            <a:headEnd/>
            <a:tailEnd/>
          </a:ln>
        </p:spPr>
        <p:txBody>
          <a:bodyPr wrap="none" anchor="ctr"/>
          <a:lstStyle/>
          <a:p>
            <a:endParaRPr lang="en-US"/>
          </a:p>
        </p:txBody>
      </p:sp>
    </p:spTree>
  </p:cSld>
  <p:clrMapOvr>
    <a:masterClrMapping/>
  </p:clrMapOvr>
  <p:transition spd="slow">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Line 112"/>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a:p>
        </p:txBody>
      </p:sp>
      <p:sp>
        <p:nvSpPr>
          <p:cNvPr id="34819" name="Line 113"/>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a:p>
        </p:txBody>
      </p:sp>
      <p:grpSp>
        <p:nvGrpSpPr>
          <p:cNvPr id="34820" name="Group 324"/>
          <p:cNvGrpSpPr>
            <a:grpSpLocks/>
          </p:cNvGrpSpPr>
          <p:nvPr/>
        </p:nvGrpSpPr>
        <p:grpSpPr bwMode="auto">
          <a:xfrm>
            <a:off x="1757363" y="244475"/>
            <a:ext cx="2687637" cy="2598738"/>
            <a:chOff x="190" y="274"/>
            <a:chExt cx="1693" cy="1637"/>
          </a:xfrm>
        </p:grpSpPr>
        <p:sp>
          <p:nvSpPr>
            <p:cNvPr id="35060" name="Oval 2"/>
            <p:cNvSpPr>
              <a:spLocks noChangeArrowheads="1"/>
            </p:cNvSpPr>
            <p:nvPr/>
          </p:nvSpPr>
          <p:spPr bwMode="auto">
            <a:xfrm>
              <a:off x="258" y="295"/>
              <a:ext cx="1599" cy="1599"/>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35061" name="Group 3"/>
            <p:cNvGrpSpPr>
              <a:grpSpLocks/>
            </p:cNvGrpSpPr>
            <p:nvPr/>
          </p:nvGrpSpPr>
          <p:grpSpPr bwMode="auto">
            <a:xfrm>
              <a:off x="639" y="588"/>
              <a:ext cx="819" cy="955"/>
              <a:chOff x="4680" y="175"/>
              <a:chExt cx="819" cy="955"/>
            </a:xfrm>
          </p:grpSpPr>
          <p:sp>
            <p:nvSpPr>
              <p:cNvPr id="35132" name="Oval 4"/>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5133" name="Group 5"/>
              <p:cNvGrpSpPr>
                <a:grpSpLocks/>
              </p:cNvGrpSpPr>
              <p:nvPr/>
            </p:nvGrpSpPr>
            <p:grpSpPr bwMode="auto">
              <a:xfrm>
                <a:off x="5006" y="175"/>
                <a:ext cx="168" cy="955"/>
                <a:chOff x="3211" y="724"/>
                <a:chExt cx="182" cy="1037"/>
              </a:xfrm>
            </p:grpSpPr>
            <p:grpSp>
              <p:nvGrpSpPr>
                <p:cNvPr id="35134" name="Group 6"/>
                <p:cNvGrpSpPr>
                  <a:grpSpLocks/>
                </p:cNvGrpSpPr>
                <p:nvPr/>
              </p:nvGrpSpPr>
              <p:grpSpPr bwMode="auto">
                <a:xfrm>
                  <a:off x="3211" y="724"/>
                  <a:ext cx="182" cy="182"/>
                  <a:chOff x="5384" y="1264"/>
                  <a:chExt cx="182" cy="182"/>
                </a:xfrm>
              </p:grpSpPr>
              <p:sp>
                <p:nvSpPr>
                  <p:cNvPr id="35138" name="Oval 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39" name="Line 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5135" name="Group 9"/>
                <p:cNvGrpSpPr>
                  <a:grpSpLocks/>
                </p:cNvGrpSpPr>
                <p:nvPr/>
              </p:nvGrpSpPr>
              <p:grpSpPr bwMode="auto">
                <a:xfrm>
                  <a:off x="3211" y="1579"/>
                  <a:ext cx="182" cy="182"/>
                  <a:chOff x="5384" y="1264"/>
                  <a:chExt cx="182" cy="182"/>
                </a:xfrm>
              </p:grpSpPr>
              <p:sp>
                <p:nvSpPr>
                  <p:cNvPr id="35136" name="Oval 1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37" name="Line 1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sp>
          <p:nvSpPr>
            <p:cNvPr id="35062" name="Oval 20"/>
            <p:cNvSpPr>
              <a:spLocks noChangeArrowheads="1"/>
            </p:cNvSpPr>
            <p:nvPr/>
          </p:nvSpPr>
          <p:spPr bwMode="auto">
            <a:xfrm>
              <a:off x="873" y="1149"/>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5063" name="Oval 21"/>
            <p:cNvSpPr>
              <a:spLocks noChangeArrowheads="1"/>
            </p:cNvSpPr>
            <p:nvPr/>
          </p:nvSpPr>
          <p:spPr bwMode="auto">
            <a:xfrm>
              <a:off x="1153" y="870"/>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5064" name="Oval 22"/>
            <p:cNvSpPr>
              <a:spLocks noChangeArrowheads="1"/>
            </p:cNvSpPr>
            <p:nvPr/>
          </p:nvSpPr>
          <p:spPr bwMode="auto">
            <a:xfrm>
              <a:off x="1146" y="1112"/>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5065" name="Oval 23"/>
            <p:cNvSpPr>
              <a:spLocks noChangeArrowheads="1"/>
            </p:cNvSpPr>
            <p:nvPr/>
          </p:nvSpPr>
          <p:spPr bwMode="auto">
            <a:xfrm>
              <a:off x="915" y="783"/>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5066" name="Group 24"/>
            <p:cNvGrpSpPr>
              <a:grpSpLocks/>
            </p:cNvGrpSpPr>
            <p:nvPr/>
          </p:nvGrpSpPr>
          <p:grpSpPr bwMode="auto">
            <a:xfrm>
              <a:off x="924" y="1001"/>
              <a:ext cx="215" cy="215"/>
              <a:chOff x="1304" y="2479"/>
              <a:chExt cx="384" cy="384"/>
            </a:xfrm>
          </p:grpSpPr>
          <p:sp>
            <p:nvSpPr>
              <p:cNvPr id="35130" name="Oval 2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31" name="AutoShape 2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67" name="Group 27"/>
            <p:cNvGrpSpPr>
              <a:grpSpLocks/>
            </p:cNvGrpSpPr>
            <p:nvPr/>
          </p:nvGrpSpPr>
          <p:grpSpPr bwMode="auto">
            <a:xfrm>
              <a:off x="1123" y="985"/>
              <a:ext cx="215" cy="215"/>
              <a:chOff x="1304" y="2479"/>
              <a:chExt cx="384" cy="384"/>
            </a:xfrm>
          </p:grpSpPr>
          <p:sp>
            <p:nvSpPr>
              <p:cNvPr id="35128" name="Oval 2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29" name="AutoShape 2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68" name="Group 30"/>
            <p:cNvGrpSpPr>
              <a:grpSpLocks/>
            </p:cNvGrpSpPr>
            <p:nvPr/>
          </p:nvGrpSpPr>
          <p:grpSpPr bwMode="auto">
            <a:xfrm>
              <a:off x="984" y="1161"/>
              <a:ext cx="215" cy="215"/>
              <a:chOff x="1304" y="2479"/>
              <a:chExt cx="384" cy="384"/>
            </a:xfrm>
          </p:grpSpPr>
          <p:sp>
            <p:nvSpPr>
              <p:cNvPr id="35126" name="Oval 3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27" name="AutoShape 3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69" name="Group 33"/>
            <p:cNvGrpSpPr>
              <a:grpSpLocks/>
            </p:cNvGrpSpPr>
            <p:nvPr/>
          </p:nvGrpSpPr>
          <p:grpSpPr bwMode="auto">
            <a:xfrm>
              <a:off x="781" y="890"/>
              <a:ext cx="215" cy="215"/>
              <a:chOff x="1304" y="2479"/>
              <a:chExt cx="384" cy="384"/>
            </a:xfrm>
          </p:grpSpPr>
          <p:sp>
            <p:nvSpPr>
              <p:cNvPr id="35124" name="Oval 3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25" name="AutoShape 3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70" name="Group 36"/>
            <p:cNvGrpSpPr>
              <a:grpSpLocks/>
            </p:cNvGrpSpPr>
            <p:nvPr/>
          </p:nvGrpSpPr>
          <p:grpSpPr bwMode="auto">
            <a:xfrm>
              <a:off x="999" y="836"/>
              <a:ext cx="215" cy="214"/>
              <a:chOff x="1304" y="2479"/>
              <a:chExt cx="384" cy="384"/>
            </a:xfrm>
          </p:grpSpPr>
          <p:sp>
            <p:nvSpPr>
              <p:cNvPr id="35122" name="Oval 3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23" name="AutoShape 3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71" name="Group 39"/>
            <p:cNvGrpSpPr>
              <a:grpSpLocks/>
            </p:cNvGrpSpPr>
            <p:nvPr/>
          </p:nvGrpSpPr>
          <p:grpSpPr bwMode="auto">
            <a:xfrm>
              <a:off x="783" y="1096"/>
              <a:ext cx="214" cy="214"/>
              <a:chOff x="1304" y="2479"/>
              <a:chExt cx="384" cy="384"/>
            </a:xfrm>
          </p:grpSpPr>
          <p:sp>
            <p:nvSpPr>
              <p:cNvPr id="35120" name="Oval 4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21" name="AutoShape 4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72" name="Group 42"/>
            <p:cNvGrpSpPr>
              <a:grpSpLocks/>
            </p:cNvGrpSpPr>
            <p:nvPr/>
          </p:nvGrpSpPr>
          <p:grpSpPr bwMode="auto">
            <a:xfrm>
              <a:off x="1139" y="815"/>
              <a:ext cx="215" cy="214"/>
              <a:chOff x="1304" y="2479"/>
              <a:chExt cx="384" cy="384"/>
            </a:xfrm>
          </p:grpSpPr>
          <p:sp>
            <p:nvSpPr>
              <p:cNvPr id="35118" name="Oval 4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19" name="AutoShape 4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73" name="Group 45"/>
            <p:cNvGrpSpPr>
              <a:grpSpLocks/>
            </p:cNvGrpSpPr>
            <p:nvPr/>
          </p:nvGrpSpPr>
          <p:grpSpPr bwMode="auto">
            <a:xfrm>
              <a:off x="886" y="843"/>
              <a:ext cx="215" cy="214"/>
              <a:chOff x="1304" y="2479"/>
              <a:chExt cx="384" cy="384"/>
            </a:xfrm>
          </p:grpSpPr>
          <p:sp>
            <p:nvSpPr>
              <p:cNvPr id="35116" name="Oval 4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17" name="AutoShape 4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74" name="Group 48"/>
            <p:cNvGrpSpPr>
              <a:grpSpLocks/>
            </p:cNvGrpSpPr>
            <p:nvPr/>
          </p:nvGrpSpPr>
          <p:grpSpPr bwMode="auto">
            <a:xfrm>
              <a:off x="1041" y="998"/>
              <a:ext cx="215" cy="214"/>
              <a:chOff x="1304" y="2479"/>
              <a:chExt cx="384" cy="384"/>
            </a:xfrm>
          </p:grpSpPr>
          <p:sp>
            <p:nvSpPr>
              <p:cNvPr id="35114" name="Oval 4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115" name="AutoShape 5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5075" name="Oval 96"/>
            <p:cNvSpPr>
              <a:spLocks noChangeArrowheads="1"/>
            </p:cNvSpPr>
            <p:nvPr/>
          </p:nvSpPr>
          <p:spPr bwMode="auto">
            <a:xfrm>
              <a:off x="931" y="274"/>
              <a:ext cx="253" cy="254"/>
            </a:xfrm>
            <a:prstGeom prst="ellipse">
              <a:avLst/>
            </a:prstGeom>
            <a:solidFill>
              <a:srgbClr val="000000"/>
            </a:solidFill>
            <a:ln w="9525" algn="ctr">
              <a:noFill/>
              <a:round/>
              <a:headEnd/>
              <a:tailEnd/>
            </a:ln>
          </p:spPr>
          <p:txBody>
            <a:bodyPr wrap="none" anchor="ctr"/>
            <a:lstStyle/>
            <a:p>
              <a:endParaRPr lang="en-US"/>
            </a:p>
          </p:txBody>
        </p:sp>
        <p:sp>
          <p:nvSpPr>
            <p:cNvPr id="35076" name="Oval 97"/>
            <p:cNvSpPr>
              <a:spLocks noChangeArrowheads="1"/>
            </p:cNvSpPr>
            <p:nvPr/>
          </p:nvSpPr>
          <p:spPr bwMode="auto">
            <a:xfrm>
              <a:off x="931" y="1658"/>
              <a:ext cx="253" cy="253"/>
            </a:xfrm>
            <a:prstGeom prst="ellipse">
              <a:avLst/>
            </a:prstGeom>
            <a:solidFill>
              <a:srgbClr val="000000"/>
            </a:solidFill>
            <a:ln w="9525" algn="ctr">
              <a:noFill/>
              <a:round/>
              <a:headEnd/>
              <a:tailEnd/>
            </a:ln>
          </p:spPr>
          <p:txBody>
            <a:bodyPr wrap="none" anchor="ctr"/>
            <a:lstStyle/>
            <a:p>
              <a:endParaRPr lang="en-US"/>
            </a:p>
          </p:txBody>
        </p:sp>
        <p:sp>
          <p:nvSpPr>
            <p:cNvPr id="35077" name="Oval 98"/>
            <p:cNvSpPr>
              <a:spLocks noChangeArrowheads="1"/>
            </p:cNvSpPr>
            <p:nvPr/>
          </p:nvSpPr>
          <p:spPr bwMode="auto">
            <a:xfrm>
              <a:off x="1629" y="973"/>
              <a:ext cx="254" cy="254"/>
            </a:xfrm>
            <a:prstGeom prst="ellipse">
              <a:avLst/>
            </a:prstGeom>
            <a:solidFill>
              <a:srgbClr val="000000"/>
            </a:solidFill>
            <a:ln w="9525" algn="ctr">
              <a:noFill/>
              <a:round/>
              <a:headEnd/>
              <a:tailEnd/>
            </a:ln>
          </p:spPr>
          <p:txBody>
            <a:bodyPr wrap="none" anchor="ctr"/>
            <a:lstStyle/>
            <a:p>
              <a:endParaRPr lang="en-US"/>
            </a:p>
          </p:txBody>
        </p:sp>
        <p:sp>
          <p:nvSpPr>
            <p:cNvPr id="35078" name="Oval 99"/>
            <p:cNvSpPr>
              <a:spLocks noChangeArrowheads="1"/>
            </p:cNvSpPr>
            <p:nvPr/>
          </p:nvSpPr>
          <p:spPr bwMode="auto">
            <a:xfrm>
              <a:off x="1407" y="481"/>
              <a:ext cx="254" cy="254"/>
            </a:xfrm>
            <a:prstGeom prst="ellipse">
              <a:avLst/>
            </a:prstGeom>
            <a:solidFill>
              <a:srgbClr val="000000"/>
            </a:solidFill>
            <a:ln w="9525" algn="ctr">
              <a:noFill/>
              <a:round/>
              <a:headEnd/>
              <a:tailEnd/>
            </a:ln>
          </p:spPr>
          <p:txBody>
            <a:bodyPr wrap="none" anchor="ctr"/>
            <a:lstStyle/>
            <a:p>
              <a:endParaRPr lang="en-US"/>
            </a:p>
          </p:txBody>
        </p:sp>
        <p:sp>
          <p:nvSpPr>
            <p:cNvPr id="35079" name="Oval 100"/>
            <p:cNvSpPr>
              <a:spLocks noChangeArrowheads="1"/>
            </p:cNvSpPr>
            <p:nvPr/>
          </p:nvSpPr>
          <p:spPr bwMode="auto">
            <a:xfrm>
              <a:off x="428" y="481"/>
              <a:ext cx="253" cy="254"/>
            </a:xfrm>
            <a:prstGeom prst="ellipse">
              <a:avLst/>
            </a:prstGeom>
            <a:solidFill>
              <a:srgbClr val="000000"/>
            </a:solidFill>
            <a:ln w="9525" algn="ctr">
              <a:noFill/>
              <a:round/>
              <a:headEnd/>
              <a:tailEnd/>
            </a:ln>
          </p:spPr>
          <p:txBody>
            <a:bodyPr wrap="none" anchor="ctr"/>
            <a:lstStyle/>
            <a:p>
              <a:endParaRPr lang="en-US"/>
            </a:p>
          </p:txBody>
        </p:sp>
        <p:sp>
          <p:nvSpPr>
            <p:cNvPr id="35080" name="Oval 101"/>
            <p:cNvSpPr>
              <a:spLocks noChangeArrowheads="1"/>
            </p:cNvSpPr>
            <p:nvPr/>
          </p:nvSpPr>
          <p:spPr bwMode="auto">
            <a:xfrm>
              <a:off x="441" y="1456"/>
              <a:ext cx="253" cy="254"/>
            </a:xfrm>
            <a:prstGeom prst="ellipse">
              <a:avLst/>
            </a:prstGeom>
            <a:solidFill>
              <a:srgbClr val="000000"/>
            </a:solidFill>
            <a:ln w="9525" algn="ctr">
              <a:noFill/>
              <a:round/>
              <a:headEnd/>
              <a:tailEnd/>
            </a:ln>
          </p:spPr>
          <p:txBody>
            <a:bodyPr wrap="none" anchor="ctr"/>
            <a:lstStyle/>
            <a:p>
              <a:endParaRPr lang="en-US"/>
            </a:p>
          </p:txBody>
        </p:sp>
        <p:grpSp>
          <p:nvGrpSpPr>
            <p:cNvPr id="35081" name="Group 105"/>
            <p:cNvGrpSpPr>
              <a:grpSpLocks/>
            </p:cNvGrpSpPr>
            <p:nvPr/>
          </p:nvGrpSpPr>
          <p:grpSpPr bwMode="auto">
            <a:xfrm>
              <a:off x="966" y="1700"/>
              <a:ext cx="168" cy="168"/>
              <a:chOff x="3092" y="2594"/>
              <a:chExt cx="182" cy="182"/>
            </a:xfrm>
          </p:grpSpPr>
          <p:sp>
            <p:nvSpPr>
              <p:cNvPr id="35112"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13"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82" name="Group 108"/>
            <p:cNvGrpSpPr>
              <a:grpSpLocks/>
            </p:cNvGrpSpPr>
            <p:nvPr/>
          </p:nvGrpSpPr>
          <p:grpSpPr bwMode="auto">
            <a:xfrm>
              <a:off x="978" y="317"/>
              <a:ext cx="168" cy="168"/>
              <a:chOff x="3092" y="2594"/>
              <a:chExt cx="182" cy="182"/>
            </a:xfrm>
          </p:grpSpPr>
          <p:sp>
            <p:nvSpPr>
              <p:cNvPr id="35110"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11"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5083" name="Oval 111"/>
            <p:cNvSpPr>
              <a:spLocks noChangeArrowheads="1"/>
            </p:cNvSpPr>
            <p:nvPr/>
          </p:nvSpPr>
          <p:spPr bwMode="auto">
            <a:xfrm>
              <a:off x="1401" y="1469"/>
              <a:ext cx="253" cy="254"/>
            </a:xfrm>
            <a:prstGeom prst="ellipse">
              <a:avLst/>
            </a:prstGeom>
            <a:solidFill>
              <a:srgbClr val="000000"/>
            </a:solidFill>
            <a:ln w="9525" algn="ctr">
              <a:noFill/>
              <a:round/>
              <a:headEnd/>
              <a:tailEnd/>
            </a:ln>
          </p:spPr>
          <p:txBody>
            <a:bodyPr wrap="none" anchor="ctr"/>
            <a:lstStyle/>
            <a:p>
              <a:endParaRPr lang="en-US"/>
            </a:p>
          </p:txBody>
        </p:sp>
        <p:grpSp>
          <p:nvGrpSpPr>
            <p:cNvPr id="35084" name="Group 123"/>
            <p:cNvGrpSpPr>
              <a:grpSpLocks/>
            </p:cNvGrpSpPr>
            <p:nvPr/>
          </p:nvGrpSpPr>
          <p:grpSpPr bwMode="auto">
            <a:xfrm>
              <a:off x="1449" y="527"/>
              <a:ext cx="168" cy="169"/>
              <a:chOff x="3092" y="2594"/>
              <a:chExt cx="182" cy="182"/>
            </a:xfrm>
          </p:grpSpPr>
          <p:sp>
            <p:nvSpPr>
              <p:cNvPr id="35108" name="Oval 12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09" name="Line 12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85" name="Group 126"/>
            <p:cNvGrpSpPr>
              <a:grpSpLocks/>
            </p:cNvGrpSpPr>
            <p:nvPr/>
          </p:nvGrpSpPr>
          <p:grpSpPr bwMode="auto">
            <a:xfrm>
              <a:off x="480" y="520"/>
              <a:ext cx="168" cy="169"/>
              <a:chOff x="3092" y="2594"/>
              <a:chExt cx="182" cy="182"/>
            </a:xfrm>
          </p:grpSpPr>
          <p:sp>
            <p:nvSpPr>
              <p:cNvPr id="35106" name="Oval 12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07" name="Line 12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86" name="Group 129"/>
            <p:cNvGrpSpPr>
              <a:grpSpLocks/>
            </p:cNvGrpSpPr>
            <p:nvPr/>
          </p:nvGrpSpPr>
          <p:grpSpPr bwMode="auto">
            <a:xfrm>
              <a:off x="487" y="1482"/>
              <a:ext cx="168" cy="169"/>
              <a:chOff x="3092" y="2594"/>
              <a:chExt cx="182" cy="182"/>
            </a:xfrm>
          </p:grpSpPr>
          <p:sp>
            <p:nvSpPr>
              <p:cNvPr id="35104" name="Oval 13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05" name="Line 13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87" name="Group 132"/>
            <p:cNvGrpSpPr>
              <a:grpSpLocks/>
            </p:cNvGrpSpPr>
            <p:nvPr/>
          </p:nvGrpSpPr>
          <p:grpSpPr bwMode="auto">
            <a:xfrm>
              <a:off x="1442" y="1511"/>
              <a:ext cx="168" cy="169"/>
              <a:chOff x="3092" y="2594"/>
              <a:chExt cx="182" cy="182"/>
            </a:xfrm>
          </p:grpSpPr>
          <p:sp>
            <p:nvSpPr>
              <p:cNvPr id="35102" name="Oval 13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03" name="Line 13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5088" name="Oval 139"/>
            <p:cNvSpPr>
              <a:spLocks noChangeArrowheads="1"/>
            </p:cNvSpPr>
            <p:nvPr/>
          </p:nvSpPr>
          <p:spPr bwMode="auto">
            <a:xfrm>
              <a:off x="190" y="896"/>
              <a:ext cx="253" cy="254"/>
            </a:xfrm>
            <a:prstGeom prst="ellipse">
              <a:avLst/>
            </a:prstGeom>
            <a:solidFill>
              <a:srgbClr val="000000"/>
            </a:solidFill>
            <a:ln w="9525" algn="ctr">
              <a:noFill/>
              <a:round/>
              <a:headEnd/>
              <a:tailEnd/>
            </a:ln>
          </p:spPr>
          <p:txBody>
            <a:bodyPr wrap="none" anchor="ctr"/>
            <a:lstStyle/>
            <a:p>
              <a:endParaRPr lang="en-US"/>
            </a:p>
          </p:txBody>
        </p:sp>
        <p:grpSp>
          <p:nvGrpSpPr>
            <p:cNvPr id="35089" name="Group 140"/>
            <p:cNvGrpSpPr>
              <a:grpSpLocks/>
            </p:cNvGrpSpPr>
            <p:nvPr/>
          </p:nvGrpSpPr>
          <p:grpSpPr bwMode="auto">
            <a:xfrm>
              <a:off x="256" y="934"/>
              <a:ext cx="169" cy="168"/>
              <a:chOff x="3092" y="2594"/>
              <a:chExt cx="182" cy="182"/>
            </a:xfrm>
          </p:grpSpPr>
          <p:sp>
            <p:nvSpPr>
              <p:cNvPr id="35100" name="Oval 14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101" name="Line 14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90" name="Group 143"/>
            <p:cNvGrpSpPr>
              <a:grpSpLocks/>
            </p:cNvGrpSpPr>
            <p:nvPr/>
          </p:nvGrpSpPr>
          <p:grpSpPr bwMode="auto">
            <a:xfrm>
              <a:off x="1669" y="1021"/>
              <a:ext cx="168" cy="169"/>
              <a:chOff x="3092" y="2594"/>
              <a:chExt cx="182" cy="182"/>
            </a:xfrm>
          </p:grpSpPr>
          <p:sp>
            <p:nvSpPr>
              <p:cNvPr id="35098" name="Oval 14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99" name="Line 14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5091" name="Oval 146"/>
            <p:cNvSpPr>
              <a:spLocks noChangeArrowheads="1"/>
            </p:cNvSpPr>
            <p:nvPr/>
          </p:nvSpPr>
          <p:spPr bwMode="auto">
            <a:xfrm>
              <a:off x="1179" y="1005"/>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5092" name="Group 147"/>
            <p:cNvGrpSpPr>
              <a:grpSpLocks/>
            </p:cNvGrpSpPr>
            <p:nvPr/>
          </p:nvGrpSpPr>
          <p:grpSpPr bwMode="auto">
            <a:xfrm>
              <a:off x="1130" y="1030"/>
              <a:ext cx="215" cy="215"/>
              <a:chOff x="1304" y="2479"/>
              <a:chExt cx="384" cy="384"/>
            </a:xfrm>
          </p:grpSpPr>
          <p:sp>
            <p:nvSpPr>
              <p:cNvPr id="35096" name="Oval 14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97" name="AutoShape 14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93" name="Group 150"/>
            <p:cNvGrpSpPr>
              <a:grpSpLocks/>
            </p:cNvGrpSpPr>
            <p:nvPr/>
          </p:nvGrpSpPr>
          <p:grpSpPr bwMode="auto">
            <a:xfrm>
              <a:off x="701" y="996"/>
              <a:ext cx="214" cy="214"/>
              <a:chOff x="1304" y="2479"/>
              <a:chExt cx="384" cy="384"/>
            </a:xfrm>
          </p:grpSpPr>
          <p:sp>
            <p:nvSpPr>
              <p:cNvPr id="35094" name="Oval 15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95" name="AutoShape 15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grpSp>
        <p:nvGrpSpPr>
          <p:cNvPr id="34821" name="Group 325"/>
          <p:cNvGrpSpPr>
            <a:grpSpLocks/>
          </p:cNvGrpSpPr>
          <p:nvPr/>
        </p:nvGrpSpPr>
        <p:grpSpPr bwMode="auto">
          <a:xfrm>
            <a:off x="446088" y="3240088"/>
            <a:ext cx="1246187" cy="762000"/>
            <a:chOff x="230" y="1835"/>
            <a:chExt cx="785" cy="480"/>
          </a:xfrm>
        </p:grpSpPr>
        <p:sp>
          <p:nvSpPr>
            <p:cNvPr id="35058" name="WordArt 153"/>
            <p:cNvSpPr>
              <a:spLocks noChangeArrowheads="1" noChangeShapeType="1" noTextEdit="1"/>
            </p:cNvSpPr>
            <p:nvPr/>
          </p:nvSpPr>
          <p:spPr bwMode="auto">
            <a:xfrm>
              <a:off x="230" y="1868"/>
              <a:ext cx="541" cy="44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p>
          </p:txBody>
        </p:sp>
        <p:sp>
          <p:nvSpPr>
            <p:cNvPr id="35059" name="WordArt 223"/>
            <p:cNvSpPr>
              <a:spLocks noChangeArrowheads="1" noChangeShapeType="1" noTextEdit="1"/>
            </p:cNvSpPr>
            <p:nvPr/>
          </p:nvSpPr>
          <p:spPr bwMode="auto">
            <a:xfrm>
              <a:off x="827" y="1835"/>
              <a:ext cx="188" cy="6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_</a:t>
              </a:r>
            </a:p>
          </p:txBody>
        </p:sp>
      </p:grpSp>
      <p:grpSp>
        <p:nvGrpSpPr>
          <p:cNvPr id="34822" name="Group 322"/>
          <p:cNvGrpSpPr>
            <a:grpSpLocks/>
          </p:cNvGrpSpPr>
          <p:nvPr/>
        </p:nvGrpSpPr>
        <p:grpSpPr bwMode="auto">
          <a:xfrm>
            <a:off x="4616450" y="227013"/>
            <a:ext cx="2632075" cy="2598737"/>
            <a:chOff x="3035" y="360"/>
            <a:chExt cx="1658" cy="1637"/>
          </a:xfrm>
        </p:grpSpPr>
        <p:sp>
          <p:nvSpPr>
            <p:cNvPr id="34986" name="Oval 12"/>
            <p:cNvSpPr>
              <a:spLocks noChangeArrowheads="1"/>
            </p:cNvSpPr>
            <p:nvPr/>
          </p:nvSpPr>
          <p:spPr bwMode="auto">
            <a:xfrm>
              <a:off x="3456" y="764"/>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4987" name="Group 13"/>
            <p:cNvGrpSpPr>
              <a:grpSpLocks/>
            </p:cNvGrpSpPr>
            <p:nvPr/>
          </p:nvGrpSpPr>
          <p:grpSpPr bwMode="auto">
            <a:xfrm>
              <a:off x="3782" y="696"/>
              <a:ext cx="168" cy="955"/>
              <a:chOff x="3211" y="724"/>
              <a:chExt cx="182" cy="1037"/>
            </a:xfrm>
          </p:grpSpPr>
          <p:grpSp>
            <p:nvGrpSpPr>
              <p:cNvPr id="35052" name="Group 14"/>
              <p:cNvGrpSpPr>
                <a:grpSpLocks/>
              </p:cNvGrpSpPr>
              <p:nvPr/>
            </p:nvGrpSpPr>
            <p:grpSpPr bwMode="auto">
              <a:xfrm>
                <a:off x="3211" y="724"/>
                <a:ext cx="182" cy="182"/>
                <a:chOff x="5384" y="1264"/>
                <a:chExt cx="182" cy="182"/>
              </a:xfrm>
            </p:grpSpPr>
            <p:sp>
              <p:nvSpPr>
                <p:cNvPr id="35056" name="Oval 15"/>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57" name="Line 16"/>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5053" name="Group 17"/>
              <p:cNvGrpSpPr>
                <a:grpSpLocks/>
              </p:cNvGrpSpPr>
              <p:nvPr/>
            </p:nvGrpSpPr>
            <p:grpSpPr bwMode="auto">
              <a:xfrm>
                <a:off x="3211" y="1579"/>
                <a:ext cx="182" cy="182"/>
                <a:chOff x="5384" y="1264"/>
                <a:chExt cx="182" cy="182"/>
              </a:xfrm>
            </p:grpSpPr>
            <p:sp>
              <p:nvSpPr>
                <p:cNvPr id="35054" name="Oval 18"/>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55" name="Line 19"/>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4988" name="Oval 51"/>
            <p:cNvSpPr>
              <a:spLocks noChangeArrowheads="1"/>
            </p:cNvSpPr>
            <p:nvPr/>
          </p:nvSpPr>
          <p:spPr bwMode="auto">
            <a:xfrm>
              <a:off x="3684" y="1235"/>
              <a:ext cx="186"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989" name="Oval 52"/>
            <p:cNvSpPr>
              <a:spLocks noChangeArrowheads="1"/>
            </p:cNvSpPr>
            <p:nvPr/>
          </p:nvSpPr>
          <p:spPr bwMode="auto">
            <a:xfrm>
              <a:off x="3963" y="956"/>
              <a:ext cx="187" cy="186"/>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990" name="Oval 53"/>
            <p:cNvSpPr>
              <a:spLocks noChangeArrowheads="1"/>
            </p:cNvSpPr>
            <p:nvPr/>
          </p:nvSpPr>
          <p:spPr bwMode="auto">
            <a:xfrm>
              <a:off x="3957" y="1170"/>
              <a:ext cx="186"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991" name="Oval 54"/>
            <p:cNvSpPr>
              <a:spLocks noChangeArrowheads="1"/>
            </p:cNvSpPr>
            <p:nvPr/>
          </p:nvSpPr>
          <p:spPr bwMode="auto">
            <a:xfrm>
              <a:off x="3690" y="904"/>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4992" name="Group 55"/>
            <p:cNvGrpSpPr>
              <a:grpSpLocks/>
            </p:cNvGrpSpPr>
            <p:nvPr/>
          </p:nvGrpSpPr>
          <p:grpSpPr bwMode="auto">
            <a:xfrm>
              <a:off x="3734" y="1087"/>
              <a:ext cx="215" cy="215"/>
              <a:chOff x="1304" y="2479"/>
              <a:chExt cx="384" cy="384"/>
            </a:xfrm>
          </p:grpSpPr>
          <p:sp>
            <p:nvSpPr>
              <p:cNvPr id="35050"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51"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93" name="Group 58"/>
            <p:cNvGrpSpPr>
              <a:grpSpLocks/>
            </p:cNvGrpSpPr>
            <p:nvPr/>
          </p:nvGrpSpPr>
          <p:grpSpPr bwMode="auto">
            <a:xfrm>
              <a:off x="3933" y="1071"/>
              <a:ext cx="215" cy="215"/>
              <a:chOff x="1304" y="2479"/>
              <a:chExt cx="384" cy="384"/>
            </a:xfrm>
          </p:grpSpPr>
          <p:sp>
            <p:nvSpPr>
              <p:cNvPr id="35048"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49"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94" name="Group 61"/>
            <p:cNvGrpSpPr>
              <a:grpSpLocks/>
            </p:cNvGrpSpPr>
            <p:nvPr/>
          </p:nvGrpSpPr>
          <p:grpSpPr bwMode="auto">
            <a:xfrm>
              <a:off x="3795" y="1247"/>
              <a:ext cx="214" cy="215"/>
              <a:chOff x="1304" y="2479"/>
              <a:chExt cx="384" cy="384"/>
            </a:xfrm>
          </p:grpSpPr>
          <p:sp>
            <p:nvSpPr>
              <p:cNvPr id="35046"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47"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95" name="Group 64"/>
            <p:cNvGrpSpPr>
              <a:grpSpLocks/>
            </p:cNvGrpSpPr>
            <p:nvPr/>
          </p:nvGrpSpPr>
          <p:grpSpPr bwMode="auto">
            <a:xfrm>
              <a:off x="3591" y="976"/>
              <a:ext cx="215" cy="215"/>
              <a:chOff x="1304" y="2479"/>
              <a:chExt cx="384" cy="384"/>
            </a:xfrm>
          </p:grpSpPr>
          <p:sp>
            <p:nvSpPr>
              <p:cNvPr id="35044" name="Oval 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45" name="AutoShape 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96" name="Group 67"/>
            <p:cNvGrpSpPr>
              <a:grpSpLocks/>
            </p:cNvGrpSpPr>
            <p:nvPr/>
          </p:nvGrpSpPr>
          <p:grpSpPr bwMode="auto">
            <a:xfrm>
              <a:off x="3809" y="921"/>
              <a:ext cx="215" cy="215"/>
              <a:chOff x="1304" y="2479"/>
              <a:chExt cx="384" cy="384"/>
            </a:xfrm>
          </p:grpSpPr>
          <p:sp>
            <p:nvSpPr>
              <p:cNvPr id="35042"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43"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97" name="Group 70"/>
            <p:cNvGrpSpPr>
              <a:grpSpLocks/>
            </p:cNvGrpSpPr>
            <p:nvPr/>
          </p:nvGrpSpPr>
          <p:grpSpPr bwMode="auto">
            <a:xfrm>
              <a:off x="3593" y="1181"/>
              <a:ext cx="215" cy="215"/>
              <a:chOff x="1304" y="2479"/>
              <a:chExt cx="384" cy="384"/>
            </a:xfrm>
          </p:grpSpPr>
          <p:sp>
            <p:nvSpPr>
              <p:cNvPr id="35040" name="Oval 7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41" name="AutoShape 7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98" name="Group 73"/>
            <p:cNvGrpSpPr>
              <a:grpSpLocks/>
            </p:cNvGrpSpPr>
            <p:nvPr/>
          </p:nvGrpSpPr>
          <p:grpSpPr bwMode="auto">
            <a:xfrm>
              <a:off x="3893" y="987"/>
              <a:ext cx="215" cy="214"/>
              <a:chOff x="1304" y="2479"/>
              <a:chExt cx="384" cy="384"/>
            </a:xfrm>
          </p:grpSpPr>
          <p:sp>
            <p:nvSpPr>
              <p:cNvPr id="35038" name="Oval 7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39" name="AutoShape 7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99" name="Group 76"/>
            <p:cNvGrpSpPr>
              <a:grpSpLocks/>
            </p:cNvGrpSpPr>
            <p:nvPr/>
          </p:nvGrpSpPr>
          <p:grpSpPr bwMode="auto">
            <a:xfrm>
              <a:off x="3640" y="1015"/>
              <a:ext cx="215" cy="214"/>
              <a:chOff x="1304" y="2479"/>
              <a:chExt cx="384" cy="384"/>
            </a:xfrm>
          </p:grpSpPr>
          <p:sp>
            <p:nvSpPr>
              <p:cNvPr id="35036" name="Oval 7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37" name="AutoShape 7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5000" name="Group 79"/>
            <p:cNvGrpSpPr>
              <a:grpSpLocks/>
            </p:cNvGrpSpPr>
            <p:nvPr/>
          </p:nvGrpSpPr>
          <p:grpSpPr bwMode="auto">
            <a:xfrm>
              <a:off x="3795" y="1170"/>
              <a:ext cx="215" cy="214"/>
              <a:chOff x="1304" y="2479"/>
              <a:chExt cx="384" cy="384"/>
            </a:xfrm>
          </p:grpSpPr>
          <p:sp>
            <p:nvSpPr>
              <p:cNvPr id="35034" name="Oval 8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5035" name="AutoShape 8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5001" name="Oval 82"/>
            <p:cNvSpPr>
              <a:spLocks noChangeArrowheads="1"/>
            </p:cNvSpPr>
            <p:nvPr/>
          </p:nvSpPr>
          <p:spPr bwMode="auto">
            <a:xfrm>
              <a:off x="3068" y="381"/>
              <a:ext cx="1599" cy="1598"/>
            </a:xfrm>
            <a:prstGeom prst="ellipse">
              <a:avLst/>
            </a:prstGeom>
            <a:gradFill rotWithShape="1">
              <a:gsLst>
                <a:gs pos="0">
                  <a:srgbClr val="FF0000">
                    <a:alpha val="20000"/>
                  </a:srgbClr>
                </a:gs>
                <a:gs pos="100000">
                  <a:srgbClr val="CCFF99">
                    <a:alpha val="81000"/>
                  </a:srgbClr>
                </a:gs>
              </a:gsLst>
              <a:path path="shape">
                <a:fillToRect l="50000" t="50000" r="50000" b="50000"/>
              </a:path>
            </a:gradFill>
            <a:ln w="9525" algn="ctr">
              <a:noFill/>
              <a:round/>
              <a:headEnd/>
              <a:tailEnd/>
            </a:ln>
          </p:spPr>
          <p:txBody>
            <a:bodyPr wrap="none" anchor="ctr"/>
            <a:lstStyle/>
            <a:p>
              <a:endParaRPr lang="en-US"/>
            </a:p>
          </p:txBody>
        </p:sp>
        <p:sp>
          <p:nvSpPr>
            <p:cNvPr id="35002" name="Oval 83"/>
            <p:cNvSpPr>
              <a:spLocks noChangeArrowheads="1"/>
            </p:cNvSpPr>
            <p:nvPr/>
          </p:nvSpPr>
          <p:spPr bwMode="auto">
            <a:xfrm>
              <a:off x="3035" y="1059"/>
              <a:ext cx="254" cy="254"/>
            </a:xfrm>
            <a:prstGeom prst="ellipse">
              <a:avLst/>
            </a:prstGeom>
            <a:solidFill>
              <a:srgbClr val="000000"/>
            </a:solidFill>
            <a:ln w="9525" algn="ctr">
              <a:noFill/>
              <a:round/>
              <a:headEnd/>
              <a:tailEnd/>
            </a:ln>
          </p:spPr>
          <p:txBody>
            <a:bodyPr wrap="none" anchor="ctr"/>
            <a:lstStyle/>
            <a:p>
              <a:endParaRPr lang="en-US"/>
            </a:p>
          </p:txBody>
        </p:sp>
        <p:sp>
          <p:nvSpPr>
            <p:cNvPr id="35003" name="Oval 84"/>
            <p:cNvSpPr>
              <a:spLocks noChangeArrowheads="1"/>
            </p:cNvSpPr>
            <p:nvPr/>
          </p:nvSpPr>
          <p:spPr bwMode="auto">
            <a:xfrm>
              <a:off x="3741" y="360"/>
              <a:ext cx="253" cy="253"/>
            </a:xfrm>
            <a:prstGeom prst="ellipse">
              <a:avLst/>
            </a:prstGeom>
            <a:solidFill>
              <a:srgbClr val="000000"/>
            </a:solidFill>
            <a:ln w="9525" algn="ctr">
              <a:noFill/>
              <a:round/>
              <a:headEnd/>
              <a:tailEnd/>
            </a:ln>
          </p:spPr>
          <p:txBody>
            <a:bodyPr wrap="none" anchor="ctr"/>
            <a:lstStyle/>
            <a:p>
              <a:endParaRPr lang="en-US"/>
            </a:p>
          </p:txBody>
        </p:sp>
        <p:sp>
          <p:nvSpPr>
            <p:cNvPr id="35004" name="Oval 85"/>
            <p:cNvSpPr>
              <a:spLocks noChangeArrowheads="1"/>
            </p:cNvSpPr>
            <p:nvPr/>
          </p:nvSpPr>
          <p:spPr bwMode="auto">
            <a:xfrm>
              <a:off x="3741" y="1744"/>
              <a:ext cx="253" cy="253"/>
            </a:xfrm>
            <a:prstGeom prst="ellipse">
              <a:avLst/>
            </a:prstGeom>
            <a:solidFill>
              <a:srgbClr val="000000"/>
            </a:solidFill>
            <a:ln w="9525" algn="ctr">
              <a:noFill/>
              <a:round/>
              <a:headEnd/>
              <a:tailEnd/>
            </a:ln>
          </p:spPr>
          <p:txBody>
            <a:bodyPr wrap="none" anchor="ctr"/>
            <a:lstStyle/>
            <a:p>
              <a:endParaRPr lang="en-US"/>
            </a:p>
          </p:txBody>
        </p:sp>
        <p:sp>
          <p:nvSpPr>
            <p:cNvPr id="35005" name="Oval 86"/>
            <p:cNvSpPr>
              <a:spLocks noChangeArrowheads="1"/>
            </p:cNvSpPr>
            <p:nvPr/>
          </p:nvSpPr>
          <p:spPr bwMode="auto">
            <a:xfrm>
              <a:off x="4217" y="567"/>
              <a:ext cx="254" cy="254"/>
            </a:xfrm>
            <a:prstGeom prst="ellipse">
              <a:avLst/>
            </a:prstGeom>
            <a:solidFill>
              <a:srgbClr val="000000"/>
            </a:solidFill>
            <a:ln w="9525" algn="ctr">
              <a:noFill/>
              <a:round/>
              <a:headEnd/>
              <a:tailEnd/>
            </a:ln>
          </p:spPr>
          <p:txBody>
            <a:bodyPr wrap="none" anchor="ctr"/>
            <a:lstStyle/>
            <a:p>
              <a:endParaRPr lang="en-US"/>
            </a:p>
          </p:txBody>
        </p:sp>
        <p:sp>
          <p:nvSpPr>
            <p:cNvPr id="35006" name="Oval 87"/>
            <p:cNvSpPr>
              <a:spLocks noChangeArrowheads="1"/>
            </p:cNvSpPr>
            <p:nvPr/>
          </p:nvSpPr>
          <p:spPr bwMode="auto">
            <a:xfrm>
              <a:off x="3238" y="567"/>
              <a:ext cx="253" cy="254"/>
            </a:xfrm>
            <a:prstGeom prst="ellipse">
              <a:avLst/>
            </a:prstGeom>
            <a:solidFill>
              <a:srgbClr val="000000"/>
            </a:solidFill>
            <a:ln w="9525" algn="ctr">
              <a:noFill/>
              <a:round/>
              <a:headEnd/>
              <a:tailEnd/>
            </a:ln>
          </p:spPr>
          <p:txBody>
            <a:bodyPr wrap="none" anchor="ctr"/>
            <a:lstStyle/>
            <a:p>
              <a:endParaRPr lang="en-US"/>
            </a:p>
          </p:txBody>
        </p:sp>
        <p:sp>
          <p:nvSpPr>
            <p:cNvPr id="35007" name="Oval 88"/>
            <p:cNvSpPr>
              <a:spLocks noChangeArrowheads="1"/>
            </p:cNvSpPr>
            <p:nvPr/>
          </p:nvSpPr>
          <p:spPr bwMode="auto">
            <a:xfrm>
              <a:off x="3251" y="1542"/>
              <a:ext cx="253" cy="253"/>
            </a:xfrm>
            <a:prstGeom prst="ellipse">
              <a:avLst/>
            </a:prstGeom>
            <a:solidFill>
              <a:srgbClr val="000000"/>
            </a:solidFill>
            <a:ln w="9525" algn="ctr">
              <a:noFill/>
              <a:round/>
              <a:headEnd/>
              <a:tailEnd/>
            </a:ln>
          </p:spPr>
          <p:txBody>
            <a:bodyPr wrap="none" anchor="ctr"/>
            <a:lstStyle/>
            <a:p>
              <a:endParaRPr lang="en-US"/>
            </a:p>
          </p:txBody>
        </p:sp>
        <p:sp>
          <p:nvSpPr>
            <p:cNvPr id="35008" name="Oval 89"/>
            <p:cNvSpPr>
              <a:spLocks noChangeArrowheads="1"/>
            </p:cNvSpPr>
            <p:nvPr/>
          </p:nvSpPr>
          <p:spPr bwMode="auto">
            <a:xfrm>
              <a:off x="4225" y="1543"/>
              <a:ext cx="253" cy="253"/>
            </a:xfrm>
            <a:prstGeom prst="ellipse">
              <a:avLst/>
            </a:prstGeom>
            <a:solidFill>
              <a:srgbClr val="000000"/>
            </a:solidFill>
            <a:ln w="9525" algn="ctr">
              <a:noFill/>
              <a:round/>
              <a:headEnd/>
              <a:tailEnd/>
            </a:ln>
          </p:spPr>
          <p:txBody>
            <a:bodyPr wrap="none" anchor="ctr"/>
            <a:lstStyle/>
            <a:p>
              <a:endParaRPr lang="en-US"/>
            </a:p>
          </p:txBody>
        </p:sp>
        <p:grpSp>
          <p:nvGrpSpPr>
            <p:cNvPr id="35009" name="Group 90"/>
            <p:cNvGrpSpPr>
              <a:grpSpLocks/>
            </p:cNvGrpSpPr>
            <p:nvPr/>
          </p:nvGrpSpPr>
          <p:grpSpPr bwMode="auto">
            <a:xfrm>
              <a:off x="3788" y="395"/>
              <a:ext cx="169" cy="168"/>
              <a:chOff x="3092" y="2594"/>
              <a:chExt cx="182" cy="182"/>
            </a:xfrm>
          </p:grpSpPr>
          <p:sp>
            <p:nvSpPr>
              <p:cNvPr id="35032" name="Oval 9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33" name="Line 9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10" name="Group 93"/>
            <p:cNvGrpSpPr>
              <a:grpSpLocks/>
            </p:cNvGrpSpPr>
            <p:nvPr/>
          </p:nvGrpSpPr>
          <p:grpSpPr bwMode="auto">
            <a:xfrm>
              <a:off x="3775" y="1779"/>
              <a:ext cx="169" cy="168"/>
              <a:chOff x="3092" y="2594"/>
              <a:chExt cx="182" cy="182"/>
            </a:xfrm>
          </p:grpSpPr>
          <p:sp>
            <p:nvSpPr>
              <p:cNvPr id="35030" name="Oval 9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31" name="Line 9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11" name="Group 102"/>
            <p:cNvGrpSpPr>
              <a:grpSpLocks/>
            </p:cNvGrpSpPr>
            <p:nvPr/>
          </p:nvGrpSpPr>
          <p:grpSpPr bwMode="auto">
            <a:xfrm>
              <a:off x="3277" y="600"/>
              <a:ext cx="168" cy="169"/>
              <a:chOff x="3092" y="2594"/>
              <a:chExt cx="182" cy="182"/>
            </a:xfrm>
          </p:grpSpPr>
          <p:sp>
            <p:nvSpPr>
              <p:cNvPr id="35028"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29"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12" name="Group 114"/>
            <p:cNvGrpSpPr>
              <a:grpSpLocks/>
            </p:cNvGrpSpPr>
            <p:nvPr/>
          </p:nvGrpSpPr>
          <p:grpSpPr bwMode="auto">
            <a:xfrm>
              <a:off x="4256" y="609"/>
              <a:ext cx="168" cy="169"/>
              <a:chOff x="3092" y="2594"/>
              <a:chExt cx="182" cy="182"/>
            </a:xfrm>
          </p:grpSpPr>
          <p:sp>
            <p:nvSpPr>
              <p:cNvPr id="35026" name="Oval 11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27" name="Line 11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13" name="Group 117"/>
            <p:cNvGrpSpPr>
              <a:grpSpLocks/>
            </p:cNvGrpSpPr>
            <p:nvPr/>
          </p:nvGrpSpPr>
          <p:grpSpPr bwMode="auto">
            <a:xfrm>
              <a:off x="4256" y="1577"/>
              <a:ext cx="168" cy="168"/>
              <a:chOff x="3092" y="2594"/>
              <a:chExt cx="182" cy="182"/>
            </a:xfrm>
          </p:grpSpPr>
          <p:sp>
            <p:nvSpPr>
              <p:cNvPr id="35024" name="Oval 11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25" name="Line 11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14" name="Group 120"/>
            <p:cNvGrpSpPr>
              <a:grpSpLocks/>
            </p:cNvGrpSpPr>
            <p:nvPr/>
          </p:nvGrpSpPr>
          <p:grpSpPr bwMode="auto">
            <a:xfrm>
              <a:off x="3288" y="1584"/>
              <a:ext cx="168" cy="168"/>
              <a:chOff x="3092" y="2594"/>
              <a:chExt cx="182" cy="182"/>
            </a:xfrm>
          </p:grpSpPr>
          <p:sp>
            <p:nvSpPr>
              <p:cNvPr id="35022" name="Oval 12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23" name="Line 12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5015" name="Oval 135"/>
            <p:cNvSpPr>
              <a:spLocks noChangeArrowheads="1"/>
            </p:cNvSpPr>
            <p:nvPr/>
          </p:nvSpPr>
          <p:spPr bwMode="auto">
            <a:xfrm>
              <a:off x="4439" y="1059"/>
              <a:ext cx="254" cy="254"/>
            </a:xfrm>
            <a:prstGeom prst="ellipse">
              <a:avLst/>
            </a:prstGeom>
            <a:solidFill>
              <a:srgbClr val="000000"/>
            </a:solidFill>
            <a:ln w="9525" algn="ctr">
              <a:noFill/>
              <a:round/>
              <a:headEnd/>
              <a:tailEnd/>
            </a:ln>
          </p:spPr>
          <p:txBody>
            <a:bodyPr wrap="none" anchor="ctr"/>
            <a:lstStyle/>
            <a:p>
              <a:endParaRPr lang="en-US"/>
            </a:p>
          </p:txBody>
        </p:sp>
        <p:grpSp>
          <p:nvGrpSpPr>
            <p:cNvPr id="35016" name="Group 136"/>
            <p:cNvGrpSpPr>
              <a:grpSpLocks/>
            </p:cNvGrpSpPr>
            <p:nvPr/>
          </p:nvGrpSpPr>
          <p:grpSpPr bwMode="auto">
            <a:xfrm>
              <a:off x="4464" y="1091"/>
              <a:ext cx="169" cy="168"/>
              <a:chOff x="3092" y="2594"/>
              <a:chExt cx="182" cy="182"/>
            </a:xfrm>
          </p:grpSpPr>
          <p:sp>
            <p:nvSpPr>
              <p:cNvPr id="35020" name="Oval 13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5021" name="Line 13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5017" name="Group 304"/>
            <p:cNvGrpSpPr>
              <a:grpSpLocks/>
            </p:cNvGrpSpPr>
            <p:nvPr/>
          </p:nvGrpSpPr>
          <p:grpSpPr bwMode="auto">
            <a:xfrm>
              <a:off x="3089" y="1099"/>
              <a:ext cx="168" cy="168"/>
              <a:chOff x="2150" y="2167"/>
              <a:chExt cx="168" cy="168"/>
            </a:xfrm>
          </p:grpSpPr>
          <p:sp>
            <p:nvSpPr>
              <p:cNvPr id="35018" name="Oval 305"/>
              <p:cNvSpPr>
                <a:spLocks noChangeArrowheads="1"/>
              </p:cNvSpPr>
              <p:nvPr/>
            </p:nvSpPr>
            <p:spPr bwMode="auto">
              <a:xfrm>
                <a:off x="2150" y="2167"/>
                <a:ext cx="168" cy="168"/>
              </a:xfrm>
              <a:prstGeom prst="ellipse">
                <a:avLst/>
              </a:prstGeom>
              <a:gradFill rotWithShape="1">
                <a:gsLst>
                  <a:gs pos="0">
                    <a:srgbClr val="969696"/>
                  </a:gs>
                  <a:gs pos="100000">
                    <a:srgbClr val="454545"/>
                  </a:gs>
                </a:gsLst>
                <a:path path="shape">
                  <a:fillToRect l="50000" t="50000" r="50000" b="50000"/>
                </a:path>
              </a:gradFill>
              <a:ln w="28575">
                <a:solidFill>
                  <a:srgbClr val="FF3300"/>
                </a:solidFill>
                <a:round/>
                <a:headEnd/>
                <a:tailEnd/>
              </a:ln>
            </p:spPr>
            <p:txBody>
              <a:bodyPr wrap="none" anchor="ctr"/>
              <a:lstStyle/>
              <a:p>
                <a:endParaRPr lang="en-US"/>
              </a:p>
            </p:txBody>
          </p:sp>
          <p:sp>
            <p:nvSpPr>
              <p:cNvPr id="35019" name="Line 306"/>
              <p:cNvSpPr>
                <a:spLocks noChangeShapeType="1"/>
              </p:cNvSpPr>
              <p:nvPr/>
            </p:nvSpPr>
            <p:spPr bwMode="auto">
              <a:xfrm>
                <a:off x="2192" y="2249"/>
                <a:ext cx="85" cy="0"/>
              </a:xfrm>
              <a:prstGeom prst="line">
                <a:avLst/>
              </a:prstGeom>
              <a:noFill/>
              <a:ln w="57150">
                <a:solidFill>
                  <a:schemeClr val="bg1"/>
                </a:solidFill>
                <a:round/>
                <a:headEnd/>
                <a:tailEnd/>
              </a:ln>
            </p:spPr>
            <p:txBody>
              <a:bodyPr/>
              <a:lstStyle/>
              <a:p>
                <a:endParaRPr lang="en-US"/>
              </a:p>
            </p:txBody>
          </p:sp>
        </p:grpSp>
      </p:grpSp>
      <p:grpSp>
        <p:nvGrpSpPr>
          <p:cNvPr id="34823" name="Group 326"/>
          <p:cNvGrpSpPr>
            <a:grpSpLocks/>
          </p:cNvGrpSpPr>
          <p:nvPr/>
        </p:nvGrpSpPr>
        <p:grpSpPr bwMode="auto">
          <a:xfrm>
            <a:off x="1843088" y="3089275"/>
            <a:ext cx="2632075" cy="2598738"/>
            <a:chOff x="232" y="2513"/>
            <a:chExt cx="1658" cy="1637"/>
          </a:xfrm>
        </p:grpSpPr>
        <p:sp>
          <p:nvSpPr>
            <p:cNvPr id="34914" name="Oval 154"/>
            <p:cNvSpPr>
              <a:spLocks noChangeArrowheads="1"/>
            </p:cNvSpPr>
            <p:nvPr/>
          </p:nvSpPr>
          <p:spPr bwMode="auto">
            <a:xfrm>
              <a:off x="653" y="2917"/>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4915" name="Group 155"/>
            <p:cNvGrpSpPr>
              <a:grpSpLocks/>
            </p:cNvGrpSpPr>
            <p:nvPr/>
          </p:nvGrpSpPr>
          <p:grpSpPr bwMode="auto">
            <a:xfrm>
              <a:off x="979" y="2849"/>
              <a:ext cx="168" cy="955"/>
              <a:chOff x="3211" y="724"/>
              <a:chExt cx="182" cy="1037"/>
            </a:xfrm>
          </p:grpSpPr>
          <p:grpSp>
            <p:nvGrpSpPr>
              <p:cNvPr id="34980" name="Group 156"/>
              <p:cNvGrpSpPr>
                <a:grpSpLocks/>
              </p:cNvGrpSpPr>
              <p:nvPr/>
            </p:nvGrpSpPr>
            <p:grpSpPr bwMode="auto">
              <a:xfrm>
                <a:off x="3211" y="724"/>
                <a:ext cx="182" cy="182"/>
                <a:chOff x="5384" y="1264"/>
                <a:chExt cx="182" cy="182"/>
              </a:xfrm>
            </p:grpSpPr>
            <p:sp>
              <p:nvSpPr>
                <p:cNvPr id="34984" name="Oval 15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85" name="Line 15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4981" name="Group 159"/>
              <p:cNvGrpSpPr>
                <a:grpSpLocks/>
              </p:cNvGrpSpPr>
              <p:nvPr/>
            </p:nvGrpSpPr>
            <p:grpSpPr bwMode="auto">
              <a:xfrm>
                <a:off x="3211" y="1579"/>
                <a:ext cx="182" cy="182"/>
                <a:chOff x="5384" y="1264"/>
                <a:chExt cx="182" cy="182"/>
              </a:xfrm>
            </p:grpSpPr>
            <p:sp>
              <p:nvSpPr>
                <p:cNvPr id="34982" name="Oval 16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83" name="Line 16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4916" name="Oval 162"/>
            <p:cNvSpPr>
              <a:spLocks noChangeArrowheads="1"/>
            </p:cNvSpPr>
            <p:nvPr/>
          </p:nvSpPr>
          <p:spPr bwMode="auto">
            <a:xfrm>
              <a:off x="881" y="3388"/>
              <a:ext cx="186"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917" name="Oval 163"/>
            <p:cNvSpPr>
              <a:spLocks noChangeArrowheads="1"/>
            </p:cNvSpPr>
            <p:nvPr/>
          </p:nvSpPr>
          <p:spPr bwMode="auto">
            <a:xfrm>
              <a:off x="1160" y="3109"/>
              <a:ext cx="187" cy="186"/>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918" name="Oval 164"/>
            <p:cNvSpPr>
              <a:spLocks noChangeArrowheads="1"/>
            </p:cNvSpPr>
            <p:nvPr/>
          </p:nvSpPr>
          <p:spPr bwMode="auto">
            <a:xfrm>
              <a:off x="1154" y="3323"/>
              <a:ext cx="186"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919" name="Oval 165"/>
            <p:cNvSpPr>
              <a:spLocks noChangeArrowheads="1"/>
            </p:cNvSpPr>
            <p:nvPr/>
          </p:nvSpPr>
          <p:spPr bwMode="auto">
            <a:xfrm>
              <a:off x="887" y="3057"/>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4920" name="Group 166"/>
            <p:cNvGrpSpPr>
              <a:grpSpLocks/>
            </p:cNvGrpSpPr>
            <p:nvPr/>
          </p:nvGrpSpPr>
          <p:grpSpPr bwMode="auto">
            <a:xfrm>
              <a:off x="931" y="3240"/>
              <a:ext cx="215" cy="215"/>
              <a:chOff x="1304" y="2479"/>
              <a:chExt cx="384" cy="384"/>
            </a:xfrm>
          </p:grpSpPr>
          <p:sp>
            <p:nvSpPr>
              <p:cNvPr id="34978" name="Oval 16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79" name="AutoShape 16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21" name="Group 169"/>
            <p:cNvGrpSpPr>
              <a:grpSpLocks/>
            </p:cNvGrpSpPr>
            <p:nvPr/>
          </p:nvGrpSpPr>
          <p:grpSpPr bwMode="auto">
            <a:xfrm>
              <a:off x="1130" y="3224"/>
              <a:ext cx="215" cy="215"/>
              <a:chOff x="1304" y="2479"/>
              <a:chExt cx="384" cy="384"/>
            </a:xfrm>
          </p:grpSpPr>
          <p:sp>
            <p:nvSpPr>
              <p:cNvPr id="34976" name="Oval 17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77" name="AutoShape 17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22" name="Group 172"/>
            <p:cNvGrpSpPr>
              <a:grpSpLocks/>
            </p:cNvGrpSpPr>
            <p:nvPr/>
          </p:nvGrpSpPr>
          <p:grpSpPr bwMode="auto">
            <a:xfrm>
              <a:off x="992" y="3400"/>
              <a:ext cx="214" cy="215"/>
              <a:chOff x="1304" y="2479"/>
              <a:chExt cx="384" cy="384"/>
            </a:xfrm>
          </p:grpSpPr>
          <p:sp>
            <p:nvSpPr>
              <p:cNvPr id="34974" name="Oval 17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75" name="AutoShape 17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23" name="Group 175"/>
            <p:cNvGrpSpPr>
              <a:grpSpLocks/>
            </p:cNvGrpSpPr>
            <p:nvPr/>
          </p:nvGrpSpPr>
          <p:grpSpPr bwMode="auto">
            <a:xfrm>
              <a:off x="788" y="3129"/>
              <a:ext cx="215" cy="215"/>
              <a:chOff x="1304" y="2479"/>
              <a:chExt cx="384" cy="384"/>
            </a:xfrm>
          </p:grpSpPr>
          <p:sp>
            <p:nvSpPr>
              <p:cNvPr id="34972" name="Oval 17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73" name="AutoShape 17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24" name="Group 178"/>
            <p:cNvGrpSpPr>
              <a:grpSpLocks/>
            </p:cNvGrpSpPr>
            <p:nvPr/>
          </p:nvGrpSpPr>
          <p:grpSpPr bwMode="auto">
            <a:xfrm>
              <a:off x="1006" y="3074"/>
              <a:ext cx="215" cy="215"/>
              <a:chOff x="1304" y="2479"/>
              <a:chExt cx="384" cy="384"/>
            </a:xfrm>
          </p:grpSpPr>
          <p:sp>
            <p:nvSpPr>
              <p:cNvPr id="34970" name="Oval 1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71" name="AutoShape 1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25" name="Group 181"/>
            <p:cNvGrpSpPr>
              <a:grpSpLocks/>
            </p:cNvGrpSpPr>
            <p:nvPr/>
          </p:nvGrpSpPr>
          <p:grpSpPr bwMode="auto">
            <a:xfrm>
              <a:off x="790" y="3334"/>
              <a:ext cx="215" cy="215"/>
              <a:chOff x="1304" y="2479"/>
              <a:chExt cx="384" cy="384"/>
            </a:xfrm>
          </p:grpSpPr>
          <p:sp>
            <p:nvSpPr>
              <p:cNvPr id="34968" name="Oval 18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69" name="AutoShape 18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26" name="Group 184"/>
            <p:cNvGrpSpPr>
              <a:grpSpLocks/>
            </p:cNvGrpSpPr>
            <p:nvPr/>
          </p:nvGrpSpPr>
          <p:grpSpPr bwMode="auto">
            <a:xfrm>
              <a:off x="1090" y="3140"/>
              <a:ext cx="215" cy="214"/>
              <a:chOff x="1304" y="2479"/>
              <a:chExt cx="384" cy="384"/>
            </a:xfrm>
          </p:grpSpPr>
          <p:sp>
            <p:nvSpPr>
              <p:cNvPr id="34966" name="Oval 18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67" name="AutoShape 18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27" name="Group 187"/>
            <p:cNvGrpSpPr>
              <a:grpSpLocks/>
            </p:cNvGrpSpPr>
            <p:nvPr/>
          </p:nvGrpSpPr>
          <p:grpSpPr bwMode="auto">
            <a:xfrm>
              <a:off x="837" y="3168"/>
              <a:ext cx="215" cy="214"/>
              <a:chOff x="1304" y="2479"/>
              <a:chExt cx="384" cy="384"/>
            </a:xfrm>
          </p:grpSpPr>
          <p:sp>
            <p:nvSpPr>
              <p:cNvPr id="34964" name="Oval 18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65" name="AutoShape 18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928" name="Group 190"/>
            <p:cNvGrpSpPr>
              <a:grpSpLocks/>
            </p:cNvGrpSpPr>
            <p:nvPr/>
          </p:nvGrpSpPr>
          <p:grpSpPr bwMode="auto">
            <a:xfrm>
              <a:off x="992" y="3323"/>
              <a:ext cx="215" cy="214"/>
              <a:chOff x="1304" y="2479"/>
              <a:chExt cx="384" cy="384"/>
            </a:xfrm>
          </p:grpSpPr>
          <p:sp>
            <p:nvSpPr>
              <p:cNvPr id="34962" name="Oval 19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963" name="AutoShape 19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4929" name="Oval 193"/>
            <p:cNvSpPr>
              <a:spLocks noChangeArrowheads="1"/>
            </p:cNvSpPr>
            <p:nvPr/>
          </p:nvSpPr>
          <p:spPr bwMode="auto">
            <a:xfrm>
              <a:off x="265" y="2534"/>
              <a:ext cx="1599" cy="1598"/>
            </a:xfrm>
            <a:prstGeom prst="ellipse">
              <a:avLst/>
            </a:prstGeom>
            <a:gradFill rotWithShape="1">
              <a:gsLst>
                <a:gs pos="0">
                  <a:srgbClr val="FF0000">
                    <a:alpha val="20000"/>
                  </a:srgbClr>
                </a:gs>
                <a:gs pos="100000">
                  <a:srgbClr val="CCFF99">
                    <a:alpha val="81000"/>
                  </a:srgbClr>
                </a:gs>
              </a:gsLst>
              <a:path path="shape">
                <a:fillToRect l="50000" t="50000" r="50000" b="50000"/>
              </a:path>
            </a:gradFill>
            <a:ln w="9525" algn="ctr">
              <a:noFill/>
              <a:round/>
              <a:headEnd/>
              <a:tailEnd/>
            </a:ln>
          </p:spPr>
          <p:txBody>
            <a:bodyPr wrap="none" anchor="ctr"/>
            <a:lstStyle/>
            <a:p>
              <a:endParaRPr lang="en-US"/>
            </a:p>
          </p:txBody>
        </p:sp>
        <p:sp>
          <p:nvSpPr>
            <p:cNvPr id="34930" name="Oval 194"/>
            <p:cNvSpPr>
              <a:spLocks noChangeArrowheads="1"/>
            </p:cNvSpPr>
            <p:nvPr/>
          </p:nvSpPr>
          <p:spPr bwMode="auto">
            <a:xfrm>
              <a:off x="232" y="3212"/>
              <a:ext cx="254" cy="254"/>
            </a:xfrm>
            <a:prstGeom prst="ellipse">
              <a:avLst/>
            </a:prstGeom>
            <a:solidFill>
              <a:srgbClr val="000000"/>
            </a:solidFill>
            <a:ln w="9525" algn="ctr">
              <a:noFill/>
              <a:round/>
              <a:headEnd/>
              <a:tailEnd/>
            </a:ln>
          </p:spPr>
          <p:txBody>
            <a:bodyPr wrap="none" anchor="ctr"/>
            <a:lstStyle/>
            <a:p>
              <a:endParaRPr lang="en-US"/>
            </a:p>
          </p:txBody>
        </p:sp>
        <p:sp>
          <p:nvSpPr>
            <p:cNvPr id="34931" name="Oval 195"/>
            <p:cNvSpPr>
              <a:spLocks noChangeArrowheads="1"/>
            </p:cNvSpPr>
            <p:nvPr/>
          </p:nvSpPr>
          <p:spPr bwMode="auto">
            <a:xfrm>
              <a:off x="938" y="2513"/>
              <a:ext cx="253" cy="253"/>
            </a:xfrm>
            <a:prstGeom prst="ellipse">
              <a:avLst/>
            </a:prstGeom>
            <a:solidFill>
              <a:srgbClr val="000000"/>
            </a:solidFill>
            <a:ln w="9525" algn="ctr">
              <a:noFill/>
              <a:round/>
              <a:headEnd/>
              <a:tailEnd/>
            </a:ln>
          </p:spPr>
          <p:txBody>
            <a:bodyPr wrap="none" anchor="ctr"/>
            <a:lstStyle/>
            <a:p>
              <a:endParaRPr lang="en-US"/>
            </a:p>
          </p:txBody>
        </p:sp>
        <p:sp>
          <p:nvSpPr>
            <p:cNvPr id="34932" name="Oval 196"/>
            <p:cNvSpPr>
              <a:spLocks noChangeArrowheads="1"/>
            </p:cNvSpPr>
            <p:nvPr/>
          </p:nvSpPr>
          <p:spPr bwMode="auto">
            <a:xfrm>
              <a:off x="938" y="3897"/>
              <a:ext cx="253" cy="253"/>
            </a:xfrm>
            <a:prstGeom prst="ellipse">
              <a:avLst/>
            </a:prstGeom>
            <a:solidFill>
              <a:srgbClr val="000000"/>
            </a:solidFill>
            <a:ln w="9525" algn="ctr">
              <a:noFill/>
              <a:round/>
              <a:headEnd/>
              <a:tailEnd/>
            </a:ln>
          </p:spPr>
          <p:txBody>
            <a:bodyPr wrap="none" anchor="ctr"/>
            <a:lstStyle/>
            <a:p>
              <a:endParaRPr lang="en-US"/>
            </a:p>
          </p:txBody>
        </p:sp>
        <p:sp>
          <p:nvSpPr>
            <p:cNvPr id="34933" name="Oval 197"/>
            <p:cNvSpPr>
              <a:spLocks noChangeArrowheads="1"/>
            </p:cNvSpPr>
            <p:nvPr/>
          </p:nvSpPr>
          <p:spPr bwMode="auto">
            <a:xfrm>
              <a:off x="1414" y="2720"/>
              <a:ext cx="254" cy="254"/>
            </a:xfrm>
            <a:prstGeom prst="ellipse">
              <a:avLst/>
            </a:prstGeom>
            <a:solidFill>
              <a:srgbClr val="000000"/>
            </a:solidFill>
            <a:ln w="9525" algn="ctr">
              <a:noFill/>
              <a:round/>
              <a:headEnd/>
              <a:tailEnd/>
            </a:ln>
          </p:spPr>
          <p:txBody>
            <a:bodyPr wrap="none" anchor="ctr"/>
            <a:lstStyle/>
            <a:p>
              <a:endParaRPr lang="en-US"/>
            </a:p>
          </p:txBody>
        </p:sp>
        <p:sp>
          <p:nvSpPr>
            <p:cNvPr id="34934" name="Oval 198"/>
            <p:cNvSpPr>
              <a:spLocks noChangeArrowheads="1"/>
            </p:cNvSpPr>
            <p:nvPr/>
          </p:nvSpPr>
          <p:spPr bwMode="auto">
            <a:xfrm>
              <a:off x="435" y="2720"/>
              <a:ext cx="253" cy="254"/>
            </a:xfrm>
            <a:prstGeom prst="ellipse">
              <a:avLst/>
            </a:prstGeom>
            <a:solidFill>
              <a:srgbClr val="000000"/>
            </a:solidFill>
            <a:ln w="9525" algn="ctr">
              <a:noFill/>
              <a:round/>
              <a:headEnd/>
              <a:tailEnd/>
            </a:ln>
          </p:spPr>
          <p:txBody>
            <a:bodyPr wrap="none" anchor="ctr"/>
            <a:lstStyle/>
            <a:p>
              <a:endParaRPr lang="en-US"/>
            </a:p>
          </p:txBody>
        </p:sp>
        <p:sp>
          <p:nvSpPr>
            <p:cNvPr id="34935" name="Oval 199"/>
            <p:cNvSpPr>
              <a:spLocks noChangeArrowheads="1"/>
            </p:cNvSpPr>
            <p:nvPr/>
          </p:nvSpPr>
          <p:spPr bwMode="auto">
            <a:xfrm>
              <a:off x="448" y="3695"/>
              <a:ext cx="253" cy="253"/>
            </a:xfrm>
            <a:prstGeom prst="ellipse">
              <a:avLst/>
            </a:prstGeom>
            <a:solidFill>
              <a:srgbClr val="000000"/>
            </a:solidFill>
            <a:ln w="9525" algn="ctr">
              <a:noFill/>
              <a:round/>
              <a:headEnd/>
              <a:tailEnd/>
            </a:ln>
          </p:spPr>
          <p:txBody>
            <a:bodyPr wrap="none" anchor="ctr"/>
            <a:lstStyle/>
            <a:p>
              <a:endParaRPr lang="en-US"/>
            </a:p>
          </p:txBody>
        </p:sp>
        <p:sp>
          <p:nvSpPr>
            <p:cNvPr id="34936" name="Oval 200"/>
            <p:cNvSpPr>
              <a:spLocks noChangeArrowheads="1"/>
            </p:cNvSpPr>
            <p:nvPr/>
          </p:nvSpPr>
          <p:spPr bwMode="auto">
            <a:xfrm>
              <a:off x="1422" y="3696"/>
              <a:ext cx="253" cy="253"/>
            </a:xfrm>
            <a:prstGeom prst="ellipse">
              <a:avLst/>
            </a:prstGeom>
            <a:solidFill>
              <a:srgbClr val="000000"/>
            </a:solidFill>
            <a:ln w="9525" algn="ctr">
              <a:noFill/>
              <a:round/>
              <a:headEnd/>
              <a:tailEnd/>
            </a:ln>
          </p:spPr>
          <p:txBody>
            <a:bodyPr wrap="none" anchor="ctr"/>
            <a:lstStyle/>
            <a:p>
              <a:endParaRPr lang="en-US"/>
            </a:p>
          </p:txBody>
        </p:sp>
        <p:grpSp>
          <p:nvGrpSpPr>
            <p:cNvPr id="34937" name="Group 201"/>
            <p:cNvGrpSpPr>
              <a:grpSpLocks/>
            </p:cNvGrpSpPr>
            <p:nvPr/>
          </p:nvGrpSpPr>
          <p:grpSpPr bwMode="auto">
            <a:xfrm>
              <a:off x="985" y="2548"/>
              <a:ext cx="169" cy="168"/>
              <a:chOff x="3092" y="2594"/>
              <a:chExt cx="182" cy="182"/>
            </a:xfrm>
          </p:grpSpPr>
          <p:sp>
            <p:nvSpPr>
              <p:cNvPr id="34960" name="Oval 20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61" name="Line 20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938" name="Group 204"/>
            <p:cNvGrpSpPr>
              <a:grpSpLocks/>
            </p:cNvGrpSpPr>
            <p:nvPr/>
          </p:nvGrpSpPr>
          <p:grpSpPr bwMode="auto">
            <a:xfrm>
              <a:off x="972" y="3932"/>
              <a:ext cx="169" cy="168"/>
              <a:chOff x="3092" y="2594"/>
              <a:chExt cx="182" cy="182"/>
            </a:xfrm>
          </p:grpSpPr>
          <p:sp>
            <p:nvSpPr>
              <p:cNvPr id="34958" name="Oval 20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59" name="Line 20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939" name="Group 207"/>
            <p:cNvGrpSpPr>
              <a:grpSpLocks/>
            </p:cNvGrpSpPr>
            <p:nvPr/>
          </p:nvGrpSpPr>
          <p:grpSpPr bwMode="auto">
            <a:xfrm>
              <a:off x="474" y="2753"/>
              <a:ext cx="168" cy="169"/>
              <a:chOff x="3092" y="2594"/>
              <a:chExt cx="182" cy="182"/>
            </a:xfrm>
          </p:grpSpPr>
          <p:sp>
            <p:nvSpPr>
              <p:cNvPr id="34956" name="Oval 20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57" name="Line 20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940" name="Group 210"/>
            <p:cNvGrpSpPr>
              <a:grpSpLocks/>
            </p:cNvGrpSpPr>
            <p:nvPr/>
          </p:nvGrpSpPr>
          <p:grpSpPr bwMode="auto">
            <a:xfrm>
              <a:off x="1453" y="2762"/>
              <a:ext cx="168" cy="169"/>
              <a:chOff x="3092" y="2594"/>
              <a:chExt cx="182" cy="182"/>
            </a:xfrm>
          </p:grpSpPr>
          <p:sp>
            <p:nvSpPr>
              <p:cNvPr id="34954" name="Oval 21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55" name="Line 21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941" name="Group 213"/>
            <p:cNvGrpSpPr>
              <a:grpSpLocks/>
            </p:cNvGrpSpPr>
            <p:nvPr/>
          </p:nvGrpSpPr>
          <p:grpSpPr bwMode="auto">
            <a:xfrm>
              <a:off x="1453" y="3730"/>
              <a:ext cx="168" cy="168"/>
              <a:chOff x="3092" y="2594"/>
              <a:chExt cx="182" cy="182"/>
            </a:xfrm>
          </p:grpSpPr>
          <p:sp>
            <p:nvSpPr>
              <p:cNvPr id="34952" name="Oval 21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53" name="Line 21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942" name="Group 216"/>
            <p:cNvGrpSpPr>
              <a:grpSpLocks/>
            </p:cNvGrpSpPr>
            <p:nvPr/>
          </p:nvGrpSpPr>
          <p:grpSpPr bwMode="auto">
            <a:xfrm>
              <a:off x="485" y="3737"/>
              <a:ext cx="168" cy="168"/>
              <a:chOff x="3092" y="2594"/>
              <a:chExt cx="182" cy="182"/>
            </a:xfrm>
          </p:grpSpPr>
          <p:sp>
            <p:nvSpPr>
              <p:cNvPr id="34950" name="Oval 21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51" name="Line 21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4943" name="Oval 219"/>
            <p:cNvSpPr>
              <a:spLocks noChangeArrowheads="1"/>
            </p:cNvSpPr>
            <p:nvPr/>
          </p:nvSpPr>
          <p:spPr bwMode="auto">
            <a:xfrm>
              <a:off x="1636" y="3212"/>
              <a:ext cx="254" cy="254"/>
            </a:xfrm>
            <a:prstGeom prst="ellipse">
              <a:avLst/>
            </a:prstGeom>
            <a:solidFill>
              <a:srgbClr val="000000"/>
            </a:solidFill>
            <a:ln w="9525" algn="ctr">
              <a:noFill/>
              <a:round/>
              <a:headEnd/>
              <a:tailEnd/>
            </a:ln>
          </p:spPr>
          <p:txBody>
            <a:bodyPr wrap="none" anchor="ctr"/>
            <a:lstStyle/>
            <a:p>
              <a:endParaRPr lang="en-US"/>
            </a:p>
          </p:txBody>
        </p:sp>
        <p:grpSp>
          <p:nvGrpSpPr>
            <p:cNvPr id="34944" name="Group 220"/>
            <p:cNvGrpSpPr>
              <a:grpSpLocks/>
            </p:cNvGrpSpPr>
            <p:nvPr/>
          </p:nvGrpSpPr>
          <p:grpSpPr bwMode="auto">
            <a:xfrm>
              <a:off x="268" y="3244"/>
              <a:ext cx="169" cy="168"/>
              <a:chOff x="3092" y="2594"/>
              <a:chExt cx="182" cy="182"/>
            </a:xfrm>
          </p:grpSpPr>
          <p:sp>
            <p:nvSpPr>
              <p:cNvPr id="34948" name="Oval 22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49" name="Line 22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945" name="Group 307"/>
            <p:cNvGrpSpPr>
              <a:grpSpLocks/>
            </p:cNvGrpSpPr>
            <p:nvPr/>
          </p:nvGrpSpPr>
          <p:grpSpPr bwMode="auto">
            <a:xfrm>
              <a:off x="1676" y="3247"/>
              <a:ext cx="168" cy="168"/>
              <a:chOff x="2150" y="2167"/>
              <a:chExt cx="168" cy="168"/>
            </a:xfrm>
          </p:grpSpPr>
          <p:sp>
            <p:nvSpPr>
              <p:cNvPr id="34946" name="Oval 308"/>
              <p:cNvSpPr>
                <a:spLocks noChangeArrowheads="1"/>
              </p:cNvSpPr>
              <p:nvPr/>
            </p:nvSpPr>
            <p:spPr bwMode="auto">
              <a:xfrm>
                <a:off x="2150" y="2167"/>
                <a:ext cx="168" cy="168"/>
              </a:xfrm>
              <a:prstGeom prst="ellipse">
                <a:avLst/>
              </a:prstGeom>
              <a:gradFill rotWithShape="1">
                <a:gsLst>
                  <a:gs pos="0">
                    <a:srgbClr val="969696"/>
                  </a:gs>
                  <a:gs pos="100000">
                    <a:srgbClr val="454545"/>
                  </a:gs>
                </a:gsLst>
                <a:path path="shape">
                  <a:fillToRect l="50000" t="50000" r="50000" b="50000"/>
                </a:path>
              </a:gradFill>
              <a:ln w="28575">
                <a:solidFill>
                  <a:srgbClr val="FF3300"/>
                </a:solidFill>
                <a:round/>
                <a:headEnd/>
                <a:tailEnd/>
              </a:ln>
            </p:spPr>
            <p:txBody>
              <a:bodyPr wrap="none" anchor="ctr"/>
              <a:lstStyle/>
              <a:p>
                <a:endParaRPr lang="en-US"/>
              </a:p>
            </p:txBody>
          </p:sp>
          <p:sp>
            <p:nvSpPr>
              <p:cNvPr id="34947" name="Line 309"/>
              <p:cNvSpPr>
                <a:spLocks noChangeShapeType="1"/>
              </p:cNvSpPr>
              <p:nvPr/>
            </p:nvSpPr>
            <p:spPr bwMode="auto">
              <a:xfrm>
                <a:off x="2192" y="2249"/>
                <a:ext cx="85" cy="0"/>
              </a:xfrm>
              <a:prstGeom prst="line">
                <a:avLst/>
              </a:prstGeom>
              <a:noFill/>
              <a:ln w="57150">
                <a:solidFill>
                  <a:schemeClr val="bg1"/>
                </a:solidFill>
                <a:round/>
                <a:headEnd/>
                <a:tailEnd/>
              </a:ln>
            </p:spPr>
            <p:txBody>
              <a:bodyPr/>
              <a:lstStyle/>
              <a:p>
                <a:endParaRPr lang="en-US"/>
              </a:p>
            </p:txBody>
          </p:sp>
        </p:grpSp>
      </p:grpSp>
      <p:grpSp>
        <p:nvGrpSpPr>
          <p:cNvPr id="34824" name="Group 310"/>
          <p:cNvGrpSpPr>
            <a:grpSpLocks/>
          </p:cNvGrpSpPr>
          <p:nvPr/>
        </p:nvGrpSpPr>
        <p:grpSpPr bwMode="auto">
          <a:xfrm>
            <a:off x="390525" y="311150"/>
            <a:ext cx="1293813" cy="849313"/>
            <a:chOff x="146" y="435"/>
            <a:chExt cx="815" cy="535"/>
          </a:xfrm>
        </p:grpSpPr>
        <p:sp>
          <p:nvSpPr>
            <p:cNvPr id="34912" name="WordArt 311"/>
            <p:cNvSpPr>
              <a:spLocks noChangeArrowheads="1" noChangeShapeType="1" noTextEdit="1"/>
            </p:cNvSpPr>
            <p:nvPr/>
          </p:nvSpPr>
          <p:spPr bwMode="auto">
            <a:xfrm>
              <a:off x="146" y="523"/>
              <a:ext cx="636" cy="44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34913" name="WordArt 312"/>
            <p:cNvSpPr>
              <a:spLocks noChangeArrowheads="1" noChangeShapeType="1" noTextEdit="1"/>
            </p:cNvSpPr>
            <p:nvPr/>
          </p:nvSpPr>
          <p:spPr bwMode="auto">
            <a:xfrm>
              <a:off x="799" y="435"/>
              <a:ext cx="162" cy="21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a:t>
              </a:r>
            </a:p>
          </p:txBody>
        </p:sp>
      </p:grpSp>
      <p:grpSp>
        <p:nvGrpSpPr>
          <p:cNvPr id="34825" name="Group 313"/>
          <p:cNvGrpSpPr>
            <a:grpSpLocks/>
          </p:cNvGrpSpPr>
          <p:nvPr/>
        </p:nvGrpSpPr>
        <p:grpSpPr bwMode="auto">
          <a:xfrm>
            <a:off x="7437438" y="2976563"/>
            <a:ext cx="1282700" cy="835025"/>
            <a:chOff x="4792" y="371"/>
            <a:chExt cx="808" cy="526"/>
          </a:xfrm>
        </p:grpSpPr>
        <p:sp>
          <p:nvSpPr>
            <p:cNvPr id="34910" name="WordArt 314"/>
            <p:cNvSpPr>
              <a:spLocks noChangeArrowheads="1" noChangeShapeType="1" noTextEdit="1"/>
            </p:cNvSpPr>
            <p:nvPr/>
          </p:nvSpPr>
          <p:spPr bwMode="auto">
            <a:xfrm>
              <a:off x="4792" y="450"/>
              <a:ext cx="636" cy="44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Na</a:t>
              </a:r>
            </a:p>
          </p:txBody>
        </p:sp>
        <p:sp>
          <p:nvSpPr>
            <p:cNvPr id="34911" name="WordArt 315"/>
            <p:cNvSpPr>
              <a:spLocks noChangeArrowheads="1" noChangeShapeType="1" noTextEdit="1"/>
            </p:cNvSpPr>
            <p:nvPr/>
          </p:nvSpPr>
          <p:spPr bwMode="auto">
            <a:xfrm>
              <a:off x="5438" y="371"/>
              <a:ext cx="162" cy="21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a:t>
              </a:r>
            </a:p>
          </p:txBody>
        </p:sp>
      </p:grpSp>
      <p:grpSp>
        <p:nvGrpSpPr>
          <p:cNvPr id="34826" name="Group 323"/>
          <p:cNvGrpSpPr>
            <a:grpSpLocks/>
          </p:cNvGrpSpPr>
          <p:nvPr/>
        </p:nvGrpSpPr>
        <p:grpSpPr bwMode="auto">
          <a:xfrm>
            <a:off x="7570788" y="179388"/>
            <a:ext cx="1163637" cy="912812"/>
            <a:chOff x="4406" y="179"/>
            <a:chExt cx="733" cy="575"/>
          </a:xfrm>
        </p:grpSpPr>
        <p:sp>
          <p:nvSpPr>
            <p:cNvPr id="34908" name="WordArt 316"/>
            <p:cNvSpPr>
              <a:spLocks noChangeArrowheads="1" noChangeShapeType="1" noTextEdit="1"/>
            </p:cNvSpPr>
            <p:nvPr/>
          </p:nvSpPr>
          <p:spPr bwMode="auto">
            <a:xfrm>
              <a:off x="4406" y="307"/>
              <a:ext cx="541" cy="44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Cl</a:t>
              </a:r>
            </a:p>
          </p:txBody>
        </p:sp>
        <p:sp>
          <p:nvSpPr>
            <p:cNvPr id="34909" name="WordArt 317"/>
            <p:cNvSpPr>
              <a:spLocks noChangeArrowheads="1" noChangeShapeType="1" noTextEdit="1"/>
            </p:cNvSpPr>
            <p:nvPr/>
          </p:nvSpPr>
          <p:spPr bwMode="auto">
            <a:xfrm>
              <a:off x="4968" y="179"/>
              <a:ext cx="171" cy="6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B9A5C"/>
                      </a:gs>
                      <a:gs pos="50000">
                        <a:srgbClr val="CCFF99"/>
                      </a:gs>
                      <a:gs pos="100000">
                        <a:srgbClr val="7B9A5C"/>
                      </a:gs>
                    </a:gsLst>
                    <a:lin ang="2700000" scaled="1"/>
                  </a:gradFill>
                  <a:latin typeface="Impact"/>
                </a:rPr>
                <a:t>_</a:t>
              </a:r>
            </a:p>
          </p:txBody>
        </p:sp>
      </p:grpSp>
      <p:grpSp>
        <p:nvGrpSpPr>
          <p:cNvPr id="34827" name="Group 328"/>
          <p:cNvGrpSpPr>
            <a:grpSpLocks/>
          </p:cNvGrpSpPr>
          <p:nvPr/>
        </p:nvGrpSpPr>
        <p:grpSpPr bwMode="auto">
          <a:xfrm>
            <a:off x="4725988" y="3049588"/>
            <a:ext cx="2687637" cy="2598737"/>
            <a:chOff x="190" y="274"/>
            <a:chExt cx="1693" cy="1637"/>
          </a:xfrm>
        </p:grpSpPr>
        <p:sp>
          <p:nvSpPr>
            <p:cNvPr id="34828" name="Oval 329"/>
            <p:cNvSpPr>
              <a:spLocks noChangeArrowheads="1"/>
            </p:cNvSpPr>
            <p:nvPr/>
          </p:nvSpPr>
          <p:spPr bwMode="auto">
            <a:xfrm>
              <a:off x="258" y="295"/>
              <a:ext cx="1599" cy="1599"/>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34829" name="Group 330"/>
            <p:cNvGrpSpPr>
              <a:grpSpLocks/>
            </p:cNvGrpSpPr>
            <p:nvPr/>
          </p:nvGrpSpPr>
          <p:grpSpPr bwMode="auto">
            <a:xfrm>
              <a:off x="639" y="588"/>
              <a:ext cx="819" cy="955"/>
              <a:chOff x="4680" y="175"/>
              <a:chExt cx="819" cy="955"/>
            </a:xfrm>
          </p:grpSpPr>
          <p:sp>
            <p:nvSpPr>
              <p:cNvPr id="34900" name="Oval 331"/>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4901" name="Group 332"/>
              <p:cNvGrpSpPr>
                <a:grpSpLocks/>
              </p:cNvGrpSpPr>
              <p:nvPr/>
            </p:nvGrpSpPr>
            <p:grpSpPr bwMode="auto">
              <a:xfrm>
                <a:off x="5006" y="175"/>
                <a:ext cx="168" cy="955"/>
                <a:chOff x="3211" y="724"/>
                <a:chExt cx="182" cy="1037"/>
              </a:xfrm>
            </p:grpSpPr>
            <p:grpSp>
              <p:nvGrpSpPr>
                <p:cNvPr id="34902" name="Group 333"/>
                <p:cNvGrpSpPr>
                  <a:grpSpLocks/>
                </p:cNvGrpSpPr>
                <p:nvPr/>
              </p:nvGrpSpPr>
              <p:grpSpPr bwMode="auto">
                <a:xfrm>
                  <a:off x="3211" y="724"/>
                  <a:ext cx="182" cy="182"/>
                  <a:chOff x="5384" y="1264"/>
                  <a:chExt cx="182" cy="182"/>
                </a:xfrm>
              </p:grpSpPr>
              <p:sp>
                <p:nvSpPr>
                  <p:cNvPr id="34906" name="Oval 33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07" name="Line 33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4903" name="Group 336"/>
                <p:cNvGrpSpPr>
                  <a:grpSpLocks/>
                </p:cNvGrpSpPr>
                <p:nvPr/>
              </p:nvGrpSpPr>
              <p:grpSpPr bwMode="auto">
                <a:xfrm>
                  <a:off x="3211" y="1579"/>
                  <a:ext cx="182" cy="182"/>
                  <a:chOff x="5384" y="1264"/>
                  <a:chExt cx="182" cy="182"/>
                </a:xfrm>
              </p:grpSpPr>
              <p:sp>
                <p:nvSpPr>
                  <p:cNvPr id="34904" name="Oval 33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905" name="Line 33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sp>
          <p:nvSpPr>
            <p:cNvPr id="34830" name="Oval 339"/>
            <p:cNvSpPr>
              <a:spLocks noChangeArrowheads="1"/>
            </p:cNvSpPr>
            <p:nvPr/>
          </p:nvSpPr>
          <p:spPr bwMode="auto">
            <a:xfrm>
              <a:off x="873" y="1149"/>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831" name="Oval 340"/>
            <p:cNvSpPr>
              <a:spLocks noChangeArrowheads="1"/>
            </p:cNvSpPr>
            <p:nvPr/>
          </p:nvSpPr>
          <p:spPr bwMode="auto">
            <a:xfrm>
              <a:off x="1153" y="870"/>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832" name="Oval 341"/>
            <p:cNvSpPr>
              <a:spLocks noChangeArrowheads="1"/>
            </p:cNvSpPr>
            <p:nvPr/>
          </p:nvSpPr>
          <p:spPr bwMode="auto">
            <a:xfrm>
              <a:off x="1146" y="1112"/>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4833" name="Oval 342"/>
            <p:cNvSpPr>
              <a:spLocks noChangeArrowheads="1"/>
            </p:cNvSpPr>
            <p:nvPr/>
          </p:nvSpPr>
          <p:spPr bwMode="auto">
            <a:xfrm>
              <a:off x="915" y="783"/>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4834" name="Group 343"/>
            <p:cNvGrpSpPr>
              <a:grpSpLocks/>
            </p:cNvGrpSpPr>
            <p:nvPr/>
          </p:nvGrpSpPr>
          <p:grpSpPr bwMode="auto">
            <a:xfrm>
              <a:off x="924" y="1001"/>
              <a:ext cx="215" cy="215"/>
              <a:chOff x="1304" y="2479"/>
              <a:chExt cx="384" cy="384"/>
            </a:xfrm>
          </p:grpSpPr>
          <p:sp>
            <p:nvSpPr>
              <p:cNvPr id="34898" name="Oval 34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99" name="AutoShape 34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35" name="Group 346"/>
            <p:cNvGrpSpPr>
              <a:grpSpLocks/>
            </p:cNvGrpSpPr>
            <p:nvPr/>
          </p:nvGrpSpPr>
          <p:grpSpPr bwMode="auto">
            <a:xfrm>
              <a:off x="1123" y="985"/>
              <a:ext cx="215" cy="215"/>
              <a:chOff x="1304" y="2479"/>
              <a:chExt cx="384" cy="384"/>
            </a:xfrm>
          </p:grpSpPr>
          <p:sp>
            <p:nvSpPr>
              <p:cNvPr id="34896" name="Oval 34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97" name="AutoShape 34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36" name="Group 349"/>
            <p:cNvGrpSpPr>
              <a:grpSpLocks/>
            </p:cNvGrpSpPr>
            <p:nvPr/>
          </p:nvGrpSpPr>
          <p:grpSpPr bwMode="auto">
            <a:xfrm>
              <a:off x="984" y="1161"/>
              <a:ext cx="215" cy="215"/>
              <a:chOff x="1304" y="2479"/>
              <a:chExt cx="384" cy="384"/>
            </a:xfrm>
          </p:grpSpPr>
          <p:sp>
            <p:nvSpPr>
              <p:cNvPr id="34894" name="Oval 35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95" name="AutoShape 35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37" name="Group 352"/>
            <p:cNvGrpSpPr>
              <a:grpSpLocks/>
            </p:cNvGrpSpPr>
            <p:nvPr/>
          </p:nvGrpSpPr>
          <p:grpSpPr bwMode="auto">
            <a:xfrm>
              <a:off x="781" y="890"/>
              <a:ext cx="215" cy="215"/>
              <a:chOff x="1304" y="2479"/>
              <a:chExt cx="384" cy="384"/>
            </a:xfrm>
          </p:grpSpPr>
          <p:sp>
            <p:nvSpPr>
              <p:cNvPr id="34892" name="Oval 3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93" name="AutoShape 3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38" name="Group 355"/>
            <p:cNvGrpSpPr>
              <a:grpSpLocks/>
            </p:cNvGrpSpPr>
            <p:nvPr/>
          </p:nvGrpSpPr>
          <p:grpSpPr bwMode="auto">
            <a:xfrm>
              <a:off x="999" y="836"/>
              <a:ext cx="215" cy="214"/>
              <a:chOff x="1304" y="2479"/>
              <a:chExt cx="384" cy="384"/>
            </a:xfrm>
          </p:grpSpPr>
          <p:sp>
            <p:nvSpPr>
              <p:cNvPr id="34890" name="Oval 3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91" name="AutoShape 3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39" name="Group 358"/>
            <p:cNvGrpSpPr>
              <a:grpSpLocks/>
            </p:cNvGrpSpPr>
            <p:nvPr/>
          </p:nvGrpSpPr>
          <p:grpSpPr bwMode="auto">
            <a:xfrm>
              <a:off x="783" y="1096"/>
              <a:ext cx="214" cy="214"/>
              <a:chOff x="1304" y="2479"/>
              <a:chExt cx="384" cy="384"/>
            </a:xfrm>
          </p:grpSpPr>
          <p:sp>
            <p:nvSpPr>
              <p:cNvPr id="34888" name="Oval 3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89" name="AutoShape 3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40" name="Group 361"/>
            <p:cNvGrpSpPr>
              <a:grpSpLocks/>
            </p:cNvGrpSpPr>
            <p:nvPr/>
          </p:nvGrpSpPr>
          <p:grpSpPr bwMode="auto">
            <a:xfrm>
              <a:off x="1139" y="815"/>
              <a:ext cx="215" cy="214"/>
              <a:chOff x="1304" y="2479"/>
              <a:chExt cx="384" cy="384"/>
            </a:xfrm>
          </p:grpSpPr>
          <p:sp>
            <p:nvSpPr>
              <p:cNvPr id="34886" name="Oval 3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87" name="AutoShape 3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41" name="Group 364"/>
            <p:cNvGrpSpPr>
              <a:grpSpLocks/>
            </p:cNvGrpSpPr>
            <p:nvPr/>
          </p:nvGrpSpPr>
          <p:grpSpPr bwMode="auto">
            <a:xfrm>
              <a:off x="886" y="843"/>
              <a:ext cx="215" cy="214"/>
              <a:chOff x="1304" y="2479"/>
              <a:chExt cx="384" cy="384"/>
            </a:xfrm>
          </p:grpSpPr>
          <p:sp>
            <p:nvSpPr>
              <p:cNvPr id="34884" name="Oval 3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85" name="AutoShape 3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42" name="Group 367"/>
            <p:cNvGrpSpPr>
              <a:grpSpLocks/>
            </p:cNvGrpSpPr>
            <p:nvPr/>
          </p:nvGrpSpPr>
          <p:grpSpPr bwMode="auto">
            <a:xfrm>
              <a:off x="1041" y="998"/>
              <a:ext cx="215" cy="214"/>
              <a:chOff x="1304" y="2479"/>
              <a:chExt cx="384" cy="384"/>
            </a:xfrm>
          </p:grpSpPr>
          <p:sp>
            <p:nvSpPr>
              <p:cNvPr id="34882" name="Oval 3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83" name="AutoShape 3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4843" name="Oval 370"/>
            <p:cNvSpPr>
              <a:spLocks noChangeArrowheads="1"/>
            </p:cNvSpPr>
            <p:nvPr/>
          </p:nvSpPr>
          <p:spPr bwMode="auto">
            <a:xfrm>
              <a:off x="931" y="274"/>
              <a:ext cx="253" cy="254"/>
            </a:xfrm>
            <a:prstGeom prst="ellipse">
              <a:avLst/>
            </a:prstGeom>
            <a:solidFill>
              <a:srgbClr val="000000"/>
            </a:solidFill>
            <a:ln w="9525" algn="ctr">
              <a:noFill/>
              <a:round/>
              <a:headEnd/>
              <a:tailEnd/>
            </a:ln>
          </p:spPr>
          <p:txBody>
            <a:bodyPr wrap="none" anchor="ctr"/>
            <a:lstStyle/>
            <a:p>
              <a:endParaRPr lang="en-US"/>
            </a:p>
          </p:txBody>
        </p:sp>
        <p:sp>
          <p:nvSpPr>
            <p:cNvPr id="34844" name="Oval 371"/>
            <p:cNvSpPr>
              <a:spLocks noChangeArrowheads="1"/>
            </p:cNvSpPr>
            <p:nvPr/>
          </p:nvSpPr>
          <p:spPr bwMode="auto">
            <a:xfrm>
              <a:off x="931" y="1658"/>
              <a:ext cx="253" cy="253"/>
            </a:xfrm>
            <a:prstGeom prst="ellipse">
              <a:avLst/>
            </a:prstGeom>
            <a:solidFill>
              <a:srgbClr val="000000"/>
            </a:solidFill>
            <a:ln w="9525" algn="ctr">
              <a:noFill/>
              <a:round/>
              <a:headEnd/>
              <a:tailEnd/>
            </a:ln>
          </p:spPr>
          <p:txBody>
            <a:bodyPr wrap="none" anchor="ctr"/>
            <a:lstStyle/>
            <a:p>
              <a:endParaRPr lang="en-US"/>
            </a:p>
          </p:txBody>
        </p:sp>
        <p:sp>
          <p:nvSpPr>
            <p:cNvPr id="34845" name="Oval 372"/>
            <p:cNvSpPr>
              <a:spLocks noChangeArrowheads="1"/>
            </p:cNvSpPr>
            <p:nvPr/>
          </p:nvSpPr>
          <p:spPr bwMode="auto">
            <a:xfrm>
              <a:off x="1629" y="973"/>
              <a:ext cx="254" cy="254"/>
            </a:xfrm>
            <a:prstGeom prst="ellipse">
              <a:avLst/>
            </a:prstGeom>
            <a:solidFill>
              <a:srgbClr val="000000"/>
            </a:solidFill>
            <a:ln w="9525" algn="ctr">
              <a:noFill/>
              <a:round/>
              <a:headEnd/>
              <a:tailEnd/>
            </a:ln>
          </p:spPr>
          <p:txBody>
            <a:bodyPr wrap="none" anchor="ctr"/>
            <a:lstStyle/>
            <a:p>
              <a:endParaRPr lang="en-US"/>
            </a:p>
          </p:txBody>
        </p:sp>
        <p:sp>
          <p:nvSpPr>
            <p:cNvPr id="34846" name="Oval 373"/>
            <p:cNvSpPr>
              <a:spLocks noChangeArrowheads="1"/>
            </p:cNvSpPr>
            <p:nvPr/>
          </p:nvSpPr>
          <p:spPr bwMode="auto">
            <a:xfrm>
              <a:off x="1407" y="481"/>
              <a:ext cx="254" cy="254"/>
            </a:xfrm>
            <a:prstGeom prst="ellipse">
              <a:avLst/>
            </a:prstGeom>
            <a:solidFill>
              <a:srgbClr val="000000"/>
            </a:solidFill>
            <a:ln w="9525" algn="ctr">
              <a:noFill/>
              <a:round/>
              <a:headEnd/>
              <a:tailEnd/>
            </a:ln>
          </p:spPr>
          <p:txBody>
            <a:bodyPr wrap="none" anchor="ctr"/>
            <a:lstStyle/>
            <a:p>
              <a:endParaRPr lang="en-US"/>
            </a:p>
          </p:txBody>
        </p:sp>
        <p:sp>
          <p:nvSpPr>
            <p:cNvPr id="34847" name="Oval 374"/>
            <p:cNvSpPr>
              <a:spLocks noChangeArrowheads="1"/>
            </p:cNvSpPr>
            <p:nvPr/>
          </p:nvSpPr>
          <p:spPr bwMode="auto">
            <a:xfrm>
              <a:off x="428" y="481"/>
              <a:ext cx="253" cy="254"/>
            </a:xfrm>
            <a:prstGeom prst="ellipse">
              <a:avLst/>
            </a:prstGeom>
            <a:solidFill>
              <a:srgbClr val="000000"/>
            </a:solidFill>
            <a:ln w="9525" algn="ctr">
              <a:noFill/>
              <a:round/>
              <a:headEnd/>
              <a:tailEnd/>
            </a:ln>
          </p:spPr>
          <p:txBody>
            <a:bodyPr wrap="none" anchor="ctr"/>
            <a:lstStyle/>
            <a:p>
              <a:endParaRPr lang="en-US"/>
            </a:p>
          </p:txBody>
        </p:sp>
        <p:sp>
          <p:nvSpPr>
            <p:cNvPr id="34848" name="Oval 375"/>
            <p:cNvSpPr>
              <a:spLocks noChangeArrowheads="1"/>
            </p:cNvSpPr>
            <p:nvPr/>
          </p:nvSpPr>
          <p:spPr bwMode="auto">
            <a:xfrm>
              <a:off x="441" y="1456"/>
              <a:ext cx="253" cy="254"/>
            </a:xfrm>
            <a:prstGeom prst="ellipse">
              <a:avLst/>
            </a:prstGeom>
            <a:solidFill>
              <a:srgbClr val="000000"/>
            </a:solidFill>
            <a:ln w="9525" algn="ctr">
              <a:noFill/>
              <a:round/>
              <a:headEnd/>
              <a:tailEnd/>
            </a:ln>
          </p:spPr>
          <p:txBody>
            <a:bodyPr wrap="none" anchor="ctr"/>
            <a:lstStyle/>
            <a:p>
              <a:endParaRPr lang="en-US"/>
            </a:p>
          </p:txBody>
        </p:sp>
        <p:grpSp>
          <p:nvGrpSpPr>
            <p:cNvPr id="34849" name="Group 376"/>
            <p:cNvGrpSpPr>
              <a:grpSpLocks/>
            </p:cNvGrpSpPr>
            <p:nvPr/>
          </p:nvGrpSpPr>
          <p:grpSpPr bwMode="auto">
            <a:xfrm>
              <a:off x="966" y="1700"/>
              <a:ext cx="168" cy="168"/>
              <a:chOff x="3092" y="2594"/>
              <a:chExt cx="182" cy="182"/>
            </a:xfrm>
          </p:grpSpPr>
          <p:sp>
            <p:nvSpPr>
              <p:cNvPr id="34880" name="Oval 37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881" name="Line 37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850" name="Group 379"/>
            <p:cNvGrpSpPr>
              <a:grpSpLocks/>
            </p:cNvGrpSpPr>
            <p:nvPr/>
          </p:nvGrpSpPr>
          <p:grpSpPr bwMode="auto">
            <a:xfrm>
              <a:off x="978" y="317"/>
              <a:ext cx="168" cy="168"/>
              <a:chOff x="3092" y="2594"/>
              <a:chExt cx="182" cy="182"/>
            </a:xfrm>
          </p:grpSpPr>
          <p:sp>
            <p:nvSpPr>
              <p:cNvPr id="34878" name="Oval 3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879" name="Line 3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4851" name="Oval 382"/>
            <p:cNvSpPr>
              <a:spLocks noChangeArrowheads="1"/>
            </p:cNvSpPr>
            <p:nvPr/>
          </p:nvSpPr>
          <p:spPr bwMode="auto">
            <a:xfrm>
              <a:off x="1401" y="1469"/>
              <a:ext cx="253" cy="254"/>
            </a:xfrm>
            <a:prstGeom prst="ellipse">
              <a:avLst/>
            </a:prstGeom>
            <a:solidFill>
              <a:srgbClr val="000000"/>
            </a:solidFill>
            <a:ln w="9525" algn="ctr">
              <a:noFill/>
              <a:round/>
              <a:headEnd/>
              <a:tailEnd/>
            </a:ln>
          </p:spPr>
          <p:txBody>
            <a:bodyPr wrap="none" anchor="ctr"/>
            <a:lstStyle/>
            <a:p>
              <a:endParaRPr lang="en-US"/>
            </a:p>
          </p:txBody>
        </p:sp>
        <p:grpSp>
          <p:nvGrpSpPr>
            <p:cNvPr id="34852" name="Group 383"/>
            <p:cNvGrpSpPr>
              <a:grpSpLocks/>
            </p:cNvGrpSpPr>
            <p:nvPr/>
          </p:nvGrpSpPr>
          <p:grpSpPr bwMode="auto">
            <a:xfrm>
              <a:off x="1449" y="527"/>
              <a:ext cx="168" cy="169"/>
              <a:chOff x="3092" y="2594"/>
              <a:chExt cx="182" cy="182"/>
            </a:xfrm>
          </p:grpSpPr>
          <p:sp>
            <p:nvSpPr>
              <p:cNvPr id="34876" name="Oval 38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877" name="Line 38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853" name="Group 386"/>
            <p:cNvGrpSpPr>
              <a:grpSpLocks/>
            </p:cNvGrpSpPr>
            <p:nvPr/>
          </p:nvGrpSpPr>
          <p:grpSpPr bwMode="auto">
            <a:xfrm>
              <a:off x="480" y="520"/>
              <a:ext cx="168" cy="169"/>
              <a:chOff x="3092" y="2594"/>
              <a:chExt cx="182" cy="182"/>
            </a:xfrm>
          </p:grpSpPr>
          <p:sp>
            <p:nvSpPr>
              <p:cNvPr id="34874" name="Oval 38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875" name="Line 38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854" name="Group 389"/>
            <p:cNvGrpSpPr>
              <a:grpSpLocks/>
            </p:cNvGrpSpPr>
            <p:nvPr/>
          </p:nvGrpSpPr>
          <p:grpSpPr bwMode="auto">
            <a:xfrm>
              <a:off x="487" y="1482"/>
              <a:ext cx="168" cy="169"/>
              <a:chOff x="3092" y="2594"/>
              <a:chExt cx="182" cy="182"/>
            </a:xfrm>
          </p:grpSpPr>
          <p:sp>
            <p:nvSpPr>
              <p:cNvPr id="34872" name="Oval 39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873" name="Line 39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855" name="Group 392"/>
            <p:cNvGrpSpPr>
              <a:grpSpLocks/>
            </p:cNvGrpSpPr>
            <p:nvPr/>
          </p:nvGrpSpPr>
          <p:grpSpPr bwMode="auto">
            <a:xfrm>
              <a:off x="1442" y="1511"/>
              <a:ext cx="168" cy="169"/>
              <a:chOff x="3092" y="2594"/>
              <a:chExt cx="182" cy="182"/>
            </a:xfrm>
          </p:grpSpPr>
          <p:sp>
            <p:nvSpPr>
              <p:cNvPr id="34870" name="Oval 39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871" name="Line 39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4856" name="Oval 395"/>
            <p:cNvSpPr>
              <a:spLocks noChangeArrowheads="1"/>
            </p:cNvSpPr>
            <p:nvPr/>
          </p:nvSpPr>
          <p:spPr bwMode="auto">
            <a:xfrm>
              <a:off x="190" y="896"/>
              <a:ext cx="253" cy="254"/>
            </a:xfrm>
            <a:prstGeom prst="ellipse">
              <a:avLst/>
            </a:prstGeom>
            <a:solidFill>
              <a:srgbClr val="000000"/>
            </a:solidFill>
            <a:ln w="9525" algn="ctr">
              <a:noFill/>
              <a:round/>
              <a:headEnd/>
              <a:tailEnd/>
            </a:ln>
          </p:spPr>
          <p:txBody>
            <a:bodyPr wrap="none" anchor="ctr"/>
            <a:lstStyle/>
            <a:p>
              <a:endParaRPr lang="en-US"/>
            </a:p>
          </p:txBody>
        </p:sp>
        <p:grpSp>
          <p:nvGrpSpPr>
            <p:cNvPr id="34857" name="Group 396"/>
            <p:cNvGrpSpPr>
              <a:grpSpLocks/>
            </p:cNvGrpSpPr>
            <p:nvPr/>
          </p:nvGrpSpPr>
          <p:grpSpPr bwMode="auto">
            <a:xfrm>
              <a:off x="256" y="934"/>
              <a:ext cx="169" cy="168"/>
              <a:chOff x="3092" y="2594"/>
              <a:chExt cx="182" cy="182"/>
            </a:xfrm>
          </p:grpSpPr>
          <p:sp>
            <p:nvSpPr>
              <p:cNvPr id="34868" name="Oval 39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869" name="Line 39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4858" name="Group 399"/>
            <p:cNvGrpSpPr>
              <a:grpSpLocks/>
            </p:cNvGrpSpPr>
            <p:nvPr/>
          </p:nvGrpSpPr>
          <p:grpSpPr bwMode="auto">
            <a:xfrm>
              <a:off x="1669" y="1021"/>
              <a:ext cx="168" cy="169"/>
              <a:chOff x="3092" y="2594"/>
              <a:chExt cx="182" cy="182"/>
            </a:xfrm>
          </p:grpSpPr>
          <p:sp>
            <p:nvSpPr>
              <p:cNvPr id="34866" name="Oval 40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4867" name="Line 40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4859" name="Oval 402"/>
            <p:cNvSpPr>
              <a:spLocks noChangeArrowheads="1"/>
            </p:cNvSpPr>
            <p:nvPr/>
          </p:nvSpPr>
          <p:spPr bwMode="auto">
            <a:xfrm>
              <a:off x="1179" y="1005"/>
              <a:ext cx="187" cy="187"/>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4860" name="Group 403"/>
            <p:cNvGrpSpPr>
              <a:grpSpLocks/>
            </p:cNvGrpSpPr>
            <p:nvPr/>
          </p:nvGrpSpPr>
          <p:grpSpPr bwMode="auto">
            <a:xfrm>
              <a:off x="1130" y="1030"/>
              <a:ext cx="215" cy="215"/>
              <a:chOff x="1304" y="2479"/>
              <a:chExt cx="384" cy="384"/>
            </a:xfrm>
          </p:grpSpPr>
          <p:sp>
            <p:nvSpPr>
              <p:cNvPr id="34864" name="Oval 40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65" name="AutoShape 40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4861" name="Group 406"/>
            <p:cNvGrpSpPr>
              <a:grpSpLocks/>
            </p:cNvGrpSpPr>
            <p:nvPr/>
          </p:nvGrpSpPr>
          <p:grpSpPr bwMode="auto">
            <a:xfrm>
              <a:off x="701" y="996"/>
              <a:ext cx="214" cy="214"/>
              <a:chOff x="1304" y="2479"/>
              <a:chExt cx="384" cy="384"/>
            </a:xfrm>
          </p:grpSpPr>
          <p:sp>
            <p:nvSpPr>
              <p:cNvPr id="34862" name="Oval 40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4863" name="AutoShape 40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spTree>
  </p:cSld>
  <p:clrMapOvr>
    <a:masterClrMapping/>
  </p:clrMapOvr>
  <p:transition spd="slow">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emistryland.com/CHM151S/08-Bonds/Bonds/SaltLattice.jpg"/>
          <p:cNvPicPr>
            <a:picLocks noChangeAspect="1" noChangeArrowheads="1"/>
          </p:cNvPicPr>
          <p:nvPr/>
        </p:nvPicPr>
        <p:blipFill>
          <a:blip r:embed="rId2" cstate="screen"/>
          <a:srcRect/>
          <a:stretch>
            <a:fillRect/>
          </a:stretch>
        </p:blipFill>
        <p:spPr bwMode="auto">
          <a:xfrm>
            <a:off x="1568738" y="1454728"/>
            <a:ext cx="5910338" cy="3832486"/>
          </a:xfrm>
          <a:prstGeom prst="rect">
            <a:avLst/>
          </a:prstGeom>
          <a:noFill/>
        </p:spPr>
      </p:pic>
      <p:sp>
        <p:nvSpPr>
          <p:cNvPr id="5" name="TextBox 4"/>
          <p:cNvSpPr txBox="1"/>
          <p:nvPr/>
        </p:nvSpPr>
        <p:spPr>
          <a:xfrm>
            <a:off x="1928553" y="573578"/>
            <a:ext cx="5286895" cy="523220"/>
          </a:xfrm>
          <a:prstGeom prst="rect">
            <a:avLst/>
          </a:prstGeom>
          <a:noFill/>
        </p:spPr>
        <p:txBody>
          <a:bodyPr wrap="square" rtlCol="0">
            <a:spAutoFit/>
          </a:bodyPr>
          <a:lstStyle/>
          <a:p>
            <a:pPr algn="ctr"/>
            <a:r>
              <a:rPr lang="en-US" sz="2800" dirty="0" err="1" smtClean="0"/>
              <a:t>NaCl</a:t>
            </a:r>
            <a:r>
              <a:rPr lang="en-US" sz="2800" dirty="0" smtClean="0"/>
              <a:t>  (Sodium chloride)</a:t>
            </a:r>
            <a:endParaRPr lang="en-US" sz="2800" dirty="0"/>
          </a:p>
        </p:txBody>
      </p:sp>
    </p:spTree>
  </p:cSld>
  <p:clrMapOvr>
    <a:masterClrMapping/>
  </p:clrMapOvr>
  <p:transition spd="slow">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Line 112"/>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a:p>
        </p:txBody>
      </p:sp>
      <p:sp>
        <p:nvSpPr>
          <p:cNvPr id="37891" name="Line 113"/>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a:p>
        </p:txBody>
      </p:sp>
      <p:sp>
        <p:nvSpPr>
          <p:cNvPr id="37892" name="WordArt 158"/>
          <p:cNvSpPr>
            <a:spLocks noChangeArrowheads="1" noChangeShapeType="1" noTextEdit="1"/>
          </p:cNvSpPr>
          <p:nvPr/>
        </p:nvSpPr>
        <p:spPr bwMode="auto">
          <a:xfrm>
            <a:off x="228600" y="150813"/>
            <a:ext cx="492125" cy="5873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H</a:t>
            </a:r>
          </a:p>
        </p:txBody>
      </p:sp>
      <p:sp>
        <p:nvSpPr>
          <p:cNvPr id="37893" name="WordArt 159"/>
          <p:cNvSpPr>
            <a:spLocks noChangeArrowheads="1" noChangeShapeType="1" noTextEdit="1"/>
          </p:cNvSpPr>
          <p:nvPr/>
        </p:nvSpPr>
        <p:spPr bwMode="auto">
          <a:xfrm>
            <a:off x="890588" y="5056188"/>
            <a:ext cx="858837" cy="7096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9A1F00"/>
                    </a:gs>
                    <a:gs pos="50000">
                      <a:srgbClr val="FF3300"/>
                    </a:gs>
                    <a:gs pos="100000">
                      <a:srgbClr val="9A1F00"/>
                    </a:gs>
                  </a:gsLst>
                  <a:lin ang="2700000" scaled="1"/>
                </a:gradFill>
                <a:latin typeface="Impact"/>
              </a:rPr>
              <a:t>O</a:t>
            </a:r>
          </a:p>
        </p:txBody>
      </p:sp>
      <p:sp>
        <p:nvSpPr>
          <p:cNvPr id="37894" name="WordArt 229"/>
          <p:cNvSpPr>
            <a:spLocks noChangeArrowheads="1" noChangeShapeType="1" noTextEdit="1"/>
          </p:cNvSpPr>
          <p:nvPr/>
        </p:nvSpPr>
        <p:spPr bwMode="auto">
          <a:xfrm>
            <a:off x="1755775" y="5676900"/>
            <a:ext cx="325438" cy="4222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9A1F00"/>
                    </a:gs>
                    <a:gs pos="50000">
                      <a:srgbClr val="FF3300"/>
                    </a:gs>
                    <a:gs pos="100000">
                      <a:srgbClr val="9A1F00"/>
                    </a:gs>
                  </a:gsLst>
                  <a:lin ang="2700000" scaled="1"/>
                </a:gradFill>
                <a:latin typeface="Impact"/>
              </a:rPr>
              <a:t>2</a:t>
            </a:r>
          </a:p>
        </p:txBody>
      </p:sp>
      <p:sp>
        <p:nvSpPr>
          <p:cNvPr id="37895" name="Oval 12"/>
          <p:cNvSpPr>
            <a:spLocks noChangeArrowheads="1"/>
          </p:cNvSpPr>
          <p:nvPr/>
        </p:nvSpPr>
        <p:spPr bwMode="auto">
          <a:xfrm>
            <a:off x="5097463" y="2643188"/>
            <a:ext cx="1300162" cy="1300162"/>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7896" name="Group 13"/>
          <p:cNvGrpSpPr>
            <a:grpSpLocks/>
          </p:cNvGrpSpPr>
          <p:nvPr/>
        </p:nvGrpSpPr>
        <p:grpSpPr bwMode="auto">
          <a:xfrm>
            <a:off x="5614988" y="2535238"/>
            <a:ext cx="266700" cy="1516062"/>
            <a:chOff x="3211" y="724"/>
            <a:chExt cx="182" cy="1037"/>
          </a:xfrm>
        </p:grpSpPr>
        <p:grpSp>
          <p:nvGrpSpPr>
            <p:cNvPr id="38068" name="Group 14"/>
            <p:cNvGrpSpPr>
              <a:grpSpLocks/>
            </p:cNvGrpSpPr>
            <p:nvPr/>
          </p:nvGrpSpPr>
          <p:grpSpPr bwMode="auto">
            <a:xfrm>
              <a:off x="3211" y="724"/>
              <a:ext cx="182" cy="182"/>
              <a:chOff x="5384" y="1264"/>
              <a:chExt cx="182" cy="182"/>
            </a:xfrm>
          </p:grpSpPr>
          <p:sp>
            <p:nvSpPr>
              <p:cNvPr id="38072" name="Oval 15"/>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73" name="Line 16"/>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8069" name="Group 17"/>
            <p:cNvGrpSpPr>
              <a:grpSpLocks/>
            </p:cNvGrpSpPr>
            <p:nvPr/>
          </p:nvGrpSpPr>
          <p:grpSpPr bwMode="auto">
            <a:xfrm>
              <a:off x="3211" y="1579"/>
              <a:ext cx="182" cy="182"/>
              <a:chOff x="5384" y="1264"/>
              <a:chExt cx="182" cy="182"/>
            </a:xfrm>
          </p:grpSpPr>
          <p:sp>
            <p:nvSpPr>
              <p:cNvPr id="38070" name="Oval 18"/>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71" name="Line 19"/>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7897" name="Oval 51"/>
          <p:cNvSpPr>
            <a:spLocks noChangeArrowheads="1"/>
          </p:cNvSpPr>
          <p:nvPr/>
        </p:nvSpPr>
        <p:spPr bwMode="auto">
          <a:xfrm>
            <a:off x="5459413" y="3390900"/>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7898" name="Oval 52"/>
          <p:cNvSpPr>
            <a:spLocks noChangeArrowheads="1"/>
          </p:cNvSpPr>
          <p:nvPr/>
        </p:nvSpPr>
        <p:spPr bwMode="auto">
          <a:xfrm>
            <a:off x="5902325" y="2947988"/>
            <a:ext cx="296863"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7899" name="Oval 53"/>
          <p:cNvSpPr>
            <a:spLocks noChangeArrowheads="1"/>
          </p:cNvSpPr>
          <p:nvPr/>
        </p:nvSpPr>
        <p:spPr bwMode="auto">
          <a:xfrm>
            <a:off x="5892800" y="3287713"/>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7900" name="Oval 54"/>
          <p:cNvSpPr>
            <a:spLocks noChangeArrowheads="1"/>
          </p:cNvSpPr>
          <p:nvPr/>
        </p:nvSpPr>
        <p:spPr bwMode="auto">
          <a:xfrm>
            <a:off x="5468938" y="2865438"/>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7901" name="Group 55"/>
          <p:cNvGrpSpPr>
            <a:grpSpLocks/>
          </p:cNvGrpSpPr>
          <p:nvPr/>
        </p:nvGrpSpPr>
        <p:grpSpPr bwMode="auto">
          <a:xfrm>
            <a:off x="5538788" y="3155950"/>
            <a:ext cx="341312" cy="341313"/>
            <a:chOff x="1304" y="2479"/>
            <a:chExt cx="384" cy="384"/>
          </a:xfrm>
        </p:grpSpPr>
        <p:sp>
          <p:nvSpPr>
            <p:cNvPr id="38066"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67"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02" name="Group 58"/>
          <p:cNvGrpSpPr>
            <a:grpSpLocks/>
          </p:cNvGrpSpPr>
          <p:nvPr/>
        </p:nvGrpSpPr>
        <p:grpSpPr bwMode="auto">
          <a:xfrm>
            <a:off x="5854700" y="3130550"/>
            <a:ext cx="341313" cy="341313"/>
            <a:chOff x="1304" y="2479"/>
            <a:chExt cx="384" cy="384"/>
          </a:xfrm>
        </p:grpSpPr>
        <p:sp>
          <p:nvSpPr>
            <p:cNvPr id="38064"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65"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03" name="Group 61"/>
          <p:cNvGrpSpPr>
            <a:grpSpLocks/>
          </p:cNvGrpSpPr>
          <p:nvPr/>
        </p:nvGrpSpPr>
        <p:grpSpPr bwMode="auto">
          <a:xfrm>
            <a:off x="5635625" y="3409950"/>
            <a:ext cx="339725" cy="341313"/>
            <a:chOff x="1304" y="2479"/>
            <a:chExt cx="384" cy="384"/>
          </a:xfrm>
        </p:grpSpPr>
        <p:sp>
          <p:nvSpPr>
            <p:cNvPr id="38062"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63"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04" name="Group 64"/>
          <p:cNvGrpSpPr>
            <a:grpSpLocks/>
          </p:cNvGrpSpPr>
          <p:nvPr/>
        </p:nvGrpSpPr>
        <p:grpSpPr bwMode="auto">
          <a:xfrm>
            <a:off x="5311775" y="2979738"/>
            <a:ext cx="341313" cy="341312"/>
            <a:chOff x="1304" y="2479"/>
            <a:chExt cx="384" cy="384"/>
          </a:xfrm>
        </p:grpSpPr>
        <p:sp>
          <p:nvSpPr>
            <p:cNvPr id="38060" name="Oval 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61" name="AutoShape 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05" name="Group 67"/>
          <p:cNvGrpSpPr>
            <a:grpSpLocks/>
          </p:cNvGrpSpPr>
          <p:nvPr/>
        </p:nvGrpSpPr>
        <p:grpSpPr bwMode="auto">
          <a:xfrm>
            <a:off x="5657850" y="2892425"/>
            <a:ext cx="341313" cy="341313"/>
            <a:chOff x="1304" y="2479"/>
            <a:chExt cx="384" cy="384"/>
          </a:xfrm>
        </p:grpSpPr>
        <p:sp>
          <p:nvSpPr>
            <p:cNvPr id="38058"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59"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06" name="Group 70"/>
          <p:cNvGrpSpPr>
            <a:grpSpLocks/>
          </p:cNvGrpSpPr>
          <p:nvPr/>
        </p:nvGrpSpPr>
        <p:grpSpPr bwMode="auto">
          <a:xfrm>
            <a:off x="5314950" y="3305175"/>
            <a:ext cx="341313" cy="341313"/>
            <a:chOff x="1304" y="2479"/>
            <a:chExt cx="384" cy="384"/>
          </a:xfrm>
        </p:grpSpPr>
        <p:sp>
          <p:nvSpPr>
            <p:cNvPr id="38056" name="Oval 7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57" name="AutoShape 7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07" name="Group 73"/>
          <p:cNvGrpSpPr>
            <a:grpSpLocks/>
          </p:cNvGrpSpPr>
          <p:nvPr/>
        </p:nvGrpSpPr>
        <p:grpSpPr bwMode="auto">
          <a:xfrm>
            <a:off x="5791200" y="2997200"/>
            <a:ext cx="341313" cy="339725"/>
            <a:chOff x="1304" y="2479"/>
            <a:chExt cx="384" cy="384"/>
          </a:xfrm>
        </p:grpSpPr>
        <p:sp>
          <p:nvSpPr>
            <p:cNvPr id="38054" name="Oval 7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55" name="AutoShape 7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08" name="Group 76"/>
          <p:cNvGrpSpPr>
            <a:grpSpLocks/>
          </p:cNvGrpSpPr>
          <p:nvPr/>
        </p:nvGrpSpPr>
        <p:grpSpPr bwMode="auto">
          <a:xfrm>
            <a:off x="5389563" y="3041650"/>
            <a:ext cx="341312" cy="339725"/>
            <a:chOff x="1304" y="2479"/>
            <a:chExt cx="384" cy="384"/>
          </a:xfrm>
        </p:grpSpPr>
        <p:sp>
          <p:nvSpPr>
            <p:cNvPr id="38052" name="Oval 7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53" name="AutoShape 7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09" name="Group 79"/>
          <p:cNvGrpSpPr>
            <a:grpSpLocks/>
          </p:cNvGrpSpPr>
          <p:nvPr/>
        </p:nvGrpSpPr>
        <p:grpSpPr bwMode="auto">
          <a:xfrm>
            <a:off x="5635625" y="3287713"/>
            <a:ext cx="341313" cy="339725"/>
            <a:chOff x="1304" y="2479"/>
            <a:chExt cx="384" cy="384"/>
          </a:xfrm>
        </p:grpSpPr>
        <p:sp>
          <p:nvSpPr>
            <p:cNvPr id="38050" name="Oval 8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51" name="AutoShape 8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7910" name="Oval 82"/>
          <p:cNvSpPr>
            <a:spLocks noChangeArrowheads="1"/>
          </p:cNvSpPr>
          <p:nvPr/>
        </p:nvSpPr>
        <p:spPr bwMode="auto">
          <a:xfrm>
            <a:off x="4481513" y="2035175"/>
            <a:ext cx="2538412" cy="2536825"/>
          </a:xfrm>
          <a:prstGeom prst="ellipse">
            <a:avLst/>
          </a:prstGeom>
          <a:gradFill rotWithShape="1">
            <a:gsLst>
              <a:gs pos="0">
                <a:srgbClr val="FF0000">
                  <a:alpha val="0"/>
                </a:srgbClr>
              </a:gs>
              <a:gs pos="100000">
                <a:srgbClr val="FF3300">
                  <a:alpha val="81000"/>
                </a:srgbClr>
              </a:gs>
            </a:gsLst>
            <a:path path="shape">
              <a:fillToRect l="50000" t="50000" r="50000" b="50000"/>
            </a:path>
          </a:gradFill>
          <a:ln w="9525" algn="ctr">
            <a:noFill/>
            <a:round/>
            <a:headEnd/>
            <a:tailEnd/>
          </a:ln>
        </p:spPr>
        <p:txBody>
          <a:bodyPr wrap="none" anchor="ctr"/>
          <a:lstStyle/>
          <a:p>
            <a:endParaRPr lang="en-US"/>
          </a:p>
        </p:txBody>
      </p:sp>
      <p:sp>
        <p:nvSpPr>
          <p:cNvPr id="37911" name="Oval 83"/>
          <p:cNvSpPr>
            <a:spLocks noChangeArrowheads="1"/>
          </p:cNvSpPr>
          <p:nvPr/>
        </p:nvSpPr>
        <p:spPr bwMode="auto">
          <a:xfrm>
            <a:off x="4429125" y="3111500"/>
            <a:ext cx="403225" cy="403225"/>
          </a:xfrm>
          <a:prstGeom prst="ellipse">
            <a:avLst/>
          </a:prstGeom>
          <a:solidFill>
            <a:srgbClr val="000000"/>
          </a:solidFill>
          <a:ln w="9525" algn="ctr">
            <a:noFill/>
            <a:round/>
            <a:headEnd/>
            <a:tailEnd/>
          </a:ln>
        </p:spPr>
        <p:txBody>
          <a:bodyPr wrap="none" anchor="ctr"/>
          <a:lstStyle/>
          <a:p>
            <a:endParaRPr lang="en-US"/>
          </a:p>
        </p:txBody>
      </p:sp>
      <p:sp>
        <p:nvSpPr>
          <p:cNvPr id="37912" name="Oval 84"/>
          <p:cNvSpPr>
            <a:spLocks noChangeArrowheads="1"/>
          </p:cNvSpPr>
          <p:nvPr/>
        </p:nvSpPr>
        <p:spPr bwMode="auto">
          <a:xfrm>
            <a:off x="5549900" y="2001838"/>
            <a:ext cx="401638" cy="401637"/>
          </a:xfrm>
          <a:prstGeom prst="ellipse">
            <a:avLst/>
          </a:prstGeom>
          <a:solidFill>
            <a:srgbClr val="000000"/>
          </a:solidFill>
          <a:ln w="9525" algn="ctr">
            <a:noFill/>
            <a:round/>
            <a:headEnd/>
            <a:tailEnd/>
          </a:ln>
        </p:spPr>
        <p:txBody>
          <a:bodyPr wrap="none" anchor="ctr"/>
          <a:lstStyle/>
          <a:p>
            <a:endParaRPr lang="en-US"/>
          </a:p>
        </p:txBody>
      </p:sp>
      <p:sp>
        <p:nvSpPr>
          <p:cNvPr id="37913" name="Oval 85"/>
          <p:cNvSpPr>
            <a:spLocks noChangeArrowheads="1"/>
          </p:cNvSpPr>
          <p:nvPr/>
        </p:nvSpPr>
        <p:spPr bwMode="auto">
          <a:xfrm>
            <a:off x="5549900" y="4198938"/>
            <a:ext cx="401638" cy="401637"/>
          </a:xfrm>
          <a:prstGeom prst="ellipse">
            <a:avLst/>
          </a:prstGeom>
          <a:solidFill>
            <a:srgbClr val="000000"/>
          </a:solidFill>
          <a:ln w="9525" algn="ctr">
            <a:noFill/>
            <a:round/>
            <a:headEnd/>
            <a:tailEnd/>
          </a:ln>
        </p:spPr>
        <p:txBody>
          <a:bodyPr wrap="none" anchor="ctr"/>
          <a:lstStyle/>
          <a:p>
            <a:endParaRPr lang="en-US"/>
          </a:p>
        </p:txBody>
      </p:sp>
      <p:sp>
        <p:nvSpPr>
          <p:cNvPr id="37914" name="Oval 86"/>
          <p:cNvSpPr>
            <a:spLocks noChangeArrowheads="1"/>
          </p:cNvSpPr>
          <p:nvPr/>
        </p:nvSpPr>
        <p:spPr bwMode="auto">
          <a:xfrm>
            <a:off x="6305550" y="2330450"/>
            <a:ext cx="403225" cy="403225"/>
          </a:xfrm>
          <a:prstGeom prst="ellipse">
            <a:avLst/>
          </a:prstGeom>
          <a:solidFill>
            <a:srgbClr val="000000"/>
          </a:solidFill>
          <a:ln w="9525" algn="ctr">
            <a:noFill/>
            <a:round/>
            <a:headEnd/>
            <a:tailEnd/>
          </a:ln>
        </p:spPr>
        <p:txBody>
          <a:bodyPr wrap="none" anchor="ctr"/>
          <a:lstStyle/>
          <a:p>
            <a:endParaRPr lang="en-US"/>
          </a:p>
        </p:txBody>
      </p:sp>
      <p:sp>
        <p:nvSpPr>
          <p:cNvPr id="37915" name="Oval 87"/>
          <p:cNvSpPr>
            <a:spLocks noChangeArrowheads="1"/>
          </p:cNvSpPr>
          <p:nvPr/>
        </p:nvSpPr>
        <p:spPr bwMode="auto">
          <a:xfrm>
            <a:off x="4751388" y="2330450"/>
            <a:ext cx="401637" cy="403225"/>
          </a:xfrm>
          <a:prstGeom prst="ellipse">
            <a:avLst/>
          </a:prstGeom>
          <a:solidFill>
            <a:srgbClr val="000000"/>
          </a:solidFill>
          <a:ln w="9525" algn="ctr">
            <a:noFill/>
            <a:round/>
            <a:headEnd/>
            <a:tailEnd/>
          </a:ln>
        </p:spPr>
        <p:txBody>
          <a:bodyPr wrap="none" anchor="ctr"/>
          <a:lstStyle/>
          <a:p>
            <a:endParaRPr lang="en-US"/>
          </a:p>
        </p:txBody>
      </p:sp>
      <p:sp>
        <p:nvSpPr>
          <p:cNvPr id="37916" name="Oval 88"/>
          <p:cNvSpPr>
            <a:spLocks noChangeArrowheads="1"/>
          </p:cNvSpPr>
          <p:nvPr/>
        </p:nvSpPr>
        <p:spPr bwMode="auto">
          <a:xfrm>
            <a:off x="4772025" y="3878263"/>
            <a:ext cx="401638" cy="401637"/>
          </a:xfrm>
          <a:prstGeom prst="ellipse">
            <a:avLst/>
          </a:prstGeom>
          <a:solidFill>
            <a:srgbClr val="000000"/>
          </a:solidFill>
          <a:ln w="9525" algn="ctr">
            <a:noFill/>
            <a:round/>
            <a:headEnd/>
            <a:tailEnd/>
          </a:ln>
        </p:spPr>
        <p:txBody>
          <a:bodyPr wrap="none" anchor="ctr"/>
          <a:lstStyle/>
          <a:p>
            <a:endParaRPr lang="en-US"/>
          </a:p>
        </p:txBody>
      </p:sp>
      <p:sp>
        <p:nvSpPr>
          <p:cNvPr id="37917" name="Oval 89"/>
          <p:cNvSpPr>
            <a:spLocks noChangeArrowheads="1"/>
          </p:cNvSpPr>
          <p:nvPr/>
        </p:nvSpPr>
        <p:spPr bwMode="auto">
          <a:xfrm>
            <a:off x="6318250" y="3879850"/>
            <a:ext cx="401638" cy="401638"/>
          </a:xfrm>
          <a:prstGeom prst="ellipse">
            <a:avLst/>
          </a:prstGeom>
          <a:solidFill>
            <a:srgbClr val="000000"/>
          </a:solidFill>
          <a:ln w="9525" algn="ctr">
            <a:noFill/>
            <a:round/>
            <a:headEnd/>
            <a:tailEnd/>
          </a:ln>
        </p:spPr>
        <p:txBody>
          <a:bodyPr wrap="none" anchor="ctr"/>
          <a:lstStyle/>
          <a:p>
            <a:endParaRPr lang="en-US"/>
          </a:p>
        </p:txBody>
      </p:sp>
      <p:grpSp>
        <p:nvGrpSpPr>
          <p:cNvPr id="37918" name="Group 90"/>
          <p:cNvGrpSpPr>
            <a:grpSpLocks/>
          </p:cNvGrpSpPr>
          <p:nvPr/>
        </p:nvGrpSpPr>
        <p:grpSpPr bwMode="auto">
          <a:xfrm>
            <a:off x="5624513" y="2057400"/>
            <a:ext cx="268287" cy="266700"/>
            <a:chOff x="3092" y="2594"/>
            <a:chExt cx="182" cy="182"/>
          </a:xfrm>
        </p:grpSpPr>
        <p:sp>
          <p:nvSpPr>
            <p:cNvPr id="38048" name="Oval 9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49" name="Line 9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7919" name="Group 93"/>
          <p:cNvGrpSpPr>
            <a:grpSpLocks/>
          </p:cNvGrpSpPr>
          <p:nvPr/>
        </p:nvGrpSpPr>
        <p:grpSpPr bwMode="auto">
          <a:xfrm>
            <a:off x="5603875" y="4254500"/>
            <a:ext cx="268288" cy="266700"/>
            <a:chOff x="3092" y="2594"/>
            <a:chExt cx="182" cy="182"/>
          </a:xfrm>
        </p:grpSpPr>
        <p:sp>
          <p:nvSpPr>
            <p:cNvPr id="38046" name="Oval 9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47" name="Line 9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7920" name="Group 102"/>
          <p:cNvGrpSpPr>
            <a:grpSpLocks/>
          </p:cNvGrpSpPr>
          <p:nvPr/>
        </p:nvGrpSpPr>
        <p:grpSpPr bwMode="auto">
          <a:xfrm>
            <a:off x="4813300" y="2382838"/>
            <a:ext cx="266700" cy="268287"/>
            <a:chOff x="3092" y="2594"/>
            <a:chExt cx="182" cy="182"/>
          </a:xfrm>
        </p:grpSpPr>
        <p:sp>
          <p:nvSpPr>
            <p:cNvPr id="38044"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45"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7921" name="Group 114"/>
          <p:cNvGrpSpPr>
            <a:grpSpLocks/>
          </p:cNvGrpSpPr>
          <p:nvPr/>
        </p:nvGrpSpPr>
        <p:grpSpPr bwMode="auto">
          <a:xfrm>
            <a:off x="6367463" y="2397125"/>
            <a:ext cx="266700" cy="268288"/>
            <a:chOff x="3092" y="2594"/>
            <a:chExt cx="182" cy="182"/>
          </a:xfrm>
        </p:grpSpPr>
        <p:sp>
          <p:nvSpPr>
            <p:cNvPr id="38042" name="Oval 11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43" name="Line 11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7922" name="Group 117"/>
          <p:cNvGrpSpPr>
            <a:grpSpLocks/>
          </p:cNvGrpSpPr>
          <p:nvPr/>
        </p:nvGrpSpPr>
        <p:grpSpPr bwMode="auto">
          <a:xfrm>
            <a:off x="6367463" y="3933825"/>
            <a:ext cx="266700" cy="266700"/>
            <a:chOff x="3092" y="2594"/>
            <a:chExt cx="182" cy="182"/>
          </a:xfrm>
        </p:grpSpPr>
        <p:sp>
          <p:nvSpPr>
            <p:cNvPr id="38040" name="Oval 11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41" name="Line 11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7923" name="Oval 136"/>
          <p:cNvSpPr>
            <a:spLocks noChangeArrowheads="1"/>
          </p:cNvSpPr>
          <p:nvPr/>
        </p:nvSpPr>
        <p:spPr bwMode="auto">
          <a:xfrm>
            <a:off x="6657975" y="3111500"/>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7924" name="Group 137"/>
          <p:cNvGrpSpPr>
            <a:grpSpLocks/>
          </p:cNvGrpSpPr>
          <p:nvPr/>
        </p:nvGrpSpPr>
        <p:grpSpPr bwMode="auto">
          <a:xfrm>
            <a:off x="6697663" y="3162300"/>
            <a:ext cx="268287" cy="266700"/>
            <a:chOff x="3092" y="2594"/>
            <a:chExt cx="182" cy="182"/>
          </a:xfrm>
        </p:grpSpPr>
        <p:sp>
          <p:nvSpPr>
            <p:cNvPr id="38038" name="Oval 13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39" name="Line 13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7925" name="Oval 160"/>
          <p:cNvSpPr>
            <a:spLocks noChangeArrowheads="1"/>
          </p:cNvSpPr>
          <p:nvPr/>
        </p:nvSpPr>
        <p:spPr bwMode="auto">
          <a:xfrm>
            <a:off x="2533650" y="3776663"/>
            <a:ext cx="1300163" cy="1300162"/>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37926" name="Group 161"/>
          <p:cNvGrpSpPr>
            <a:grpSpLocks/>
          </p:cNvGrpSpPr>
          <p:nvPr/>
        </p:nvGrpSpPr>
        <p:grpSpPr bwMode="auto">
          <a:xfrm>
            <a:off x="3051175" y="3668713"/>
            <a:ext cx="266700" cy="1516062"/>
            <a:chOff x="3211" y="724"/>
            <a:chExt cx="182" cy="1037"/>
          </a:xfrm>
        </p:grpSpPr>
        <p:grpSp>
          <p:nvGrpSpPr>
            <p:cNvPr id="38032" name="Group 162"/>
            <p:cNvGrpSpPr>
              <a:grpSpLocks/>
            </p:cNvGrpSpPr>
            <p:nvPr/>
          </p:nvGrpSpPr>
          <p:grpSpPr bwMode="auto">
            <a:xfrm>
              <a:off x="3211" y="724"/>
              <a:ext cx="182" cy="182"/>
              <a:chOff x="5384" y="1264"/>
              <a:chExt cx="182" cy="182"/>
            </a:xfrm>
          </p:grpSpPr>
          <p:sp>
            <p:nvSpPr>
              <p:cNvPr id="38036" name="Oval 163"/>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37" name="Line 164"/>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8033" name="Group 165"/>
            <p:cNvGrpSpPr>
              <a:grpSpLocks/>
            </p:cNvGrpSpPr>
            <p:nvPr/>
          </p:nvGrpSpPr>
          <p:grpSpPr bwMode="auto">
            <a:xfrm>
              <a:off x="3211" y="1579"/>
              <a:ext cx="182" cy="182"/>
              <a:chOff x="5384" y="1264"/>
              <a:chExt cx="182" cy="182"/>
            </a:xfrm>
          </p:grpSpPr>
          <p:sp>
            <p:nvSpPr>
              <p:cNvPr id="38034" name="Oval 16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35" name="Line 16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7927" name="Oval 168"/>
          <p:cNvSpPr>
            <a:spLocks noChangeArrowheads="1"/>
          </p:cNvSpPr>
          <p:nvPr/>
        </p:nvSpPr>
        <p:spPr bwMode="auto">
          <a:xfrm>
            <a:off x="2895600" y="4524375"/>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7928" name="Oval 169"/>
          <p:cNvSpPr>
            <a:spLocks noChangeArrowheads="1"/>
          </p:cNvSpPr>
          <p:nvPr/>
        </p:nvSpPr>
        <p:spPr bwMode="auto">
          <a:xfrm>
            <a:off x="3338513" y="4081463"/>
            <a:ext cx="296862"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7929" name="Oval 170"/>
          <p:cNvSpPr>
            <a:spLocks noChangeArrowheads="1"/>
          </p:cNvSpPr>
          <p:nvPr/>
        </p:nvSpPr>
        <p:spPr bwMode="auto">
          <a:xfrm>
            <a:off x="3328988" y="4421188"/>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7930" name="Oval 171"/>
          <p:cNvSpPr>
            <a:spLocks noChangeArrowheads="1"/>
          </p:cNvSpPr>
          <p:nvPr/>
        </p:nvSpPr>
        <p:spPr bwMode="auto">
          <a:xfrm>
            <a:off x="2905125" y="3998913"/>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7931" name="Group 172"/>
          <p:cNvGrpSpPr>
            <a:grpSpLocks/>
          </p:cNvGrpSpPr>
          <p:nvPr/>
        </p:nvGrpSpPr>
        <p:grpSpPr bwMode="auto">
          <a:xfrm>
            <a:off x="2974975" y="4289425"/>
            <a:ext cx="341313" cy="341313"/>
            <a:chOff x="1304" y="2479"/>
            <a:chExt cx="384" cy="384"/>
          </a:xfrm>
        </p:grpSpPr>
        <p:sp>
          <p:nvSpPr>
            <p:cNvPr id="38030" name="Oval 17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31" name="AutoShape 17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32" name="Group 175"/>
          <p:cNvGrpSpPr>
            <a:grpSpLocks/>
          </p:cNvGrpSpPr>
          <p:nvPr/>
        </p:nvGrpSpPr>
        <p:grpSpPr bwMode="auto">
          <a:xfrm>
            <a:off x="3290888" y="4264025"/>
            <a:ext cx="341312" cy="341313"/>
            <a:chOff x="1304" y="2479"/>
            <a:chExt cx="384" cy="384"/>
          </a:xfrm>
        </p:grpSpPr>
        <p:sp>
          <p:nvSpPr>
            <p:cNvPr id="38028" name="Oval 17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29" name="AutoShape 17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33" name="Group 178"/>
          <p:cNvGrpSpPr>
            <a:grpSpLocks/>
          </p:cNvGrpSpPr>
          <p:nvPr/>
        </p:nvGrpSpPr>
        <p:grpSpPr bwMode="auto">
          <a:xfrm>
            <a:off x="3071813" y="4543425"/>
            <a:ext cx="339725" cy="341313"/>
            <a:chOff x="1304" y="2479"/>
            <a:chExt cx="384" cy="384"/>
          </a:xfrm>
        </p:grpSpPr>
        <p:sp>
          <p:nvSpPr>
            <p:cNvPr id="38026" name="Oval 1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27" name="AutoShape 1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34" name="Group 181"/>
          <p:cNvGrpSpPr>
            <a:grpSpLocks/>
          </p:cNvGrpSpPr>
          <p:nvPr/>
        </p:nvGrpSpPr>
        <p:grpSpPr bwMode="auto">
          <a:xfrm>
            <a:off x="2747963" y="4113213"/>
            <a:ext cx="341312" cy="341312"/>
            <a:chOff x="1304" y="2479"/>
            <a:chExt cx="384" cy="384"/>
          </a:xfrm>
        </p:grpSpPr>
        <p:sp>
          <p:nvSpPr>
            <p:cNvPr id="38024" name="Oval 18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25" name="AutoShape 18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35" name="Group 184"/>
          <p:cNvGrpSpPr>
            <a:grpSpLocks/>
          </p:cNvGrpSpPr>
          <p:nvPr/>
        </p:nvGrpSpPr>
        <p:grpSpPr bwMode="auto">
          <a:xfrm>
            <a:off x="3094038" y="4025900"/>
            <a:ext cx="341312" cy="341313"/>
            <a:chOff x="1304" y="2479"/>
            <a:chExt cx="384" cy="384"/>
          </a:xfrm>
        </p:grpSpPr>
        <p:sp>
          <p:nvSpPr>
            <p:cNvPr id="38022" name="Oval 18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23" name="AutoShape 18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36" name="Group 187"/>
          <p:cNvGrpSpPr>
            <a:grpSpLocks/>
          </p:cNvGrpSpPr>
          <p:nvPr/>
        </p:nvGrpSpPr>
        <p:grpSpPr bwMode="auto">
          <a:xfrm>
            <a:off x="2751138" y="4438650"/>
            <a:ext cx="341312" cy="341313"/>
            <a:chOff x="1304" y="2479"/>
            <a:chExt cx="384" cy="384"/>
          </a:xfrm>
        </p:grpSpPr>
        <p:sp>
          <p:nvSpPr>
            <p:cNvPr id="38020" name="Oval 18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21" name="AutoShape 18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37" name="Group 190"/>
          <p:cNvGrpSpPr>
            <a:grpSpLocks/>
          </p:cNvGrpSpPr>
          <p:nvPr/>
        </p:nvGrpSpPr>
        <p:grpSpPr bwMode="auto">
          <a:xfrm>
            <a:off x="3227388" y="4130675"/>
            <a:ext cx="341312" cy="339725"/>
            <a:chOff x="1304" y="2479"/>
            <a:chExt cx="384" cy="384"/>
          </a:xfrm>
        </p:grpSpPr>
        <p:sp>
          <p:nvSpPr>
            <p:cNvPr id="38018" name="Oval 19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19" name="AutoShape 19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38" name="Group 193"/>
          <p:cNvGrpSpPr>
            <a:grpSpLocks/>
          </p:cNvGrpSpPr>
          <p:nvPr/>
        </p:nvGrpSpPr>
        <p:grpSpPr bwMode="auto">
          <a:xfrm>
            <a:off x="2825750" y="4175125"/>
            <a:ext cx="341313" cy="339725"/>
            <a:chOff x="1304" y="2479"/>
            <a:chExt cx="384" cy="384"/>
          </a:xfrm>
        </p:grpSpPr>
        <p:sp>
          <p:nvSpPr>
            <p:cNvPr id="38016" name="Oval 19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17" name="AutoShape 19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7939" name="Group 196"/>
          <p:cNvGrpSpPr>
            <a:grpSpLocks/>
          </p:cNvGrpSpPr>
          <p:nvPr/>
        </p:nvGrpSpPr>
        <p:grpSpPr bwMode="auto">
          <a:xfrm>
            <a:off x="3071813" y="4421188"/>
            <a:ext cx="341312" cy="339725"/>
            <a:chOff x="1304" y="2479"/>
            <a:chExt cx="384" cy="384"/>
          </a:xfrm>
        </p:grpSpPr>
        <p:sp>
          <p:nvSpPr>
            <p:cNvPr id="38014" name="Oval 19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8015" name="AutoShape 19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7940" name="Oval 199"/>
          <p:cNvSpPr>
            <a:spLocks noChangeArrowheads="1"/>
          </p:cNvSpPr>
          <p:nvPr/>
        </p:nvSpPr>
        <p:spPr bwMode="auto">
          <a:xfrm>
            <a:off x="1917700" y="3168650"/>
            <a:ext cx="2538413" cy="2536825"/>
          </a:xfrm>
          <a:prstGeom prst="ellipse">
            <a:avLst/>
          </a:prstGeom>
          <a:gradFill rotWithShape="1">
            <a:gsLst>
              <a:gs pos="0">
                <a:srgbClr val="FF0000">
                  <a:alpha val="0"/>
                </a:srgbClr>
              </a:gs>
              <a:gs pos="100000">
                <a:srgbClr val="FF3300">
                  <a:alpha val="81000"/>
                </a:srgbClr>
              </a:gs>
            </a:gsLst>
            <a:path path="shape">
              <a:fillToRect l="50000" t="50000" r="50000" b="50000"/>
            </a:path>
          </a:gradFill>
          <a:ln w="9525" algn="ctr">
            <a:noFill/>
            <a:round/>
            <a:headEnd/>
            <a:tailEnd/>
          </a:ln>
        </p:spPr>
        <p:txBody>
          <a:bodyPr wrap="none" anchor="ctr"/>
          <a:lstStyle/>
          <a:p>
            <a:endParaRPr lang="en-US"/>
          </a:p>
        </p:txBody>
      </p:sp>
      <p:sp>
        <p:nvSpPr>
          <p:cNvPr id="37941" name="Oval 200"/>
          <p:cNvSpPr>
            <a:spLocks noChangeArrowheads="1"/>
          </p:cNvSpPr>
          <p:nvPr/>
        </p:nvSpPr>
        <p:spPr bwMode="auto">
          <a:xfrm>
            <a:off x="1865313" y="4244975"/>
            <a:ext cx="403225" cy="403225"/>
          </a:xfrm>
          <a:prstGeom prst="ellipse">
            <a:avLst/>
          </a:prstGeom>
          <a:solidFill>
            <a:srgbClr val="000000"/>
          </a:solidFill>
          <a:ln w="9525" algn="ctr">
            <a:noFill/>
            <a:round/>
            <a:headEnd/>
            <a:tailEnd/>
          </a:ln>
        </p:spPr>
        <p:txBody>
          <a:bodyPr wrap="none" anchor="ctr"/>
          <a:lstStyle/>
          <a:p>
            <a:endParaRPr lang="en-US"/>
          </a:p>
        </p:txBody>
      </p:sp>
      <p:sp>
        <p:nvSpPr>
          <p:cNvPr id="37942" name="Oval 201"/>
          <p:cNvSpPr>
            <a:spLocks noChangeArrowheads="1"/>
          </p:cNvSpPr>
          <p:nvPr/>
        </p:nvSpPr>
        <p:spPr bwMode="auto">
          <a:xfrm>
            <a:off x="2986088" y="3135313"/>
            <a:ext cx="401637" cy="401637"/>
          </a:xfrm>
          <a:prstGeom prst="ellipse">
            <a:avLst/>
          </a:prstGeom>
          <a:solidFill>
            <a:srgbClr val="000000"/>
          </a:solidFill>
          <a:ln w="9525" algn="ctr">
            <a:noFill/>
            <a:round/>
            <a:headEnd/>
            <a:tailEnd/>
          </a:ln>
        </p:spPr>
        <p:txBody>
          <a:bodyPr wrap="none" anchor="ctr"/>
          <a:lstStyle/>
          <a:p>
            <a:endParaRPr lang="en-US"/>
          </a:p>
        </p:txBody>
      </p:sp>
      <p:sp>
        <p:nvSpPr>
          <p:cNvPr id="37943" name="Oval 202"/>
          <p:cNvSpPr>
            <a:spLocks noChangeArrowheads="1"/>
          </p:cNvSpPr>
          <p:nvPr/>
        </p:nvSpPr>
        <p:spPr bwMode="auto">
          <a:xfrm>
            <a:off x="2986088" y="5332413"/>
            <a:ext cx="401637" cy="401637"/>
          </a:xfrm>
          <a:prstGeom prst="ellipse">
            <a:avLst/>
          </a:prstGeom>
          <a:solidFill>
            <a:srgbClr val="000000"/>
          </a:solidFill>
          <a:ln w="9525" algn="ctr">
            <a:noFill/>
            <a:round/>
            <a:headEnd/>
            <a:tailEnd/>
          </a:ln>
        </p:spPr>
        <p:txBody>
          <a:bodyPr wrap="none" anchor="ctr"/>
          <a:lstStyle/>
          <a:p>
            <a:endParaRPr lang="en-US"/>
          </a:p>
        </p:txBody>
      </p:sp>
      <p:sp>
        <p:nvSpPr>
          <p:cNvPr id="37944" name="Oval 203"/>
          <p:cNvSpPr>
            <a:spLocks noChangeArrowheads="1"/>
          </p:cNvSpPr>
          <p:nvPr/>
        </p:nvSpPr>
        <p:spPr bwMode="auto">
          <a:xfrm>
            <a:off x="3741738" y="3463925"/>
            <a:ext cx="403225" cy="403225"/>
          </a:xfrm>
          <a:prstGeom prst="ellipse">
            <a:avLst/>
          </a:prstGeom>
          <a:solidFill>
            <a:srgbClr val="000000"/>
          </a:solidFill>
          <a:ln w="9525" algn="ctr">
            <a:noFill/>
            <a:round/>
            <a:headEnd/>
            <a:tailEnd/>
          </a:ln>
        </p:spPr>
        <p:txBody>
          <a:bodyPr wrap="none" anchor="ctr"/>
          <a:lstStyle/>
          <a:p>
            <a:endParaRPr lang="en-US"/>
          </a:p>
        </p:txBody>
      </p:sp>
      <p:sp>
        <p:nvSpPr>
          <p:cNvPr id="37945" name="Oval 204"/>
          <p:cNvSpPr>
            <a:spLocks noChangeArrowheads="1"/>
          </p:cNvSpPr>
          <p:nvPr/>
        </p:nvSpPr>
        <p:spPr bwMode="auto">
          <a:xfrm>
            <a:off x="2187575" y="3463925"/>
            <a:ext cx="401638" cy="403225"/>
          </a:xfrm>
          <a:prstGeom prst="ellipse">
            <a:avLst/>
          </a:prstGeom>
          <a:solidFill>
            <a:srgbClr val="000000"/>
          </a:solidFill>
          <a:ln w="9525" algn="ctr">
            <a:noFill/>
            <a:round/>
            <a:headEnd/>
            <a:tailEnd/>
          </a:ln>
        </p:spPr>
        <p:txBody>
          <a:bodyPr wrap="none" anchor="ctr"/>
          <a:lstStyle/>
          <a:p>
            <a:endParaRPr lang="en-US"/>
          </a:p>
        </p:txBody>
      </p:sp>
      <p:sp>
        <p:nvSpPr>
          <p:cNvPr id="37946" name="Oval 205"/>
          <p:cNvSpPr>
            <a:spLocks noChangeArrowheads="1"/>
          </p:cNvSpPr>
          <p:nvPr/>
        </p:nvSpPr>
        <p:spPr bwMode="auto">
          <a:xfrm>
            <a:off x="2208213" y="5011738"/>
            <a:ext cx="401637" cy="401637"/>
          </a:xfrm>
          <a:prstGeom prst="ellipse">
            <a:avLst/>
          </a:prstGeom>
          <a:solidFill>
            <a:srgbClr val="000000"/>
          </a:solidFill>
          <a:ln w="9525" algn="ctr">
            <a:noFill/>
            <a:round/>
            <a:headEnd/>
            <a:tailEnd/>
          </a:ln>
        </p:spPr>
        <p:txBody>
          <a:bodyPr wrap="none" anchor="ctr"/>
          <a:lstStyle/>
          <a:p>
            <a:endParaRPr lang="en-US"/>
          </a:p>
        </p:txBody>
      </p:sp>
      <p:sp>
        <p:nvSpPr>
          <p:cNvPr id="37947" name="Oval 206"/>
          <p:cNvSpPr>
            <a:spLocks noChangeArrowheads="1"/>
          </p:cNvSpPr>
          <p:nvPr/>
        </p:nvSpPr>
        <p:spPr bwMode="auto">
          <a:xfrm>
            <a:off x="3754438" y="5013325"/>
            <a:ext cx="401637" cy="401638"/>
          </a:xfrm>
          <a:prstGeom prst="ellipse">
            <a:avLst/>
          </a:prstGeom>
          <a:solidFill>
            <a:srgbClr val="000000"/>
          </a:solidFill>
          <a:ln w="9525" algn="ctr">
            <a:noFill/>
            <a:round/>
            <a:headEnd/>
            <a:tailEnd/>
          </a:ln>
        </p:spPr>
        <p:txBody>
          <a:bodyPr wrap="none" anchor="ctr"/>
          <a:lstStyle/>
          <a:p>
            <a:endParaRPr lang="en-US"/>
          </a:p>
        </p:txBody>
      </p:sp>
      <p:grpSp>
        <p:nvGrpSpPr>
          <p:cNvPr id="37948" name="Group 210"/>
          <p:cNvGrpSpPr>
            <a:grpSpLocks/>
          </p:cNvGrpSpPr>
          <p:nvPr/>
        </p:nvGrpSpPr>
        <p:grpSpPr bwMode="auto">
          <a:xfrm>
            <a:off x="3040063" y="5387975"/>
            <a:ext cx="268287" cy="266700"/>
            <a:chOff x="3092" y="2594"/>
            <a:chExt cx="182" cy="182"/>
          </a:xfrm>
        </p:grpSpPr>
        <p:sp>
          <p:nvSpPr>
            <p:cNvPr id="38012" name="Oval 21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13" name="Line 21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7949" name="Group 213"/>
          <p:cNvGrpSpPr>
            <a:grpSpLocks/>
          </p:cNvGrpSpPr>
          <p:nvPr/>
        </p:nvGrpSpPr>
        <p:grpSpPr bwMode="auto">
          <a:xfrm>
            <a:off x="2249488" y="3516313"/>
            <a:ext cx="266700" cy="268287"/>
            <a:chOff x="3092" y="2594"/>
            <a:chExt cx="182" cy="182"/>
          </a:xfrm>
        </p:grpSpPr>
        <p:sp>
          <p:nvSpPr>
            <p:cNvPr id="38010" name="Oval 21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11" name="Line 21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7950" name="Group 216"/>
          <p:cNvGrpSpPr>
            <a:grpSpLocks/>
          </p:cNvGrpSpPr>
          <p:nvPr/>
        </p:nvGrpSpPr>
        <p:grpSpPr bwMode="auto">
          <a:xfrm>
            <a:off x="3803650" y="3530600"/>
            <a:ext cx="266700" cy="268288"/>
            <a:chOff x="3092" y="2594"/>
            <a:chExt cx="182" cy="182"/>
          </a:xfrm>
        </p:grpSpPr>
        <p:sp>
          <p:nvSpPr>
            <p:cNvPr id="38008" name="Oval 21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09" name="Line 21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7951" name="Group 222"/>
          <p:cNvGrpSpPr>
            <a:grpSpLocks/>
          </p:cNvGrpSpPr>
          <p:nvPr/>
        </p:nvGrpSpPr>
        <p:grpSpPr bwMode="auto">
          <a:xfrm>
            <a:off x="2266950" y="5078413"/>
            <a:ext cx="266700" cy="266700"/>
            <a:chOff x="3092" y="2594"/>
            <a:chExt cx="182" cy="182"/>
          </a:xfrm>
        </p:grpSpPr>
        <p:sp>
          <p:nvSpPr>
            <p:cNvPr id="38006" name="Oval 22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07" name="Line 22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7952" name="Oval 225"/>
          <p:cNvSpPr>
            <a:spLocks noChangeArrowheads="1"/>
          </p:cNvSpPr>
          <p:nvPr/>
        </p:nvSpPr>
        <p:spPr bwMode="auto">
          <a:xfrm>
            <a:off x="4094163" y="4133850"/>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7953" name="Group 226"/>
          <p:cNvGrpSpPr>
            <a:grpSpLocks/>
          </p:cNvGrpSpPr>
          <p:nvPr/>
        </p:nvGrpSpPr>
        <p:grpSpPr bwMode="auto">
          <a:xfrm>
            <a:off x="1922463" y="4295775"/>
            <a:ext cx="268287" cy="266700"/>
            <a:chOff x="3092" y="2594"/>
            <a:chExt cx="182" cy="182"/>
          </a:xfrm>
        </p:grpSpPr>
        <p:sp>
          <p:nvSpPr>
            <p:cNvPr id="38004" name="Oval 22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05" name="Line 22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7954" name="Line 230"/>
          <p:cNvSpPr>
            <a:spLocks noChangeShapeType="1"/>
          </p:cNvSpPr>
          <p:nvPr/>
        </p:nvSpPr>
        <p:spPr bwMode="auto">
          <a:xfrm flipH="1">
            <a:off x="4513263" y="4041775"/>
            <a:ext cx="558800" cy="247650"/>
          </a:xfrm>
          <a:prstGeom prst="line">
            <a:avLst/>
          </a:prstGeom>
          <a:noFill/>
          <a:ln w="38100" cap="rnd">
            <a:solidFill>
              <a:srgbClr val="99FF66"/>
            </a:solidFill>
            <a:prstDash val="sysDot"/>
            <a:round/>
            <a:headEnd type="none" w="med" len="med"/>
            <a:tailEnd type="triangle" w="med" len="med"/>
          </a:ln>
        </p:spPr>
        <p:txBody>
          <a:bodyPr wrap="none" anchor="ctr"/>
          <a:lstStyle/>
          <a:p>
            <a:endParaRPr lang="en-US"/>
          </a:p>
        </p:txBody>
      </p:sp>
      <p:sp>
        <p:nvSpPr>
          <p:cNvPr id="37955" name="Line 231"/>
          <p:cNvSpPr>
            <a:spLocks noChangeShapeType="1"/>
          </p:cNvSpPr>
          <p:nvPr/>
        </p:nvSpPr>
        <p:spPr bwMode="auto">
          <a:xfrm flipV="1">
            <a:off x="4073525" y="3295650"/>
            <a:ext cx="598488" cy="219075"/>
          </a:xfrm>
          <a:prstGeom prst="line">
            <a:avLst/>
          </a:prstGeom>
          <a:noFill/>
          <a:ln w="38100" cap="rnd">
            <a:solidFill>
              <a:srgbClr val="99FF66"/>
            </a:solidFill>
            <a:prstDash val="sysDot"/>
            <a:round/>
            <a:headEnd type="none" w="med" len="med"/>
            <a:tailEnd type="triangle" w="med" len="med"/>
          </a:ln>
        </p:spPr>
        <p:txBody>
          <a:bodyPr wrap="none" anchor="ctr"/>
          <a:lstStyle/>
          <a:p>
            <a:endParaRPr lang="en-US"/>
          </a:p>
        </p:txBody>
      </p:sp>
      <p:grpSp>
        <p:nvGrpSpPr>
          <p:cNvPr id="37956" name="Group 120"/>
          <p:cNvGrpSpPr>
            <a:grpSpLocks/>
          </p:cNvGrpSpPr>
          <p:nvPr/>
        </p:nvGrpSpPr>
        <p:grpSpPr bwMode="auto">
          <a:xfrm>
            <a:off x="4183063" y="4192588"/>
            <a:ext cx="266700" cy="266700"/>
            <a:chOff x="3092" y="2594"/>
            <a:chExt cx="182" cy="182"/>
          </a:xfrm>
        </p:grpSpPr>
        <p:sp>
          <p:nvSpPr>
            <p:cNvPr id="38002" name="Oval 12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03" name="Line 12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7957" name="Freeform 353"/>
          <p:cNvSpPr>
            <a:spLocks/>
          </p:cNvSpPr>
          <p:nvPr/>
        </p:nvSpPr>
        <p:spPr bwMode="auto">
          <a:xfrm>
            <a:off x="3168650" y="2468563"/>
            <a:ext cx="1554163" cy="762000"/>
          </a:xfrm>
          <a:custGeom>
            <a:avLst/>
            <a:gdLst>
              <a:gd name="T0" fmla="*/ 0 w 873"/>
              <a:gd name="T1" fmla="*/ 480 h 480"/>
              <a:gd name="T2" fmla="*/ 345 w 873"/>
              <a:gd name="T3" fmla="*/ 96 h 480"/>
              <a:gd name="T4" fmla="*/ 873 w 873"/>
              <a:gd name="T5" fmla="*/ 0 h 480"/>
              <a:gd name="T6" fmla="*/ 0 60000 65536"/>
              <a:gd name="T7" fmla="*/ 0 60000 65536"/>
              <a:gd name="T8" fmla="*/ 0 60000 65536"/>
              <a:gd name="T9" fmla="*/ 0 w 873"/>
              <a:gd name="T10" fmla="*/ 0 h 480"/>
              <a:gd name="T11" fmla="*/ 873 w 873"/>
              <a:gd name="T12" fmla="*/ 480 h 480"/>
            </a:gdLst>
            <a:ahLst/>
            <a:cxnLst>
              <a:cxn ang="T6">
                <a:pos x="T0" y="T1"/>
              </a:cxn>
              <a:cxn ang="T7">
                <a:pos x="T2" y="T3"/>
              </a:cxn>
              <a:cxn ang="T8">
                <a:pos x="T4" y="T5"/>
              </a:cxn>
            </a:cxnLst>
            <a:rect l="T9" t="T10" r="T11" b="T12"/>
            <a:pathLst>
              <a:path w="873" h="480">
                <a:moveTo>
                  <a:pt x="0" y="480"/>
                </a:moveTo>
                <a:cubicBezTo>
                  <a:pt x="95" y="329"/>
                  <a:pt x="200" y="176"/>
                  <a:pt x="345" y="96"/>
                </a:cubicBezTo>
                <a:cubicBezTo>
                  <a:pt x="490" y="16"/>
                  <a:pt x="763" y="20"/>
                  <a:pt x="873" y="0"/>
                </a:cubicBezTo>
              </a:path>
            </a:pathLst>
          </a:custGeom>
          <a:noFill/>
          <a:ln w="38100" cap="rnd">
            <a:solidFill>
              <a:srgbClr val="99FF66"/>
            </a:solidFill>
            <a:prstDash val="sysDot"/>
            <a:round/>
            <a:headEnd type="triangle" w="med" len="med"/>
            <a:tailEnd type="none" w="med" len="med"/>
          </a:ln>
        </p:spPr>
        <p:txBody>
          <a:bodyPr wrap="none" anchor="ctr"/>
          <a:lstStyle/>
          <a:p>
            <a:endParaRPr lang="en-US"/>
          </a:p>
        </p:txBody>
      </p:sp>
      <p:sp>
        <p:nvSpPr>
          <p:cNvPr id="37958" name="Freeform 354"/>
          <p:cNvSpPr>
            <a:spLocks/>
          </p:cNvSpPr>
          <p:nvPr/>
        </p:nvSpPr>
        <p:spPr bwMode="auto">
          <a:xfrm>
            <a:off x="4038600" y="4587875"/>
            <a:ext cx="1600200" cy="715963"/>
          </a:xfrm>
          <a:custGeom>
            <a:avLst/>
            <a:gdLst>
              <a:gd name="T0" fmla="*/ 0 w 1008"/>
              <a:gd name="T1" fmla="*/ 451 h 451"/>
              <a:gd name="T2" fmla="*/ 634 w 1008"/>
              <a:gd name="T3" fmla="*/ 355 h 451"/>
              <a:gd name="T4" fmla="*/ 1008 w 1008"/>
              <a:gd name="T5" fmla="*/ 0 h 451"/>
              <a:gd name="T6" fmla="*/ 0 60000 65536"/>
              <a:gd name="T7" fmla="*/ 0 60000 65536"/>
              <a:gd name="T8" fmla="*/ 0 60000 65536"/>
              <a:gd name="T9" fmla="*/ 0 w 1008"/>
              <a:gd name="T10" fmla="*/ 0 h 451"/>
              <a:gd name="T11" fmla="*/ 1008 w 1008"/>
              <a:gd name="T12" fmla="*/ 451 h 451"/>
            </a:gdLst>
            <a:ahLst/>
            <a:cxnLst>
              <a:cxn ang="T6">
                <a:pos x="T0" y="T1"/>
              </a:cxn>
              <a:cxn ang="T7">
                <a:pos x="T2" y="T3"/>
              </a:cxn>
              <a:cxn ang="T8">
                <a:pos x="T4" y="T5"/>
              </a:cxn>
            </a:cxnLst>
            <a:rect l="T9" t="T10" r="T11" b="T12"/>
            <a:pathLst>
              <a:path w="1008" h="451">
                <a:moveTo>
                  <a:pt x="0" y="451"/>
                </a:moveTo>
                <a:cubicBezTo>
                  <a:pt x="106" y="435"/>
                  <a:pt x="466" y="430"/>
                  <a:pt x="634" y="355"/>
                </a:cubicBezTo>
                <a:cubicBezTo>
                  <a:pt x="802" y="280"/>
                  <a:pt x="930" y="74"/>
                  <a:pt x="1008" y="0"/>
                </a:cubicBezTo>
              </a:path>
            </a:pathLst>
          </a:custGeom>
          <a:noFill/>
          <a:ln w="38100" cap="rnd">
            <a:solidFill>
              <a:srgbClr val="99FF66"/>
            </a:solidFill>
            <a:prstDash val="sysDot"/>
            <a:round/>
            <a:headEnd type="triangle" w="med" len="med"/>
            <a:tailEnd type="none" w="med" len="med"/>
          </a:ln>
        </p:spPr>
        <p:txBody>
          <a:bodyPr wrap="none" anchor="ctr"/>
          <a:lstStyle/>
          <a:p>
            <a:endParaRPr lang="en-US"/>
          </a:p>
        </p:txBody>
      </p:sp>
      <p:sp>
        <p:nvSpPr>
          <p:cNvPr id="37959" name="Oval 97"/>
          <p:cNvSpPr>
            <a:spLocks noChangeArrowheads="1"/>
          </p:cNvSpPr>
          <p:nvPr/>
        </p:nvSpPr>
        <p:spPr bwMode="auto">
          <a:xfrm>
            <a:off x="1812925" y="2044700"/>
            <a:ext cx="401638" cy="401638"/>
          </a:xfrm>
          <a:prstGeom prst="ellipse">
            <a:avLst/>
          </a:prstGeom>
          <a:solidFill>
            <a:srgbClr val="000000"/>
          </a:solidFill>
          <a:ln w="9525" algn="ctr">
            <a:noFill/>
            <a:round/>
            <a:headEnd/>
            <a:tailEnd/>
          </a:ln>
        </p:spPr>
        <p:txBody>
          <a:bodyPr wrap="none" anchor="ctr"/>
          <a:lstStyle/>
          <a:p>
            <a:endParaRPr lang="en-US"/>
          </a:p>
        </p:txBody>
      </p:sp>
      <p:sp>
        <p:nvSpPr>
          <p:cNvPr id="37960" name="Oval 317"/>
          <p:cNvSpPr>
            <a:spLocks noChangeArrowheads="1"/>
          </p:cNvSpPr>
          <p:nvPr/>
        </p:nvSpPr>
        <p:spPr bwMode="auto">
          <a:xfrm flipH="1">
            <a:off x="1711325" y="0"/>
            <a:ext cx="1747838" cy="1747838"/>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sp>
        <p:nvSpPr>
          <p:cNvPr id="37961" name="Oval 318"/>
          <p:cNvSpPr>
            <a:spLocks noChangeArrowheads="1"/>
          </p:cNvSpPr>
          <p:nvPr/>
        </p:nvSpPr>
        <p:spPr bwMode="auto">
          <a:xfrm rot="-5400000">
            <a:off x="225425" y="1249363"/>
            <a:ext cx="1747837" cy="1747838"/>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sp>
        <p:nvSpPr>
          <p:cNvPr id="37962" name="Oval 319"/>
          <p:cNvSpPr>
            <a:spLocks noChangeArrowheads="1"/>
          </p:cNvSpPr>
          <p:nvPr/>
        </p:nvSpPr>
        <p:spPr bwMode="auto">
          <a:xfrm rot="-5400000">
            <a:off x="921544" y="1947069"/>
            <a:ext cx="341313" cy="339725"/>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7963" name="AutoShape 320"/>
          <p:cNvSpPr>
            <a:spLocks noChangeArrowheads="1"/>
          </p:cNvSpPr>
          <p:nvPr/>
        </p:nvSpPr>
        <p:spPr bwMode="auto">
          <a:xfrm rot="-5400000">
            <a:off x="1016001" y="2032000"/>
            <a:ext cx="157162" cy="160337"/>
          </a:xfrm>
          <a:prstGeom prst="plus">
            <a:avLst>
              <a:gd name="adj" fmla="val 39245"/>
            </a:avLst>
          </a:prstGeom>
          <a:solidFill>
            <a:schemeClr val="bg1"/>
          </a:solidFill>
          <a:ln w="9525">
            <a:noFill/>
            <a:miter lim="800000"/>
            <a:headEnd/>
            <a:tailEnd/>
          </a:ln>
        </p:spPr>
        <p:txBody>
          <a:bodyPr wrap="none" anchor="ctr"/>
          <a:lstStyle/>
          <a:p>
            <a:endParaRPr lang="en-US"/>
          </a:p>
        </p:txBody>
      </p:sp>
      <p:sp>
        <p:nvSpPr>
          <p:cNvPr id="37964" name="Oval 321"/>
          <p:cNvSpPr>
            <a:spLocks noChangeArrowheads="1"/>
          </p:cNvSpPr>
          <p:nvPr/>
        </p:nvSpPr>
        <p:spPr bwMode="auto">
          <a:xfrm rot="-5400000">
            <a:off x="1595438" y="1793875"/>
            <a:ext cx="403225" cy="403225"/>
          </a:xfrm>
          <a:prstGeom prst="ellipse">
            <a:avLst/>
          </a:prstGeom>
          <a:solidFill>
            <a:srgbClr val="000000"/>
          </a:solidFill>
          <a:ln w="9525" algn="ctr">
            <a:noFill/>
            <a:round/>
            <a:headEnd/>
            <a:tailEnd/>
          </a:ln>
        </p:spPr>
        <p:txBody>
          <a:bodyPr wrap="none" anchor="ctr"/>
          <a:lstStyle/>
          <a:p>
            <a:endParaRPr lang="en-US"/>
          </a:p>
        </p:txBody>
      </p:sp>
      <p:sp>
        <p:nvSpPr>
          <p:cNvPr id="37965" name="Oval 322"/>
          <p:cNvSpPr>
            <a:spLocks noChangeArrowheads="1"/>
          </p:cNvSpPr>
          <p:nvPr/>
        </p:nvSpPr>
        <p:spPr bwMode="auto">
          <a:xfrm rot="-5400000">
            <a:off x="2178050" y="1341438"/>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7966" name="Group 323"/>
          <p:cNvGrpSpPr>
            <a:grpSpLocks/>
          </p:cNvGrpSpPr>
          <p:nvPr/>
        </p:nvGrpSpPr>
        <p:grpSpPr bwMode="auto">
          <a:xfrm rot="5400000">
            <a:off x="2228057" y="1402556"/>
            <a:ext cx="266700" cy="268287"/>
            <a:chOff x="1173" y="893"/>
            <a:chExt cx="168" cy="169"/>
          </a:xfrm>
        </p:grpSpPr>
        <p:sp>
          <p:nvSpPr>
            <p:cNvPr id="38000" name="Oval 324"/>
            <p:cNvSpPr>
              <a:spLocks noChangeArrowheads="1"/>
            </p:cNvSpPr>
            <p:nvPr/>
          </p:nvSpPr>
          <p:spPr bwMode="auto">
            <a:xfrm rot="-5400000">
              <a:off x="1172" y="894"/>
              <a:ext cx="169" cy="168"/>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8001" name="Line 325"/>
            <p:cNvSpPr>
              <a:spLocks noChangeShapeType="1"/>
            </p:cNvSpPr>
            <p:nvPr/>
          </p:nvSpPr>
          <p:spPr bwMode="auto">
            <a:xfrm rot="-5400000">
              <a:off x="1212" y="977"/>
              <a:ext cx="85" cy="0"/>
            </a:xfrm>
            <a:prstGeom prst="line">
              <a:avLst/>
            </a:prstGeom>
            <a:noFill/>
            <a:ln w="57150">
              <a:solidFill>
                <a:schemeClr val="bg1"/>
              </a:solidFill>
              <a:round/>
              <a:headEnd/>
              <a:tailEnd/>
            </a:ln>
          </p:spPr>
          <p:txBody>
            <a:bodyPr/>
            <a:lstStyle/>
            <a:p>
              <a:endParaRPr lang="en-US"/>
            </a:p>
          </p:txBody>
        </p:sp>
      </p:grpSp>
      <p:grpSp>
        <p:nvGrpSpPr>
          <p:cNvPr id="37967" name="Group 326"/>
          <p:cNvGrpSpPr>
            <a:grpSpLocks/>
          </p:cNvGrpSpPr>
          <p:nvPr/>
        </p:nvGrpSpPr>
        <p:grpSpPr bwMode="auto">
          <a:xfrm flipH="1">
            <a:off x="2422525" y="682625"/>
            <a:ext cx="341313" cy="339725"/>
            <a:chOff x="1304" y="2479"/>
            <a:chExt cx="384" cy="384"/>
          </a:xfrm>
        </p:grpSpPr>
        <p:sp>
          <p:nvSpPr>
            <p:cNvPr id="37998" name="Oval 32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7999" name="AutoShape 32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7968" name="Oval 329"/>
          <p:cNvSpPr>
            <a:spLocks noChangeArrowheads="1"/>
          </p:cNvSpPr>
          <p:nvPr/>
        </p:nvSpPr>
        <p:spPr bwMode="auto">
          <a:xfrm flipH="1">
            <a:off x="1089025" y="1230313"/>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7969" name="Group 330"/>
          <p:cNvGrpSpPr>
            <a:grpSpLocks/>
          </p:cNvGrpSpPr>
          <p:nvPr/>
        </p:nvGrpSpPr>
        <p:grpSpPr bwMode="auto">
          <a:xfrm flipH="1">
            <a:off x="1149350" y="1293813"/>
            <a:ext cx="268288" cy="266700"/>
            <a:chOff x="3092" y="2594"/>
            <a:chExt cx="182" cy="182"/>
          </a:xfrm>
        </p:grpSpPr>
        <p:sp>
          <p:nvSpPr>
            <p:cNvPr id="37996" name="Oval 33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7997" name="Line 33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7970" name="Oval 355"/>
          <p:cNvSpPr>
            <a:spLocks noChangeArrowheads="1"/>
          </p:cNvSpPr>
          <p:nvPr/>
        </p:nvSpPr>
        <p:spPr bwMode="auto">
          <a:xfrm rot="-5400000">
            <a:off x="1660525" y="735013"/>
            <a:ext cx="403225" cy="403225"/>
          </a:xfrm>
          <a:prstGeom prst="ellipse">
            <a:avLst/>
          </a:prstGeom>
          <a:solidFill>
            <a:srgbClr val="000000"/>
          </a:solidFill>
          <a:ln w="9525" algn="ctr">
            <a:noFill/>
            <a:round/>
            <a:headEnd/>
            <a:tailEnd/>
          </a:ln>
        </p:spPr>
        <p:txBody>
          <a:bodyPr wrap="none" anchor="ctr"/>
          <a:lstStyle/>
          <a:p>
            <a:endParaRPr lang="en-US"/>
          </a:p>
        </p:txBody>
      </p:sp>
      <p:sp>
        <p:nvSpPr>
          <p:cNvPr id="37971" name="Line 356"/>
          <p:cNvSpPr>
            <a:spLocks noChangeShapeType="1"/>
          </p:cNvSpPr>
          <p:nvPr/>
        </p:nvSpPr>
        <p:spPr bwMode="auto">
          <a:xfrm flipV="1">
            <a:off x="1330325" y="919163"/>
            <a:ext cx="538163" cy="373062"/>
          </a:xfrm>
          <a:prstGeom prst="line">
            <a:avLst/>
          </a:prstGeom>
          <a:noFill/>
          <a:ln w="38100" cap="rnd">
            <a:solidFill>
              <a:srgbClr val="99FF66"/>
            </a:solidFill>
            <a:prstDash val="sysDot"/>
            <a:round/>
            <a:headEnd type="none" w="med" len="med"/>
            <a:tailEnd type="triangle" w="med" len="med"/>
          </a:ln>
        </p:spPr>
        <p:txBody>
          <a:bodyPr wrap="none" anchor="ctr"/>
          <a:lstStyle/>
          <a:p>
            <a:endParaRPr lang="en-US"/>
          </a:p>
        </p:txBody>
      </p:sp>
      <p:sp>
        <p:nvSpPr>
          <p:cNvPr id="37972" name="Line 357"/>
          <p:cNvSpPr>
            <a:spLocks noChangeShapeType="1"/>
          </p:cNvSpPr>
          <p:nvPr/>
        </p:nvSpPr>
        <p:spPr bwMode="auto">
          <a:xfrm flipV="1">
            <a:off x="1794932" y="1663699"/>
            <a:ext cx="408517" cy="351367"/>
          </a:xfrm>
          <a:prstGeom prst="line">
            <a:avLst/>
          </a:prstGeom>
          <a:noFill/>
          <a:ln w="38100" cap="rnd">
            <a:solidFill>
              <a:srgbClr val="99FF66"/>
            </a:solidFill>
            <a:prstDash val="sysDot"/>
            <a:round/>
            <a:headEnd type="triangle" w="med" len="med"/>
            <a:tailEnd type="none" w="med" len="med"/>
          </a:ln>
        </p:spPr>
        <p:txBody>
          <a:bodyPr wrap="none" anchor="ctr"/>
          <a:lstStyle/>
          <a:p>
            <a:endParaRPr lang="en-US"/>
          </a:p>
        </p:txBody>
      </p:sp>
      <p:sp>
        <p:nvSpPr>
          <p:cNvPr id="37973" name="WordArt 380"/>
          <p:cNvSpPr>
            <a:spLocks noChangeArrowheads="1" noChangeShapeType="1" noTextEdit="1"/>
          </p:cNvSpPr>
          <p:nvPr/>
        </p:nvSpPr>
        <p:spPr bwMode="auto">
          <a:xfrm>
            <a:off x="765175" y="541338"/>
            <a:ext cx="325438" cy="4222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2</a:t>
            </a:r>
          </a:p>
        </p:txBody>
      </p:sp>
    </p:spTree>
  </p:cSld>
  <p:clrMapOvr>
    <a:masterClrMapping/>
  </p:clrMapOvr>
  <p:transition spd="slow">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7" name="Oval 253"/>
          <p:cNvSpPr>
            <a:spLocks noChangeArrowheads="1"/>
          </p:cNvSpPr>
          <p:nvPr/>
        </p:nvSpPr>
        <p:spPr bwMode="auto">
          <a:xfrm flipH="1">
            <a:off x="5916613" y="2238375"/>
            <a:ext cx="1747837" cy="1747838"/>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36905" name="Group 250"/>
          <p:cNvGrpSpPr>
            <a:grpSpLocks/>
          </p:cNvGrpSpPr>
          <p:nvPr/>
        </p:nvGrpSpPr>
        <p:grpSpPr bwMode="auto">
          <a:xfrm flipH="1">
            <a:off x="6627813" y="2921000"/>
            <a:ext cx="341312" cy="339725"/>
            <a:chOff x="1304" y="2479"/>
            <a:chExt cx="384" cy="384"/>
          </a:xfrm>
        </p:grpSpPr>
        <p:sp>
          <p:nvSpPr>
            <p:cNvPr id="36911" name="Oval 25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12" name="AutoShape 25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6906" name="Oval 254"/>
          <p:cNvSpPr>
            <a:spLocks noChangeArrowheads="1"/>
          </p:cNvSpPr>
          <p:nvPr/>
        </p:nvSpPr>
        <p:spPr bwMode="auto">
          <a:xfrm flipH="1">
            <a:off x="5894388" y="3111500"/>
            <a:ext cx="403225" cy="403225"/>
          </a:xfrm>
          <a:prstGeom prst="ellipse">
            <a:avLst/>
          </a:prstGeom>
          <a:solidFill>
            <a:srgbClr val="000000"/>
          </a:solidFill>
          <a:ln w="9525" algn="ctr">
            <a:noFill/>
            <a:round/>
            <a:headEnd/>
            <a:tailEnd/>
          </a:ln>
        </p:spPr>
        <p:txBody>
          <a:bodyPr wrap="none" anchor="ctr"/>
          <a:lstStyle/>
          <a:p>
            <a:endParaRPr lang="en-US"/>
          </a:p>
        </p:txBody>
      </p:sp>
      <p:sp>
        <p:nvSpPr>
          <p:cNvPr id="36907" name="Oval 255"/>
          <p:cNvSpPr>
            <a:spLocks noChangeArrowheads="1"/>
          </p:cNvSpPr>
          <p:nvPr/>
        </p:nvSpPr>
        <p:spPr bwMode="auto">
          <a:xfrm flipH="1">
            <a:off x="6381750" y="3625850"/>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6908" name="Group 256"/>
          <p:cNvGrpSpPr>
            <a:grpSpLocks/>
          </p:cNvGrpSpPr>
          <p:nvPr/>
        </p:nvGrpSpPr>
        <p:grpSpPr bwMode="auto">
          <a:xfrm flipH="1">
            <a:off x="5969000" y="3160713"/>
            <a:ext cx="268288" cy="266700"/>
            <a:chOff x="3092" y="2594"/>
            <a:chExt cx="182" cy="182"/>
          </a:xfrm>
        </p:grpSpPr>
        <p:sp>
          <p:nvSpPr>
            <p:cNvPr id="36909" name="Oval 25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10" name="Line 25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6868" name="Oval 224"/>
          <p:cNvSpPr>
            <a:spLocks noChangeArrowheads="1"/>
          </p:cNvSpPr>
          <p:nvPr/>
        </p:nvSpPr>
        <p:spPr bwMode="auto">
          <a:xfrm>
            <a:off x="4132263" y="3876675"/>
            <a:ext cx="1300162" cy="1300163"/>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2" name="Group 225"/>
          <p:cNvGrpSpPr>
            <a:grpSpLocks/>
          </p:cNvGrpSpPr>
          <p:nvPr/>
        </p:nvGrpSpPr>
        <p:grpSpPr bwMode="auto">
          <a:xfrm>
            <a:off x="4649788" y="3768725"/>
            <a:ext cx="266700" cy="1516063"/>
            <a:chOff x="3211" y="724"/>
            <a:chExt cx="182" cy="1037"/>
          </a:xfrm>
        </p:grpSpPr>
        <p:grpSp>
          <p:nvGrpSpPr>
            <p:cNvPr id="36947" name="Group 226"/>
            <p:cNvGrpSpPr>
              <a:grpSpLocks/>
            </p:cNvGrpSpPr>
            <p:nvPr/>
          </p:nvGrpSpPr>
          <p:grpSpPr bwMode="auto">
            <a:xfrm>
              <a:off x="3211" y="724"/>
              <a:ext cx="182" cy="182"/>
              <a:chOff x="5384" y="1264"/>
              <a:chExt cx="182" cy="182"/>
            </a:xfrm>
          </p:grpSpPr>
          <p:sp>
            <p:nvSpPr>
              <p:cNvPr id="36951" name="Oval 22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52" name="Line 22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36948" name="Group 229"/>
            <p:cNvGrpSpPr>
              <a:grpSpLocks/>
            </p:cNvGrpSpPr>
            <p:nvPr/>
          </p:nvGrpSpPr>
          <p:grpSpPr bwMode="auto">
            <a:xfrm>
              <a:off x="3211" y="1579"/>
              <a:ext cx="182" cy="182"/>
              <a:chOff x="5384" y="1264"/>
              <a:chExt cx="182" cy="182"/>
            </a:xfrm>
          </p:grpSpPr>
          <p:sp>
            <p:nvSpPr>
              <p:cNvPr id="36949" name="Oval 23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50" name="Line 23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36871" name="Oval 48"/>
          <p:cNvSpPr>
            <a:spLocks noChangeArrowheads="1"/>
          </p:cNvSpPr>
          <p:nvPr/>
        </p:nvSpPr>
        <p:spPr bwMode="auto">
          <a:xfrm>
            <a:off x="4494213" y="4624388"/>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6872" name="Oval 49"/>
          <p:cNvSpPr>
            <a:spLocks noChangeArrowheads="1"/>
          </p:cNvSpPr>
          <p:nvPr/>
        </p:nvSpPr>
        <p:spPr bwMode="auto">
          <a:xfrm>
            <a:off x="4937125" y="4181475"/>
            <a:ext cx="296863"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6873" name="Oval 50"/>
          <p:cNvSpPr>
            <a:spLocks noChangeArrowheads="1"/>
          </p:cNvSpPr>
          <p:nvPr/>
        </p:nvSpPr>
        <p:spPr bwMode="auto">
          <a:xfrm>
            <a:off x="4927600" y="4521200"/>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36874" name="Oval 51"/>
          <p:cNvSpPr>
            <a:spLocks noChangeArrowheads="1"/>
          </p:cNvSpPr>
          <p:nvPr/>
        </p:nvSpPr>
        <p:spPr bwMode="auto">
          <a:xfrm>
            <a:off x="4503738" y="4098925"/>
            <a:ext cx="296862"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6875" name="Group 52"/>
          <p:cNvGrpSpPr>
            <a:grpSpLocks/>
          </p:cNvGrpSpPr>
          <p:nvPr/>
        </p:nvGrpSpPr>
        <p:grpSpPr bwMode="auto">
          <a:xfrm>
            <a:off x="4573588" y="4389438"/>
            <a:ext cx="341312" cy="341312"/>
            <a:chOff x="1304" y="2479"/>
            <a:chExt cx="384" cy="384"/>
          </a:xfrm>
        </p:grpSpPr>
        <p:sp>
          <p:nvSpPr>
            <p:cNvPr id="36943" name="Oval 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44" name="AutoShape 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6876" name="Group 55"/>
          <p:cNvGrpSpPr>
            <a:grpSpLocks/>
          </p:cNvGrpSpPr>
          <p:nvPr/>
        </p:nvGrpSpPr>
        <p:grpSpPr bwMode="auto">
          <a:xfrm>
            <a:off x="4889500" y="4364038"/>
            <a:ext cx="341313" cy="341312"/>
            <a:chOff x="1304" y="2479"/>
            <a:chExt cx="384" cy="384"/>
          </a:xfrm>
        </p:grpSpPr>
        <p:sp>
          <p:nvSpPr>
            <p:cNvPr id="36941"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42"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6877" name="Group 58"/>
          <p:cNvGrpSpPr>
            <a:grpSpLocks/>
          </p:cNvGrpSpPr>
          <p:nvPr/>
        </p:nvGrpSpPr>
        <p:grpSpPr bwMode="auto">
          <a:xfrm>
            <a:off x="4670425" y="4643438"/>
            <a:ext cx="339725" cy="341312"/>
            <a:chOff x="1304" y="2479"/>
            <a:chExt cx="384" cy="384"/>
          </a:xfrm>
        </p:grpSpPr>
        <p:sp>
          <p:nvSpPr>
            <p:cNvPr id="36939"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40"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6878" name="Group 61"/>
          <p:cNvGrpSpPr>
            <a:grpSpLocks/>
          </p:cNvGrpSpPr>
          <p:nvPr/>
        </p:nvGrpSpPr>
        <p:grpSpPr bwMode="auto">
          <a:xfrm>
            <a:off x="4346575" y="4213225"/>
            <a:ext cx="341313" cy="341313"/>
            <a:chOff x="1304" y="2479"/>
            <a:chExt cx="384" cy="384"/>
          </a:xfrm>
        </p:grpSpPr>
        <p:sp>
          <p:nvSpPr>
            <p:cNvPr id="36937"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38"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6879" name="Group 64"/>
          <p:cNvGrpSpPr>
            <a:grpSpLocks/>
          </p:cNvGrpSpPr>
          <p:nvPr/>
        </p:nvGrpSpPr>
        <p:grpSpPr bwMode="auto">
          <a:xfrm>
            <a:off x="4692650" y="4125913"/>
            <a:ext cx="341313" cy="341312"/>
            <a:chOff x="1304" y="2479"/>
            <a:chExt cx="384" cy="384"/>
          </a:xfrm>
        </p:grpSpPr>
        <p:sp>
          <p:nvSpPr>
            <p:cNvPr id="36935" name="Oval 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36" name="AutoShape 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6880" name="Group 67"/>
          <p:cNvGrpSpPr>
            <a:grpSpLocks/>
          </p:cNvGrpSpPr>
          <p:nvPr/>
        </p:nvGrpSpPr>
        <p:grpSpPr bwMode="auto">
          <a:xfrm>
            <a:off x="4349750" y="4538663"/>
            <a:ext cx="341313" cy="341312"/>
            <a:chOff x="1304" y="2479"/>
            <a:chExt cx="384" cy="384"/>
          </a:xfrm>
        </p:grpSpPr>
        <p:sp>
          <p:nvSpPr>
            <p:cNvPr id="36933"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34"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6881" name="Group 210"/>
          <p:cNvGrpSpPr>
            <a:grpSpLocks/>
          </p:cNvGrpSpPr>
          <p:nvPr/>
        </p:nvGrpSpPr>
        <p:grpSpPr bwMode="auto">
          <a:xfrm>
            <a:off x="4826000" y="4230688"/>
            <a:ext cx="341313" cy="339725"/>
            <a:chOff x="1304" y="2479"/>
            <a:chExt cx="384" cy="384"/>
          </a:xfrm>
        </p:grpSpPr>
        <p:sp>
          <p:nvSpPr>
            <p:cNvPr id="36931" name="Oval 21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32" name="AutoShape 21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6882" name="Group 213"/>
          <p:cNvGrpSpPr>
            <a:grpSpLocks/>
          </p:cNvGrpSpPr>
          <p:nvPr/>
        </p:nvGrpSpPr>
        <p:grpSpPr bwMode="auto">
          <a:xfrm>
            <a:off x="4424363" y="4275138"/>
            <a:ext cx="341312" cy="339725"/>
            <a:chOff x="1304" y="2479"/>
            <a:chExt cx="384" cy="384"/>
          </a:xfrm>
        </p:grpSpPr>
        <p:sp>
          <p:nvSpPr>
            <p:cNvPr id="36929" name="Oval 21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30" name="AutoShape 21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6883" name="Group 216"/>
          <p:cNvGrpSpPr>
            <a:grpSpLocks/>
          </p:cNvGrpSpPr>
          <p:nvPr/>
        </p:nvGrpSpPr>
        <p:grpSpPr bwMode="auto">
          <a:xfrm>
            <a:off x="4670425" y="4521200"/>
            <a:ext cx="341313" cy="339725"/>
            <a:chOff x="1304" y="2479"/>
            <a:chExt cx="384" cy="384"/>
          </a:xfrm>
        </p:grpSpPr>
        <p:sp>
          <p:nvSpPr>
            <p:cNvPr id="36927" name="Oval 21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28" name="AutoShape 21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6884" name="Oval 70"/>
          <p:cNvSpPr>
            <a:spLocks noChangeArrowheads="1"/>
          </p:cNvSpPr>
          <p:nvPr/>
        </p:nvSpPr>
        <p:spPr bwMode="auto">
          <a:xfrm>
            <a:off x="3516313" y="3268663"/>
            <a:ext cx="2538412" cy="2536825"/>
          </a:xfrm>
          <a:prstGeom prst="ellipse">
            <a:avLst/>
          </a:prstGeom>
          <a:gradFill rotWithShape="1">
            <a:gsLst>
              <a:gs pos="0">
                <a:srgbClr val="FF0000">
                  <a:alpha val="0"/>
                </a:srgbClr>
              </a:gs>
              <a:gs pos="100000">
                <a:srgbClr val="FF3300">
                  <a:alpha val="81000"/>
                </a:srgbClr>
              </a:gs>
            </a:gsLst>
            <a:path path="shape">
              <a:fillToRect l="50000" t="50000" r="50000" b="50000"/>
            </a:path>
          </a:gradFill>
          <a:ln w="9525" algn="ctr">
            <a:noFill/>
            <a:round/>
            <a:headEnd/>
            <a:tailEnd/>
          </a:ln>
        </p:spPr>
        <p:txBody>
          <a:bodyPr wrap="none" anchor="ctr"/>
          <a:lstStyle/>
          <a:p>
            <a:endParaRPr lang="en-US"/>
          </a:p>
        </p:txBody>
      </p:sp>
      <p:sp>
        <p:nvSpPr>
          <p:cNvPr id="36885" name="Oval 71"/>
          <p:cNvSpPr>
            <a:spLocks noChangeArrowheads="1"/>
          </p:cNvSpPr>
          <p:nvPr/>
        </p:nvSpPr>
        <p:spPr bwMode="auto">
          <a:xfrm>
            <a:off x="3463925" y="4344988"/>
            <a:ext cx="403225" cy="403225"/>
          </a:xfrm>
          <a:prstGeom prst="ellipse">
            <a:avLst/>
          </a:prstGeom>
          <a:solidFill>
            <a:srgbClr val="000000"/>
          </a:solidFill>
          <a:ln w="9525" algn="ctr">
            <a:noFill/>
            <a:round/>
            <a:headEnd/>
            <a:tailEnd/>
          </a:ln>
        </p:spPr>
        <p:txBody>
          <a:bodyPr wrap="none" anchor="ctr"/>
          <a:lstStyle/>
          <a:p>
            <a:endParaRPr lang="en-US"/>
          </a:p>
        </p:txBody>
      </p:sp>
      <p:sp>
        <p:nvSpPr>
          <p:cNvPr id="36886" name="Oval 72"/>
          <p:cNvSpPr>
            <a:spLocks noChangeArrowheads="1"/>
          </p:cNvSpPr>
          <p:nvPr/>
        </p:nvSpPr>
        <p:spPr bwMode="auto">
          <a:xfrm>
            <a:off x="4584700" y="3235325"/>
            <a:ext cx="401638" cy="401638"/>
          </a:xfrm>
          <a:prstGeom prst="ellipse">
            <a:avLst/>
          </a:prstGeom>
          <a:solidFill>
            <a:srgbClr val="000000"/>
          </a:solidFill>
          <a:ln w="9525" algn="ctr">
            <a:noFill/>
            <a:round/>
            <a:headEnd/>
            <a:tailEnd/>
          </a:ln>
        </p:spPr>
        <p:txBody>
          <a:bodyPr wrap="none" anchor="ctr"/>
          <a:lstStyle/>
          <a:p>
            <a:endParaRPr lang="en-US"/>
          </a:p>
        </p:txBody>
      </p:sp>
      <p:sp>
        <p:nvSpPr>
          <p:cNvPr id="36887" name="Oval 73"/>
          <p:cNvSpPr>
            <a:spLocks noChangeArrowheads="1"/>
          </p:cNvSpPr>
          <p:nvPr/>
        </p:nvSpPr>
        <p:spPr bwMode="auto">
          <a:xfrm>
            <a:off x="4584700" y="5432425"/>
            <a:ext cx="401638" cy="401638"/>
          </a:xfrm>
          <a:prstGeom prst="ellipse">
            <a:avLst/>
          </a:prstGeom>
          <a:solidFill>
            <a:srgbClr val="000000"/>
          </a:solidFill>
          <a:ln w="9525" algn="ctr">
            <a:noFill/>
            <a:round/>
            <a:headEnd/>
            <a:tailEnd/>
          </a:ln>
        </p:spPr>
        <p:txBody>
          <a:bodyPr wrap="none" anchor="ctr"/>
          <a:lstStyle/>
          <a:p>
            <a:endParaRPr lang="en-US"/>
          </a:p>
        </p:txBody>
      </p:sp>
      <p:sp>
        <p:nvSpPr>
          <p:cNvPr id="36888" name="Oval 75"/>
          <p:cNvSpPr>
            <a:spLocks noChangeArrowheads="1"/>
          </p:cNvSpPr>
          <p:nvPr/>
        </p:nvSpPr>
        <p:spPr bwMode="auto">
          <a:xfrm>
            <a:off x="5340350" y="3563938"/>
            <a:ext cx="403225" cy="403225"/>
          </a:xfrm>
          <a:prstGeom prst="ellipse">
            <a:avLst/>
          </a:prstGeom>
          <a:solidFill>
            <a:srgbClr val="000000"/>
          </a:solidFill>
          <a:ln w="9525" algn="ctr">
            <a:noFill/>
            <a:round/>
            <a:headEnd/>
            <a:tailEnd/>
          </a:ln>
        </p:spPr>
        <p:txBody>
          <a:bodyPr wrap="none" anchor="ctr"/>
          <a:lstStyle/>
          <a:p>
            <a:endParaRPr lang="en-US"/>
          </a:p>
        </p:txBody>
      </p:sp>
      <p:sp>
        <p:nvSpPr>
          <p:cNvPr id="36889" name="Oval 76"/>
          <p:cNvSpPr>
            <a:spLocks noChangeArrowheads="1"/>
          </p:cNvSpPr>
          <p:nvPr/>
        </p:nvSpPr>
        <p:spPr bwMode="auto">
          <a:xfrm>
            <a:off x="3786188" y="3563938"/>
            <a:ext cx="401637" cy="403225"/>
          </a:xfrm>
          <a:prstGeom prst="ellipse">
            <a:avLst/>
          </a:prstGeom>
          <a:solidFill>
            <a:srgbClr val="000000"/>
          </a:solidFill>
          <a:ln w="9525" algn="ctr">
            <a:noFill/>
            <a:round/>
            <a:headEnd/>
            <a:tailEnd/>
          </a:ln>
        </p:spPr>
        <p:txBody>
          <a:bodyPr wrap="none" anchor="ctr"/>
          <a:lstStyle/>
          <a:p>
            <a:endParaRPr lang="en-US"/>
          </a:p>
        </p:txBody>
      </p:sp>
      <p:sp>
        <p:nvSpPr>
          <p:cNvPr id="36890" name="Oval 77"/>
          <p:cNvSpPr>
            <a:spLocks noChangeArrowheads="1"/>
          </p:cNvSpPr>
          <p:nvPr/>
        </p:nvSpPr>
        <p:spPr bwMode="auto">
          <a:xfrm>
            <a:off x="3806825" y="5111750"/>
            <a:ext cx="401638" cy="401638"/>
          </a:xfrm>
          <a:prstGeom prst="ellipse">
            <a:avLst/>
          </a:prstGeom>
          <a:solidFill>
            <a:srgbClr val="000000"/>
          </a:solidFill>
          <a:ln w="9525" algn="ctr">
            <a:noFill/>
            <a:round/>
            <a:headEnd/>
            <a:tailEnd/>
          </a:ln>
        </p:spPr>
        <p:txBody>
          <a:bodyPr wrap="none" anchor="ctr"/>
          <a:lstStyle/>
          <a:p>
            <a:endParaRPr lang="en-US"/>
          </a:p>
        </p:txBody>
      </p:sp>
      <p:sp>
        <p:nvSpPr>
          <p:cNvPr id="36891" name="Oval 78"/>
          <p:cNvSpPr>
            <a:spLocks noChangeArrowheads="1"/>
          </p:cNvSpPr>
          <p:nvPr/>
        </p:nvSpPr>
        <p:spPr bwMode="auto">
          <a:xfrm>
            <a:off x="5353050" y="5113338"/>
            <a:ext cx="401638" cy="401637"/>
          </a:xfrm>
          <a:prstGeom prst="ellipse">
            <a:avLst/>
          </a:prstGeom>
          <a:solidFill>
            <a:srgbClr val="000000"/>
          </a:solidFill>
          <a:ln w="9525" algn="ctr">
            <a:noFill/>
            <a:round/>
            <a:headEnd/>
            <a:tailEnd/>
          </a:ln>
        </p:spPr>
        <p:txBody>
          <a:bodyPr wrap="none" anchor="ctr"/>
          <a:lstStyle/>
          <a:p>
            <a:endParaRPr lang="en-US"/>
          </a:p>
        </p:txBody>
      </p:sp>
      <p:grpSp>
        <p:nvGrpSpPr>
          <p:cNvPr id="36892" name="Group 79"/>
          <p:cNvGrpSpPr>
            <a:grpSpLocks/>
          </p:cNvGrpSpPr>
          <p:nvPr/>
        </p:nvGrpSpPr>
        <p:grpSpPr bwMode="auto">
          <a:xfrm>
            <a:off x="4659313" y="3290888"/>
            <a:ext cx="268287" cy="266700"/>
            <a:chOff x="3092" y="2594"/>
            <a:chExt cx="182" cy="182"/>
          </a:xfrm>
        </p:grpSpPr>
        <p:sp>
          <p:nvSpPr>
            <p:cNvPr id="36925" name="Oval 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26" name="Line 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6893" name="Group 82"/>
          <p:cNvGrpSpPr>
            <a:grpSpLocks/>
          </p:cNvGrpSpPr>
          <p:nvPr/>
        </p:nvGrpSpPr>
        <p:grpSpPr bwMode="auto">
          <a:xfrm>
            <a:off x="4638675" y="5487988"/>
            <a:ext cx="268288" cy="266700"/>
            <a:chOff x="3092" y="2594"/>
            <a:chExt cx="182" cy="182"/>
          </a:xfrm>
        </p:grpSpPr>
        <p:sp>
          <p:nvSpPr>
            <p:cNvPr id="36923" name="Oval 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24" name="Line 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6896" name="Group 123"/>
          <p:cNvGrpSpPr>
            <a:grpSpLocks/>
          </p:cNvGrpSpPr>
          <p:nvPr/>
        </p:nvGrpSpPr>
        <p:grpSpPr bwMode="auto">
          <a:xfrm>
            <a:off x="3535363" y="4379913"/>
            <a:ext cx="266700" cy="268287"/>
            <a:chOff x="3092" y="2594"/>
            <a:chExt cx="182" cy="182"/>
          </a:xfrm>
        </p:grpSpPr>
        <p:sp>
          <p:nvSpPr>
            <p:cNvPr id="36921" name="Oval 12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22" name="Line 12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6897" name="Line 176"/>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a:p>
        </p:txBody>
      </p:sp>
      <p:sp>
        <p:nvSpPr>
          <p:cNvPr id="36898" name="Line 177"/>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a:p>
        </p:txBody>
      </p:sp>
      <p:grpSp>
        <p:nvGrpSpPr>
          <p:cNvPr id="36899" name="Group 181"/>
          <p:cNvGrpSpPr>
            <a:grpSpLocks/>
          </p:cNvGrpSpPr>
          <p:nvPr/>
        </p:nvGrpSpPr>
        <p:grpSpPr bwMode="auto">
          <a:xfrm>
            <a:off x="5402263" y="5167313"/>
            <a:ext cx="266700" cy="266700"/>
            <a:chOff x="3092" y="2594"/>
            <a:chExt cx="182" cy="182"/>
          </a:xfrm>
        </p:grpSpPr>
        <p:sp>
          <p:nvSpPr>
            <p:cNvPr id="36919" name="Oval 18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20" name="Line 18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36900" name="Group 184"/>
          <p:cNvGrpSpPr>
            <a:grpSpLocks/>
          </p:cNvGrpSpPr>
          <p:nvPr/>
        </p:nvGrpSpPr>
        <p:grpSpPr bwMode="auto">
          <a:xfrm>
            <a:off x="3865563" y="5178425"/>
            <a:ext cx="266700" cy="266700"/>
            <a:chOff x="3092" y="2594"/>
            <a:chExt cx="182" cy="182"/>
          </a:xfrm>
        </p:grpSpPr>
        <p:sp>
          <p:nvSpPr>
            <p:cNvPr id="36917" name="Oval 18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18" name="Line 18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6901" name="Oval 74"/>
          <p:cNvSpPr>
            <a:spLocks noChangeArrowheads="1"/>
          </p:cNvSpPr>
          <p:nvPr/>
        </p:nvSpPr>
        <p:spPr bwMode="auto">
          <a:xfrm>
            <a:off x="5692775" y="4344988"/>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6902" name="Group 85"/>
          <p:cNvGrpSpPr>
            <a:grpSpLocks/>
          </p:cNvGrpSpPr>
          <p:nvPr/>
        </p:nvGrpSpPr>
        <p:grpSpPr bwMode="auto">
          <a:xfrm>
            <a:off x="5732463" y="4395788"/>
            <a:ext cx="268287" cy="266700"/>
            <a:chOff x="3092" y="2594"/>
            <a:chExt cx="182" cy="182"/>
          </a:xfrm>
        </p:grpSpPr>
        <p:sp>
          <p:nvSpPr>
            <p:cNvPr id="36915" name="Oval 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16" name="Line 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36866" name="Oval 46"/>
          <p:cNvSpPr>
            <a:spLocks noChangeArrowheads="1"/>
          </p:cNvSpPr>
          <p:nvPr/>
        </p:nvSpPr>
        <p:spPr bwMode="auto">
          <a:xfrm>
            <a:off x="1817688" y="2165350"/>
            <a:ext cx="1747837" cy="1747838"/>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36870" name="Group 107"/>
          <p:cNvGrpSpPr>
            <a:grpSpLocks/>
          </p:cNvGrpSpPr>
          <p:nvPr/>
        </p:nvGrpSpPr>
        <p:grpSpPr bwMode="auto">
          <a:xfrm>
            <a:off x="2527300" y="2862263"/>
            <a:ext cx="341313" cy="339725"/>
            <a:chOff x="1304" y="2479"/>
            <a:chExt cx="384" cy="384"/>
          </a:xfrm>
        </p:grpSpPr>
        <p:sp>
          <p:nvSpPr>
            <p:cNvPr id="36945" name="Oval 10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36946" name="AutoShape 10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36894" name="Oval 116"/>
          <p:cNvSpPr>
            <a:spLocks noChangeArrowheads="1"/>
          </p:cNvSpPr>
          <p:nvPr/>
        </p:nvSpPr>
        <p:spPr bwMode="auto">
          <a:xfrm>
            <a:off x="3184525" y="3078163"/>
            <a:ext cx="403225" cy="403225"/>
          </a:xfrm>
          <a:prstGeom prst="ellipse">
            <a:avLst/>
          </a:prstGeom>
          <a:solidFill>
            <a:srgbClr val="000000"/>
          </a:solidFill>
          <a:ln w="9525" algn="ctr">
            <a:noFill/>
            <a:round/>
            <a:headEnd/>
            <a:tailEnd/>
          </a:ln>
        </p:spPr>
        <p:txBody>
          <a:bodyPr wrap="none" anchor="ctr"/>
          <a:lstStyle/>
          <a:p>
            <a:endParaRPr lang="en-US"/>
          </a:p>
        </p:txBody>
      </p:sp>
      <p:sp>
        <p:nvSpPr>
          <p:cNvPr id="36895" name="Oval 117"/>
          <p:cNvSpPr>
            <a:spLocks noChangeArrowheads="1"/>
          </p:cNvSpPr>
          <p:nvPr/>
        </p:nvSpPr>
        <p:spPr bwMode="auto">
          <a:xfrm>
            <a:off x="2684463" y="3565525"/>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36903" name="Group 120"/>
          <p:cNvGrpSpPr>
            <a:grpSpLocks/>
          </p:cNvGrpSpPr>
          <p:nvPr/>
        </p:nvGrpSpPr>
        <p:grpSpPr bwMode="auto">
          <a:xfrm>
            <a:off x="3244850" y="3127375"/>
            <a:ext cx="268288" cy="266700"/>
            <a:chOff x="3092" y="2594"/>
            <a:chExt cx="182" cy="182"/>
          </a:xfrm>
        </p:grpSpPr>
        <p:sp>
          <p:nvSpPr>
            <p:cNvPr id="36913" name="Oval 12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36914" name="Line 12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91" name="Line 356"/>
          <p:cNvSpPr>
            <a:spLocks noChangeShapeType="1"/>
          </p:cNvSpPr>
          <p:nvPr/>
        </p:nvSpPr>
        <p:spPr bwMode="auto">
          <a:xfrm flipV="1">
            <a:off x="5462058" y="3391430"/>
            <a:ext cx="538163" cy="373062"/>
          </a:xfrm>
          <a:prstGeom prst="line">
            <a:avLst/>
          </a:prstGeom>
          <a:noFill/>
          <a:ln w="38100" cap="rnd">
            <a:solidFill>
              <a:srgbClr val="99FF66"/>
            </a:solidFill>
            <a:prstDash val="sysDot"/>
            <a:round/>
            <a:headEnd type="triangle" w="med" len="med"/>
            <a:tailEnd type="none" w="med" len="med"/>
          </a:ln>
        </p:spPr>
        <p:txBody>
          <a:bodyPr wrap="none" anchor="ctr"/>
          <a:lstStyle/>
          <a:p>
            <a:endParaRPr lang="en-US"/>
          </a:p>
        </p:txBody>
      </p:sp>
      <p:sp>
        <p:nvSpPr>
          <p:cNvPr id="92" name="Line 357"/>
          <p:cNvSpPr>
            <a:spLocks noChangeShapeType="1"/>
          </p:cNvSpPr>
          <p:nvPr/>
        </p:nvSpPr>
        <p:spPr bwMode="auto">
          <a:xfrm flipV="1">
            <a:off x="5975349" y="3810000"/>
            <a:ext cx="637117" cy="635000"/>
          </a:xfrm>
          <a:prstGeom prst="line">
            <a:avLst/>
          </a:prstGeom>
          <a:noFill/>
          <a:ln w="38100" cap="rnd">
            <a:solidFill>
              <a:srgbClr val="99FF66"/>
            </a:solidFill>
            <a:prstDash val="sysDot"/>
            <a:round/>
            <a:headEnd type="none" w="med" len="med"/>
            <a:tailEnd type="triangle" w="med" len="med"/>
          </a:ln>
        </p:spPr>
        <p:txBody>
          <a:bodyPr wrap="none" anchor="ctr"/>
          <a:lstStyle/>
          <a:p>
            <a:endParaRPr lang="en-US"/>
          </a:p>
        </p:txBody>
      </p:sp>
      <p:sp>
        <p:nvSpPr>
          <p:cNvPr id="93" name="Line 356"/>
          <p:cNvSpPr>
            <a:spLocks noChangeShapeType="1"/>
          </p:cNvSpPr>
          <p:nvPr/>
        </p:nvSpPr>
        <p:spPr bwMode="auto">
          <a:xfrm>
            <a:off x="2803526" y="3645958"/>
            <a:ext cx="642408" cy="756709"/>
          </a:xfrm>
          <a:prstGeom prst="line">
            <a:avLst/>
          </a:prstGeom>
          <a:noFill/>
          <a:ln w="38100" cap="rnd">
            <a:solidFill>
              <a:srgbClr val="99FF66"/>
            </a:solidFill>
            <a:prstDash val="sysDot"/>
            <a:round/>
            <a:headEnd type="triangle" w="med" len="med"/>
            <a:tailEnd type="none" w="med" len="med"/>
          </a:ln>
        </p:spPr>
        <p:txBody>
          <a:bodyPr wrap="none" anchor="ctr"/>
          <a:lstStyle/>
          <a:p>
            <a:endParaRPr lang="en-US"/>
          </a:p>
        </p:txBody>
      </p:sp>
      <p:sp>
        <p:nvSpPr>
          <p:cNvPr id="94" name="Line 356"/>
          <p:cNvSpPr>
            <a:spLocks noChangeShapeType="1"/>
          </p:cNvSpPr>
          <p:nvPr/>
        </p:nvSpPr>
        <p:spPr bwMode="auto">
          <a:xfrm flipH="1" flipV="1">
            <a:off x="3539067" y="3352800"/>
            <a:ext cx="465666" cy="406400"/>
          </a:xfrm>
          <a:prstGeom prst="line">
            <a:avLst/>
          </a:prstGeom>
          <a:noFill/>
          <a:ln w="38100" cap="rnd">
            <a:solidFill>
              <a:srgbClr val="99FF66"/>
            </a:solidFill>
            <a:prstDash val="sysDot"/>
            <a:round/>
            <a:headEnd type="triangle" w="med" len="med"/>
            <a:tailEnd type="none" w="med" len="med"/>
          </a:ln>
        </p:spPr>
        <p:txBody>
          <a:bodyPr wrap="none" anchor="ctr"/>
          <a:lstStyle/>
          <a:p>
            <a:endParaRPr lang="en-US"/>
          </a:p>
        </p:txBody>
      </p:sp>
      <p:sp>
        <p:nvSpPr>
          <p:cNvPr id="95" name="WordArt 567"/>
          <p:cNvSpPr>
            <a:spLocks noChangeArrowheads="1" noChangeShapeType="1" noTextEdit="1"/>
          </p:cNvSpPr>
          <p:nvPr/>
        </p:nvSpPr>
        <p:spPr bwMode="auto">
          <a:xfrm>
            <a:off x="4874682" y="3890963"/>
            <a:ext cx="364067" cy="461962"/>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effectLst>
                  <a:outerShdw dist="45791" dir="3378596" algn="ctr" rotWithShape="0">
                    <a:schemeClr val="tx1">
                      <a:alpha val="50000"/>
                    </a:schemeClr>
                  </a:outerShdw>
                </a:effectLst>
                <a:latin typeface="Arial Black"/>
              </a:rPr>
              <a:t>O</a:t>
            </a:r>
          </a:p>
        </p:txBody>
      </p:sp>
      <p:sp>
        <p:nvSpPr>
          <p:cNvPr id="96" name="WordArt 567"/>
          <p:cNvSpPr>
            <a:spLocks noChangeArrowheads="1" noChangeShapeType="1" noTextEdit="1"/>
          </p:cNvSpPr>
          <p:nvPr/>
        </p:nvSpPr>
        <p:spPr bwMode="auto">
          <a:xfrm>
            <a:off x="6989232" y="2519363"/>
            <a:ext cx="364067" cy="461962"/>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effectLst>
                  <a:outerShdw dist="45791" dir="3378596" algn="ctr" rotWithShape="0">
                    <a:schemeClr val="tx1">
                      <a:alpha val="50000"/>
                    </a:schemeClr>
                  </a:outerShdw>
                </a:effectLst>
                <a:latin typeface="Arial Black"/>
              </a:rPr>
              <a:t>H</a:t>
            </a:r>
            <a:endParaRPr lang="en-US" sz="3600" kern="10" dirty="0">
              <a:ln w="9525">
                <a:solidFill>
                  <a:srgbClr val="000000"/>
                </a:solidFill>
                <a:round/>
                <a:headEnd/>
                <a:tailEnd/>
              </a:ln>
              <a:solidFill>
                <a:srgbClr val="FFFFFF"/>
              </a:solidFill>
              <a:effectLst>
                <a:outerShdw dist="45791" dir="3378596" algn="ctr" rotWithShape="0">
                  <a:schemeClr val="tx1">
                    <a:alpha val="50000"/>
                  </a:schemeClr>
                </a:outerShdw>
              </a:effectLst>
              <a:latin typeface="Arial Black"/>
            </a:endParaRPr>
          </a:p>
        </p:txBody>
      </p:sp>
      <p:sp>
        <p:nvSpPr>
          <p:cNvPr id="97" name="WordArt 567"/>
          <p:cNvSpPr>
            <a:spLocks noChangeArrowheads="1" noChangeShapeType="1" noTextEdit="1"/>
          </p:cNvSpPr>
          <p:nvPr/>
        </p:nvSpPr>
        <p:spPr bwMode="auto">
          <a:xfrm>
            <a:off x="2826807" y="2357438"/>
            <a:ext cx="364067" cy="461962"/>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effectLst>
                  <a:outerShdw dist="45791" dir="3378596" algn="ctr" rotWithShape="0">
                    <a:schemeClr val="tx1">
                      <a:alpha val="50000"/>
                    </a:schemeClr>
                  </a:outerShdw>
                </a:effectLst>
                <a:latin typeface="Arial Black"/>
              </a:rPr>
              <a:t>H</a:t>
            </a:r>
            <a:endParaRPr lang="en-US" sz="3600" kern="10" dirty="0">
              <a:ln w="9525">
                <a:solidFill>
                  <a:srgbClr val="000000"/>
                </a:solidFill>
                <a:round/>
                <a:headEnd/>
                <a:tailEnd/>
              </a:ln>
              <a:solidFill>
                <a:srgbClr val="FFFFFF"/>
              </a:solidFill>
              <a:effectLst>
                <a:outerShdw dist="45791" dir="3378596" algn="ctr" rotWithShape="0">
                  <a:schemeClr val="tx1">
                    <a:alpha val="50000"/>
                  </a:schemeClr>
                </a:outerShdw>
              </a:effectLst>
              <a:latin typeface="Arial Black"/>
            </a:endParaRP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7" name="Oval 253"/>
          <p:cNvSpPr>
            <a:spLocks noChangeArrowheads="1"/>
          </p:cNvSpPr>
          <p:nvPr/>
        </p:nvSpPr>
        <p:spPr bwMode="auto">
          <a:xfrm flipH="1">
            <a:off x="5366278" y="3118907"/>
            <a:ext cx="1747837" cy="1747838"/>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2" name="Group 250"/>
          <p:cNvGrpSpPr>
            <a:grpSpLocks/>
          </p:cNvGrpSpPr>
          <p:nvPr/>
        </p:nvGrpSpPr>
        <p:grpSpPr bwMode="auto">
          <a:xfrm flipH="1">
            <a:off x="6077479" y="3801533"/>
            <a:ext cx="341312" cy="339725"/>
            <a:chOff x="1304" y="2479"/>
            <a:chExt cx="384" cy="384"/>
          </a:xfrm>
        </p:grpSpPr>
        <p:sp>
          <p:nvSpPr>
            <p:cNvPr id="36911" name="Oval 25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12" name="AutoShape 25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36868" name="Oval 224"/>
          <p:cNvSpPr>
            <a:spLocks noChangeArrowheads="1"/>
          </p:cNvSpPr>
          <p:nvPr/>
        </p:nvSpPr>
        <p:spPr bwMode="auto">
          <a:xfrm>
            <a:off x="4132263" y="3876675"/>
            <a:ext cx="1300162" cy="1300163"/>
          </a:xfrm>
          <a:prstGeom prst="ellipse">
            <a:avLst/>
          </a:prstGeom>
          <a:noFill/>
          <a:ln w="38100" cap="rnd" algn="ctr">
            <a:solidFill>
              <a:srgbClr val="3574E5"/>
            </a:solidFill>
            <a:prstDash val="sysDot"/>
            <a:round/>
            <a:headEnd/>
            <a:tailEnd/>
          </a:ln>
        </p:spPr>
        <p:txBody>
          <a:bodyPr wrap="none" anchor="ctr"/>
          <a:lstStyle/>
          <a:p>
            <a:endParaRPr lang="en-US">
              <a:solidFill>
                <a:srgbClr val="000000"/>
              </a:solidFill>
            </a:endParaRPr>
          </a:p>
        </p:txBody>
      </p:sp>
      <p:grpSp>
        <p:nvGrpSpPr>
          <p:cNvPr id="4" name="Group 225"/>
          <p:cNvGrpSpPr>
            <a:grpSpLocks/>
          </p:cNvGrpSpPr>
          <p:nvPr/>
        </p:nvGrpSpPr>
        <p:grpSpPr bwMode="auto">
          <a:xfrm>
            <a:off x="4649788" y="3768725"/>
            <a:ext cx="266700" cy="1516063"/>
            <a:chOff x="3211" y="724"/>
            <a:chExt cx="182" cy="1037"/>
          </a:xfrm>
        </p:grpSpPr>
        <p:grpSp>
          <p:nvGrpSpPr>
            <p:cNvPr id="5" name="Group 226"/>
            <p:cNvGrpSpPr>
              <a:grpSpLocks/>
            </p:cNvGrpSpPr>
            <p:nvPr/>
          </p:nvGrpSpPr>
          <p:grpSpPr bwMode="auto">
            <a:xfrm>
              <a:off x="3211" y="724"/>
              <a:ext cx="182" cy="182"/>
              <a:chOff x="5384" y="1264"/>
              <a:chExt cx="182" cy="182"/>
            </a:xfrm>
          </p:grpSpPr>
          <p:sp>
            <p:nvSpPr>
              <p:cNvPr id="36951" name="Oval 22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52" name="Line 22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6" name="Group 229"/>
            <p:cNvGrpSpPr>
              <a:grpSpLocks/>
            </p:cNvGrpSpPr>
            <p:nvPr/>
          </p:nvGrpSpPr>
          <p:grpSpPr bwMode="auto">
            <a:xfrm>
              <a:off x="3211" y="1579"/>
              <a:ext cx="182" cy="182"/>
              <a:chOff x="5384" y="1264"/>
              <a:chExt cx="182" cy="182"/>
            </a:xfrm>
          </p:grpSpPr>
          <p:sp>
            <p:nvSpPr>
              <p:cNvPr id="36949" name="Oval 23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50" name="Line 23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sp>
        <p:nvSpPr>
          <p:cNvPr id="36871" name="Oval 48"/>
          <p:cNvSpPr>
            <a:spLocks noChangeArrowheads="1"/>
          </p:cNvSpPr>
          <p:nvPr/>
        </p:nvSpPr>
        <p:spPr bwMode="auto">
          <a:xfrm>
            <a:off x="4494213" y="4624388"/>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872" name="Oval 49"/>
          <p:cNvSpPr>
            <a:spLocks noChangeArrowheads="1"/>
          </p:cNvSpPr>
          <p:nvPr/>
        </p:nvSpPr>
        <p:spPr bwMode="auto">
          <a:xfrm>
            <a:off x="4937125" y="4181475"/>
            <a:ext cx="296863"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873" name="Oval 50"/>
          <p:cNvSpPr>
            <a:spLocks noChangeArrowheads="1"/>
          </p:cNvSpPr>
          <p:nvPr/>
        </p:nvSpPr>
        <p:spPr bwMode="auto">
          <a:xfrm>
            <a:off x="4927600" y="4521200"/>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874" name="Oval 51"/>
          <p:cNvSpPr>
            <a:spLocks noChangeArrowheads="1"/>
          </p:cNvSpPr>
          <p:nvPr/>
        </p:nvSpPr>
        <p:spPr bwMode="auto">
          <a:xfrm>
            <a:off x="4503738" y="4098925"/>
            <a:ext cx="296862"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7" name="Group 52"/>
          <p:cNvGrpSpPr>
            <a:grpSpLocks/>
          </p:cNvGrpSpPr>
          <p:nvPr/>
        </p:nvGrpSpPr>
        <p:grpSpPr bwMode="auto">
          <a:xfrm>
            <a:off x="4573588" y="4389438"/>
            <a:ext cx="341312" cy="341312"/>
            <a:chOff x="1304" y="2479"/>
            <a:chExt cx="384" cy="384"/>
          </a:xfrm>
        </p:grpSpPr>
        <p:sp>
          <p:nvSpPr>
            <p:cNvPr id="36943" name="Oval 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44" name="AutoShape 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8" name="Group 55"/>
          <p:cNvGrpSpPr>
            <a:grpSpLocks/>
          </p:cNvGrpSpPr>
          <p:nvPr/>
        </p:nvGrpSpPr>
        <p:grpSpPr bwMode="auto">
          <a:xfrm>
            <a:off x="4889500" y="4364038"/>
            <a:ext cx="341313" cy="341312"/>
            <a:chOff x="1304" y="2479"/>
            <a:chExt cx="384" cy="384"/>
          </a:xfrm>
        </p:grpSpPr>
        <p:sp>
          <p:nvSpPr>
            <p:cNvPr id="36941"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42"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9" name="Group 58"/>
          <p:cNvGrpSpPr>
            <a:grpSpLocks/>
          </p:cNvGrpSpPr>
          <p:nvPr/>
        </p:nvGrpSpPr>
        <p:grpSpPr bwMode="auto">
          <a:xfrm>
            <a:off x="4670425" y="4643438"/>
            <a:ext cx="339725" cy="341312"/>
            <a:chOff x="1304" y="2479"/>
            <a:chExt cx="384" cy="384"/>
          </a:xfrm>
        </p:grpSpPr>
        <p:sp>
          <p:nvSpPr>
            <p:cNvPr id="36939"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40"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0" name="Group 61"/>
          <p:cNvGrpSpPr>
            <a:grpSpLocks/>
          </p:cNvGrpSpPr>
          <p:nvPr/>
        </p:nvGrpSpPr>
        <p:grpSpPr bwMode="auto">
          <a:xfrm>
            <a:off x="4346575" y="4213225"/>
            <a:ext cx="341313" cy="341313"/>
            <a:chOff x="1304" y="2479"/>
            <a:chExt cx="384" cy="384"/>
          </a:xfrm>
        </p:grpSpPr>
        <p:sp>
          <p:nvSpPr>
            <p:cNvPr id="36937"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38"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1" name="Group 64"/>
          <p:cNvGrpSpPr>
            <a:grpSpLocks/>
          </p:cNvGrpSpPr>
          <p:nvPr/>
        </p:nvGrpSpPr>
        <p:grpSpPr bwMode="auto">
          <a:xfrm>
            <a:off x="4692650" y="4125913"/>
            <a:ext cx="341313" cy="341312"/>
            <a:chOff x="1304" y="2479"/>
            <a:chExt cx="384" cy="384"/>
          </a:xfrm>
        </p:grpSpPr>
        <p:sp>
          <p:nvSpPr>
            <p:cNvPr id="36935" name="Oval 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36" name="AutoShape 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2" name="Group 67"/>
          <p:cNvGrpSpPr>
            <a:grpSpLocks/>
          </p:cNvGrpSpPr>
          <p:nvPr/>
        </p:nvGrpSpPr>
        <p:grpSpPr bwMode="auto">
          <a:xfrm>
            <a:off x="4349750" y="4538663"/>
            <a:ext cx="341313" cy="341312"/>
            <a:chOff x="1304" y="2479"/>
            <a:chExt cx="384" cy="384"/>
          </a:xfrm>
        </p:grpSpPr>
        <p:sp>
          <p:nvSpPr>
            <p:cNvPr id="36933"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34"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3" name="Group 210"/>
          <p:cNvGrpSpPr>
            <a:grpSpLocks/>
          </p:cNvGrpSpPr>
          <p:nvPr/>
        </p:nvGrpSpPr>
        <p:grpSpPr bwMode="auto">
          <a:xfrm>
            <a:off x="4826000" y="4230688"/>
            <a:ext cx="341313" cy="339725"/>
            <a:chOff x="1304" y="2479"/>
            <a:chExt cx="384" cy="384"/>
          </a:xfrm>
        </p:grpSpPr>
        <p:sp>
          <p:nvSpPr>
            <p:cNvPr id="36931" name="Oval 21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32" name="AutoShape 21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4" name="Group 213"/>
          <p:cNvGrpSpPr>
            <a:grpSpLocks/>
          </p:cNvGrpSpPr>
          <p:nvPr/>
        </p:nvGrpSpPr>
        <p:grpSpPr bwMode="auto">
          <a:xfrm>
            <a:off x="4424363" y="4275138"/>
            <a:ext cx="341312" cy="339725"/>
            <a:chOff x="1304" y="2479"/>
            <a:chExt cx="384" cy="384"/>
          </a:xfrm>
        </p:grpSpPr>
        <p:sp>
          <p:nvSpPr>
            <p:cNvPr id="36929" name="Oval 21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30" name="AutoShape 21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5" name="Group 216"/>
          <p:cNvGrpSpPr>
            <a:grpSpLocks/>
          </p:cNvGrpSpPr>
          <p:nvPr/>
        </p:nvGrpSpPr>
        <p:grpSpPr bwMode="auto">
          <a:xfrm>
            <a:off x="4670425" y="4521200"/>
            <a:ext cx="341313" cy="339725"/>
            <a:chOff x="1304" y="2479"/>
            <a:chExt cx="384" cy="384"/>
          </a:xfrm>
        </p:grpSpPr>
        <p:sp>
          <p:nvSpPr>
            <p:cNvPr id="36927" name="Oval 21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28" name="AutoShape 21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36884" name="Oval 70"/>
          <p:cNvSpPr>
            <a:spLocks noChangeArrowheads="1"/>
          </p:cNvSpPr>
          <p:nvPr/>
        </p:nvSpPr>
        <p:spPr bwMode="auto">
          <a:xfrm>
            <a:off x="3516313" y="3268663"/>
            <a:ext cx="2538412" cy="2536825"/>
          </a:xfrm>
          <a:prstGeom prst="ellipse">
            <a:avLst/>
          </a:prstGeom>
          <a:gradFill rotWithShape="1">
            <a:gsLst>
              <a:gs pos="0">
                <a:srgbClr val="FF0000">
                  <a:alpha val="0"/>
                </a:srgbClr>
              </a:gs>
              <a:gs pos="100000">
                <a:srgbClr val="FF3300">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endParaRPr>
          </a:p>
        </p:txBody>
      </p:sp>
      <p:sp>
        <p:nvSpPr>
          <p:cNvPr id="36886" name="Oval 72"/>
          <p:cNvSpPr>
            <a:spLocks noChangeArrowheads="1"/>
          </p:cNvSpPr>
          <p:nvPr/>
        </p:nvSpPr>
        <p:spPr bwMode="auto">
          <a:xfrm>
            <a:off x="4584700" y="3235325"/>
            <a:ext cx="401638" cy="401638"/>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6887" name="Oval 73"/>
          <p:cNvSpPr>
            <a:spLocks noChangeArrowheads="1"/>
          </p:cNvSpPr>
          <p:nvPr/>
        </p:nvSpPr>
        <p:spPr bwMode="auto">
          <a:xfrm>
            <a:off x="4584700" y="5432425"/>
            <a:ext cx="401638" cy="401638"/>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6889" name="Oval 76"/>
          <p:cNvSpPr>
            <a:spLocks noChangeArrowheads="1"/>
          </p:cNvSpPr>
          <p:nvPr/>
        </p:nvSpPr>
        <p:spPr bwMode="auto">
          <a:xfrm>
            <a:off x="3786188" y="3563938"/>
            <a:ext cx="401637"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6890" name="Oval 77"/>
          <p:cNvSpPr>
            <a:spLocks noChangeArrowheads="1"/>
          </p:cNvSpPr>
          <p:nvPr/>
        </p:nvSpPr>
        <p:spPr bwMode="auto">
          <a:xfrm>
            <a:off x="3806825" y="5111750"/>
            <a:ext cx="401638" cy="401638"/>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6891" name="Oval 78"/>
          <p:cNvSpPr>
            <a:spLocks noChangeArrowheads="1"/>
          </p:cNvSpPr>
          <p:nvPr/>
        </p:nvSpPr>
        <p:spPr bwMode="auto">
          <a:xfrm>
            <a:off x="5353050" y="5113338"/>
            <a:ext cx="401638" cy="401637"/>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16" name="Group 79"/>
          <p:cNvGrpSpPr>
            <a:grpSpLocks/>
          </p:cNvGrpSpPr>
          <p:nvPr/>
        </p:nvGrpSpPr>
        <p:grpSpPr bwMode="auto">
          <a:xfrm>
            <a:off x="4659313" y="3290888"/>
            <a:ext cx="268287" cy="266700"/>
            <a:chOff x="3092" y="2594"/>
            <a:chExt cx="182" cy="182"/>
          </a:xfrm>
        </p:grpSpPr>
        <p:sp>
          <p:nvSpPr>
            <p:cNvPr id="36925" name="Oval 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26" name="Line 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17" name="Group 82"/>
          <p:cNvGrpSpPr>
            <a:grpSpLocks/>
          </p:cNvGrpSpPr>
          <p:nvPr/>
        </p:nvGrpSpPr>
        <p:grpSpPr bwMode="auto">
          <a:xfrm>
            <a:off x="4638675" y="5487988"/>
            <a:ext cx="268288" cy="266700"/>
            <a:chOff x="3092" y="2594"/>
            <a:chExt cx="182" cy="182"/>
          </a:xfrm>
        </p:grpSpPr>
        <p:sp>
          <p:nvSpPr>
            <p:cNvPr id="36923" name="Oval 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24" name="Line 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6897" name="Line 176"/>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a:solidFill>
                <a:srgbClr val="000000"/>
              </a:solidFill>
            </a:endParaRPr>
          </a:p>
        </p:txBody>
      </p:sp>
      <p:sp>
        <p:nvSpPr>
          <p:cNvPr id="36898" name="Line 177"/>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a:solidFill>
                <a:srgbClr val="000000"/>
              </a:solidFill>
            </a:endParaRPr>
          </a:p>
        </p:txBody>
      </p:sp>
      <p:grpSp>
        <p:nvGrpSpPr>
          <p:cNvPr id="19" name="Group 181"/>
          <p:cNvGrpSpPr>
            <a:grpSpLocks/>
          </p:cNvGrpSpPr>
          <p:nvPr/>
        </p:nvGrpSpPr>
        <p:grpSpPr bwMode="auto">
          <a:xfrm>
            <a:off x="5402263" y="5167313"/>
            <a:ext cx="266700" cy="266700"/>
            <a:chOff x="3092" y="2594"/>
            <a:chExt cx="182" cy="182"/>
          </a:xfrm>
        </p:grpSpPr>
        <p:sp>
          <p:nvSpPr>
            <p:cNvPr id="36919" name="Oval 18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20" name="Line 18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20" name="Group 184"/>
          <p:cNvGrpSpPr>
            <a:grpSpLocks/>
          </p:cNvGrpSpPr>
          <p:nvPr/>
        </p:nvGrpSpPr>
        <p:grpSpPr bwMode="auto">
          <a:xfrm>
            <a:off x="3865563" y="5178425"/>
            <a:ext cx="266700" cy="266700"/>
            <a:chOff x="3092" y="2594"/>
            <a:chExt cx="182" cy="182"/>
          </a:xfrm>
        </p:grpSpPr>
        <p:sp>
          <p:nvSpPr>
            <p:cNvPr id="36917" name="Oval 18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18" name="Line 18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6901" name="Oval 74"/>
          <p:cNvSpPr>
            <a:spLocks noChangeArrowheads="1"/>
          </p:cNvSpPr>
          <p:nvPr/>
        </p:nvSpPr>
        <p:spPr bwMode="auto">
          <a:xfrm>
            <a:off x="5692775" y="4344988"/>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21" name="Group 85"/>
          <p:cNvGrpSpPr>
            <a:grpSpLocks/>
          </p:cNvGrpSpPr>
          <p:nvPr/>
        </p:nvGrpSpPr>
        <p:grpSpPr bwMode="auto">
          <a:xfrm>
            <a:off x="5732463" y="4395788"/>
            <a:ext cx="268287" cy="266700"/>
            <a:chOff x="3092" y="2594"/>
            <a:chExt cx="182" cy="182"/>
          </a:xfrm>
        </p:grpSpPr>
        <p:sp>
          <p:nvSpPr>
            <p:cNvPr id="36915" name="Oval 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16" name="Line 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6866" name="Oval 46"/>
          <p:cNvSpPr>
            <a:spLocks noChangeArrowheads="1"/>
          </p:cNvSpPr>
          <p:nvPr/>
        </p:nvSpPr>
        <p:spPr bwMode="auto">
          <a:xfrm>
            <a:off x="2495022" y="3096683"/>
            <a:ext cx="1747837" cy="1747838"/>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grpSp>
        <p:nvGrpSpPr>
          <p:cNvPr id="23" name="Group 107"/>
          <p:cNvGrpSpPr>
            <a:grpSpLocks/>
          </p:cNvGrpSpPr>
          <p:nvPr/>
        </p:nvGrpSpPr>
        <p:grpSpPr bwMode="auto">
          <a:xfrm>
            <a:off x="3179233" y="3793596"/>
            <a:ext cx="341313" cy="339725"/>
            <a:chOff x="1304" y="2479"/>
            <a:chExt cx="384" cy="384"/>
          </a:xfrm>
        </p:grpSpPr>
        <p:sp>
          <p:nvSpPr>
            <p:cNvPr id="36945" name="Oval 10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46" name="AutoShape 10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36894" name="Oval 116"/>
          <p:cNvSpPr>
            <a:spLocks noChangeArrowheads="1"/>
          </p:cNvSpPr>
          <p:nvPr/>
        </p:nvSpPr>
        <p:spPr bwMode="auto">
          <a:xfrm>
            <a:off x="3768725" y="3586163"/>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24" name="Group 120"/>
          <p:cNvGrpSpPr>
            <a:grpSpLocks/>
          </p:cNvGrpSpPr>
          <p:nvPr/>
        </p:nvGrpSpPr>
        <p:grpSpPr bwMode="auto">
          <a:xfrm>
            <a:off x="3829050" y="3635375"/>
            <a:ext cx="268288" cy="266700"/>
            <a:chOff x="3092" y="2594"/>
            <a:chExt cx="182" cy="182"/>
          </a:xfrm>
        </p:grpSpPr>
        <p:sp>
          <p:nvSpPr>
            <p:cNvPr id="36913" name="Oval 12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14" name="Line 12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6906" name="Oval 254"/>
          <p:cNvSpPr>
            <a:spLocks noChangeArrowheads="1"/>
          </p:cNvSpPr>
          <p:nvPr/>
        </p:nvSpPr>
        <p:spPr bwMode="auto">
          <a:xfrm flipH="1">
            <a:off x="5377921" y="3602566"/>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3" name="Group 256"/>
          <p:cNvGrpSpPr>
            <a:grpSpLocks/>
          </p:cNvGrpSpPr>
          <p:nvPr/>
        </p:nvGrpSpPr>
        <p:grpSpPr bwMode="auto">
          <a:xfrm flipH="1">
            <a:off x="5452533" y="3651779"/>
            <a:ext cx="268288" cy="266700"/>
            <a:chOff x="3092" y="2594"/>
            <a:chExt cx="182" cy="182"/>
          </a:xfrm>
        </p:grpSpPr>
        <p:sp>
          <p:nvSpPr>
            <p:cNvPr id="36909" name="Oval 25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10" name="Line 25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6885" name="Oval 71"/>
          <p:cNvSpPr>
            <a:spLocks noChangeArrowheads="1"/>
          </p:cNvSpPr>
          <p:nvPr/>
        </p:nvSpPr>
        <p:spPr bwMode="auto">
          <a:xfrm>
            <a:off x="3463925" y="4344988"/>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18" name="Group 123"/>
          <p:cNvGrpSpPr>
            <a:grpSpLocks/>
          </p:cNvGrpSpPr>
          <p:nvPr/>
        </p:nvGrpSpPr>
        <p:grpSpPr bwMode="auto">
          <a:xfrm>
            <a:off x="3501497" y="4405313"/>
            <a:ext cx="266700" cy="268287"/>
            <a:chOff x="3092" y="2594"/>
            <a:chExt cx="182" cy="182"/>
          </a:xfrm>
        </p:grpSpPr>
        <p:sp>
          <p:nvSpPr>
            <p:cNvPr id="36921" name="Oval 12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922" name="Line 12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2"/>
          <p:cNvSpPr txBox="1">
            <a:spLocks noChangeArrowheads="1"/>
          </p:cNvSpPr>
          <p:nvPr/>
        </p:nvSpPr>
        <p:spPr bwMode="auto">
          <a:xfrm>
            <a:off x="1820863" y="4454525"/>
            <a:ext cx="846137" cy="1189038"/>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11" name="Text Box 5"/>
          <p:cNvSpPr txBox="1">
            <a:spLocks noChangeArrowheads="1"/>
          </p:cNvSpPr>
          <p:nvPr/>
        </p:nvSpPr>
        <p:spPr bwMode="auto">
          <a:xfrm>
            <a:off x="5332413" y="511175"/>
            <a:ext cx="846137" cy="1189038"/>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12" name="Oval 9"/>
          <p:cNvSpPr>
            <a:spLocks noChangeArrowheads="1"/>
          </p:cNvSpPr>
          <p:nvPr/>
        </p:nvSpPr>
        <p:spPr bwMode="auto">
          <a:xfrm>
            <a:off x="5673725" y="152082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13" name="Oval 10"/>
          <p:cNvSpPr>
            <a:spLocks noChangeArrowheads="1"/>
          </p:cNvSpPr>
          <p:nvPr/>
        </p:nvSpPr>
        <p:spPr bwMode="auto">
          <a:xfrm>
            <a:off x="5678488" y="51911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14" name="Oval 11"/>
          <p:cNvSpPr>
            <a:spLocks noChangeArrowheads="1"/>
          </p:cNvSpPr>
          <p:nvPr/>
        </p:nvSpPr>
        <p:spPr bwMode="auto">
          <a:xfrm>
            <a:off x="5413375" y="512763"/>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15" name="Oval 12"/>
          <p:cNvSpPr>
            <a:spLocks noChangeArrowheads="1"/>
          </p:cNvSpPr>
          <p:nvPr/>
        </p:nvSpPr>
        <p:spPr bwMode="auto">
          <a:xfrm>
            <a:off x="5970588" y="885825"/>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16" name="Oval 13"/>
          <p:cNvSpPr>
            <a:spLocks noChangeArrowheads="1"/>
          </p:cNvSpPr>
          <p:nvPr/>
        </p:nvSpPr>
        <p:spPr bwMode="auto">
          <a:xfrm>
            <a:off x="5970588" y="115411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17" name="Oval 14"/>
          <p:cNvSpPr>
            <a:spLocks noChangeArrowheads="1"/>
          </p:cNvSpPr>
          <p:nvPr/>
        </p:nvSpPr>
        <p:spPr bwMode="auto">
          <a:xfrm>
            <a:off x="5173663" y="1123950"/>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18" name="Oval 15"/>
          <p:cNvSpPr>
            <a:spLocks noChangeArrowheads="1"/>
          </p:cNvSpPr>
          <p:nvPr/>
        </p:nvSpPr>
        <p:spPr bwMode="auto">
          <a:xfrm>
            <a:off x="5391150" y="151288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35" name="Text Box 37"/>
          <p:cNvSpPr txBox="1">
            <a:spLocks noChangeArrowheads="1"/>
          </p:cNvSpPr>
          <p:nvPr/>
        </p:nvSpPr>
        <p:spPr bwMode="auto">
          <a:xfrm>
            <a:off x="4540250" y="477838"/>
            <a:ext cx="846138" cy="1189037"/>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36" name="Oval 38"/>
          <p:cNvSpPr>
            <a:spLocks noChangeArrowheads="1"/>
          </p:cNvSpPr>
          <p:nvPr/>
        </p:nvSpPr>
        <p:spPr bwMode="auto">
          <a:xfrm>
            <a:off x="4881563" y="1487488"/>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37" name="Oval 39"/>
          <p:cNvSpPr>
            <a:spLocks noChangeArrowheads="1"/>
          </p:cNvSpPr>
          <p:nvPr/>
        </p:nvSpPr>
        <p:spPr bwMode="auto">
          <a:xfrm>
            <a:off x="4886325" y="48577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38" name="Oval 40"/>
          <p:cNvSpPr>
            <a:spLocks noChangeArrowheads="1"/>
          </p:cNvSpPr>
          <p:nvPr/>
        </p:nvSpPr>
        <p:spPr bwMode="auto">
          <a:xfrm>
            <a:off x="4621213" y="479425"/>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39" name="Oval 41"/>
          <p:cNvSpPr>
            <a:spLocks noChangeArrowheads="1"/>
          </p:cNvSpPr>
          <p:nvPr/>
        </p:nvSpPr>
        <p:spPr bwMode="auto">
          <a:xfrm>
            <a:off x="5178425" y="85248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40" name="Oval 42"/>
          <p:cNvSpPr>
            <a:spLocks noChangeArrowheads="1"/>
          </p:cNvSpPr>
          <p:nvPr/>
        </p:nvSpPr>
        <p:spPr bwMode="auto">
          <a:xfrm>
            <a:off x="4413250" y="112077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41" name="Oval 43"/>
          <p:cNvSpPr>
            <a:spLocks noChangeArrowheads="1"/>
          </p:cNvSpPr>
          <p:nvPr/>
        </p:nvSpPr>
        <p:spPr bwMode="auto">
          <a:xfrm>
            <a:off x="4381500" y="819150"/>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42" name="Oval 44"/>
          <p:cNvSpPr>
            <a:spLocks noChangeArrowheads="1"/>
          </p:cNvSpPr>
          <p:nvPr/>
        </p:nvSpPr>
        <p:spPr bwMode="auto">
          <a:xfrm>
            <a:off x="4598988" y="1479550"/>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43" name="Text Box 47"/>
          <p:cNvSpPr txBox="1">
            <a:spLocks noChangeArrowheads="1"/>
          </p:cNvSpPr>
          <p:nvPr/>
        </p:nvSpPr>
        <p:spPr bwMode="auto">
          <a:xfrm>
            <a:off x="1700213" y="3444875"/>
            <a:ext cx="846137" cy="1189038"/>
          </a:xfrm>
          <a:prstGeom prst="rect">
            <a:avLst/>
          </a:prstGeom>
          <a:noFill/>
          <a:ln w="9525" algn="ctr">
            <a:noFill/>
            <a:miter lim="800000"/>
            <a:headEnd/>
            <a:tailEnd/>
          </a:ln>
        </p:spPr>
        <p:txBody>
          <a:bodyPr>
            <a:spAutoFit/>
          </a:bodyPr>
          <a:lstStyle/>
          <a:p>
            <a:pPr>
              <a:spcBef>
                <a:spcPct val="50000"/>
              </a:spcBef>
            </a:pPr>
            <a:r>
              <a:rPr lang="en-US" sz="7200"/>
              <a:t>C</a:t>
            </a:r>
          </a:p>
        </p:txBody>
      </p:sp>
      <p:sp>
        <p:nvSpPr>
          <p:cNvPr id="43044" name="Oval 49"/>
          <p:cNvSpPr>
            <a:spLocks noChangeArrowheads="1"/>
          </p:cNvSpPr>
          <p:nvPr/>
        </p:nvSpPr>
        <p:spPr bwMode="auto">
          <a:xfrm>
            <a:off x="1901825" y="3451225"/>
            <a:ext cx="192088" cy="192088"/>
          </a:xfrm>
          <a:prstGeom prst="ellipse">
            <a:avLst/>
          </a:prstGeom>
          <a:solidFill>
            <a:schemeClr val="accent2">
              <a:alpha val="81175"/>
            </a:schemeClr>
          </a:solidFill>
          <a:ln w="9525" algn="ctr">
            <a:noFill/>
            <a:round/>
            <a:headEnd/>
            <a:tailEnd/>
          </a:ln>
        </p:spPr>
        <p:txBody>
          <a:bodyPr wrap="none" anchor="ctr"/>
          <a:lstStyle/>
          <a:p>
            <a:endParaRPr lang="en-US"/>
          </a:p>
        </p:txBody>
      </p:sp>
      <p:sp>
        <p:nvSpPr>
          <p:cNvPr id="43045" name="Oval 50"/>
          <p:cNvSpPr>
            <a:spLocks noChangeArrowheads="1"/>
          </p:cNvSpPr>
          <p:nvPr/>
        </p:nvSpPr>
        <p:spPr bwMode="auto">
          <a:xfrm>
            <a:off x="1547813" y="4100513"/>
            <a:ext cx="192087" cy="192087"/>
          </a:xfrm>
          <a:prstGeom prst="ellipse">
            <a:avLst/>
          </a:prstGeom>
          <a:solidFill>
            <a:schemeClr val="accent2">
              <a:alpha val="81175"/>
            </a:schemeClr>
          </a:solidFill>
          <a:ln w="9525" algn="ctr">
            <a:noFill/>
            <a:round/>
            <a:headEnd/>
            <a:tailEnd/>
          </a:ln>
        </p:spPr>
        <p:txBody>
          <a:bodyPr wrap="none" anchor="ctr"/>
          <a:lstStyle/>
          <a:p>
            <a:endParaRPr lang="en-US"/>
          </a:p>
        </p:txBody>
      </p:sp>
      <p:sp>
        <p:nvSpPr>
          <p:cNvPr id="43046" name="Oval 51"/>
          <p:cNvSpPr>
            <a:spLocks noChangeArrowheads="1"/>
          </p:cNvSpPr>
          <p:nvPr/>
        </p:nvSpPr>
        <p:spPr bwMode="auto">
          <a:xfrm>
            <a:off x="2500313" y="40941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47" name="Text Box 53"/>
          <p:cNvSpPr txBox="1">
            <a:spLocks noChangeArrowheads="1"/>
          </p:cNvSpPr>
          <p:nvPr/>
        </p:nvSpPr>
        <p:spPr bwMode="auto">
          <a:xfrm>
            <a:off x="2654300" y="3441700"/>
            <a:ext cx="846138" cy="1189038"/>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48" name="Oval 54"/>
          <p:cNvSpPr>
            <a:spLocks noChangeArrowheads="1"/>
          </p:cNvSpPr>
          <p:nvPr/>
        </p:nvSpPr>
        <p:spPr bwMode="auto">
          <a:xfrm>
            <a:off x="2995613" y="4451350"/>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49" name="Oval 55"/>
          <p:cNvSpPr>
            <a:spLocks noChangeArrowheads="1"/>
          </p:cNvSpPr>
          <p:nvPr/>
        </p:nvSpPr>
        <p:spPr bwMode="auto">
          <a:xfrm>
            <a:off x="3000375" y="344963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50" name="Oval 56"/>
          <p:cNvSpPr>
            <a:spLocks noChangeArrowheads="1"/>
          </p:cNvSpPr>
          <p:nvPr/>
        </p:nvSpPr>
        <p:spPr bwMode="auto">
          <a:xfrm>
            <a:off x="2735263" y="3443288"/>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51" name="Oval 57"/>
          <p:cNvSpPr>
            <a:spLocks noChangeArrowheads="1"/>
          </p:cNvSpPr>
          <p:nvPr/>
        </p:nvSpPr>
        <p:spPr bwMode="auto">
          <a:xfrm>
            <a:off x="3292475" y="3816350"/>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52" name="Oval 58"/>
          <p:cNvSpPr>
            <a:spLocks noChangeArrowheads="1"/>
          </p:cNvSpPr>
          <p:nvPr/>
        </p:nvSpPr>
        <p:spPr bwMode="auto">
          <a:xfrm>
            <a:off x="3292475" y="408463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53" name="Oval 59"/>
          <p:cNvSpPr>
            <a:spLocks noChangeArrowheads="1"/>
          </p:cNvSpPr>
          <p:nvPr/>
        </p:nvSpPr>
        <p:spPr bwMode="auto">
          <a:xfrm>
            <a:off x="2482850" y="3824288"/>
            <a:ext cx="192088" cy="192087"/>
          </a:xfrm>
          <a:prstGeom prst="ellipse">
            <a:avLst/>
          </a:prstGeom>
          <a:solidFill>
            <a:schemeClr val="accent2">
              <a:alpha val="81175"/>
            </a:schemeClr>
          </a:solidFill>
          <a:ln w="9525" algn="ctr">
            <a:noFill/>
            <a:round/>
            <a:headEnd/>
            <a:tailEnd/>
          </a:ln>
        </p:spPr>
        <p:txBody>
          <a:bodyPr wrap="none" anchor="ctr"/>
          <a:lstStyle/>
          <a:p>
            <a:endParaRPr lang="en-US"/>
          </a:p>
        </p:txBody>
      </p:sp>
      <p:sp>
        <p:nvSpPr>
          <p:cNvPr id="43054" name="Oval 60"/>
          <p:cNvSpPr>
            <a:spLocks noChangeArrowheads="1"/>
          </p:cNvSpPr>
          <p:nvPr/>
        </p:nvSpPr>
        <p:spPr bwMode="auto">
          <a:xfrm>
            <a:off x="2713038" y="444341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55" name="Text Box 4"/>
          <p:cNvSpPr txBox="1">
            <a:spLocks noChangeArrowheads="1"/>
          </p:cNvSpPr>
          <p:nvPr/>
        </p:nvSpPr>
        <p:spPr bwMode="auto">
          <a:xfrm>
            <a:off x="2886075" y="517525"/>
            <a:ext cx="846138" cy="1189038"/>
          </a:xfrm>
          <a:prstGeom prst="rect">
            <a:avLst/>
          </a:prstGeom>
          <a:noFill/>
          <a:ln w="9525" algn="ctr">
            <a:noFill/>
            <a:miter lim="800000"/>
            <a:headEnd/>
            <a:tailEnd/>
          </a:ln>
        </p:spPr>
        <p:txBody>
          <a:bodyPr>
            <a:spAutoFit/>
          </a:bodyPr>
          <a:lstStyle/>
          <a:p>
            <a:pPr>
              <a:spcBef>
                <a:spcPct val="50000"/>
              </a:spcBef>
            </a:pPr>
            <a:r>
              <a:rPr lang="en-US" sz="7200"/>
              <a:t>C</a:t>
            </a:r>
          </a:p>
        </p:txBody>
      </p:sp>
      <p:sp>
        <p:nvSpPr>
          <p:cNvPr id="43056" name="Oval 6"/>
          <p:cNvSpPr>
            <a:spLocks noChangeArrowheads="1"/>
          </p:cNvSpPr>
          <p:nvPr/>
        </p:nvSpPr>
        <p:spPr bwMode="auto">
          <a:xfrm>
            <a:off x="3689350" y="914400"/>
            <a:ext cx="192088" cy="192088"/>
          </a:xfrm>
          <a:prstGeom prst="ellipse">
            <a:avLst/>
          </a:prstGeom>
          <a:solidFill>
            <a:schemeClr val="accent2">
              <a:alpha val="81175"/>
            </a:schemeClr>
          </a:solidFill>
          <a:ln w="9525" algn="ctr">
            <a:noFill/>
            <a:round/>
            <a:headEnd/>
            <a:tailEnd/>
          </a:ln>
        </p:spPr>
        <p:txBody>
          <a:bodyPr wrap="none" anchor="ctr"/>
          <a:lstStyle/>
          <a:p>
            <a:endParaRPr lang="en-US"/>
          </a:p>
        </p:txBody>
      </p:sp>
      <p:sp>
        <p:nvSpPr>
          <p:cNvPr id="43057" name="Oval 7"/>
          <p:cNvSpPr>
            <a:spLocks noChangeArrowheads="1"/>
          </p:cNvSpPr>
          <p:nvPr/>
        </p:nvSpPr>
        <p:spPr bwMode="auto">
          <a:xfrm>
            <a:off x="2733675" y="892175"/>
            <a:ext cx="192088" cy="192088"/>
          </a:xfrm>
          <a:prstGeom prst="ellipse">
            <a:avLst/>
          </a:prstGeom>
          <a:solidFill>
            <a:schemeClr val="accent2">
              <a:alpha val="81175"/>
            </a:schemeClr>
          </a:solidFill>
          <a:ln w="9525" algn="ctr">
            <a:noFill/>
            <a:round/>
            <a:headEnd/>
            <a:tailEnd/>
          </a:ln>
        </p:spPr>
        <p:txBody>
          <a:bodyPr wrap="none" anchor="ctr"/>
          <a:lstStyle/>
          <a:p>
            <a:endParaRPr lang="en-US"/>
          </a:p>
        </p:txBody>
      </p:sp>
      <p:sp>
        <p:nvSpPr>
          <p:cNvPr id="43058" name="Oval 8"/>
          <p:cNvSpPr>
            <a:spLocks noChangeArrowheads="1"/>
          </p:cNvSpPr>
          <p:nvPr/>
        </p:nvSpPr>
        <p:spPr bwMode="auto">
          <a:xfrm>
            <a:off x="2733675" y="1173163"/>
            <a:ext cx="192088" cy="192087"/>
          </a:xfrm>
          <a:prstGeom prst="ellipse">
            <a:avLst/>
          </a:prstGeom>
          <a:solidFill>
            <a:schemeClr val="accent2">
              <a:alpha val="81175"/>
            </a:schemeClr>
          </a:solidFill>
          <a:ln w="9525" algn="ctr">
            <a:noFill/>
            <a:round/>
            <a:headEnd/>
            <a:tailEnd/>
          </a:ln>
        </p:spPr>
        <p:txBody>
          <a:bodyPr wrap="none" anchor="ctr"/>
          <a:lstStyle/>
          <a:p>
            <a:endParaRPr lang="en-US"/>
          </a:p>
        </p:txBody>
      </p:sp>
      <p:sp>
        <p:nvSpPr>
          <p:cNvPr id="43059" name="Oval 16"/>
          <p:cNvSpPr>
            <a:spLocks noChangeArrowheads="1"/>
          </p:cNvSpPr>
          <p:nvPr/>
        </p:nvSpPr>
        <p:spPr bwMode="auto">
          <a:xfrm>
            <a:off x="3689350" y="1166813"/>
            <a:ext cx="192088" cy="192087"/>
          </a:xfrm>
          <a:prstGeom prst="ellipse">
            <a:avLst/>
          </a:prstGeom>
          <a:solidFill>
            <a:schemeClr val="accent2">
              <a:alpha val="81175"/>
            </a:schemeClr>
          </a:solidFill>
          <a:ln w="9525" algn="ctr">
            <a:noFill/>
            <a:round/>
            <a:headEnd/>
            <a:tailEnd/>
          </a:ln>
        </p:spPr>
        <p:txBody>
          <a:bodyPr wrap="none" anchor="ctr"/>
          <a:lstStyle/>
          <a:p>
            <a:endParaRPr lang="en-US"/>
          </a:p>
        </p:txBody>
      </p:sp>
      <p:sp>
        <p:nvSpPr>
          <p:cNvPr id="43060" name="Text Box 62"/>
          <p:cNvSpPr txBox="1">
            <a:spLocks noChangeArrowheads="1"/>
          </p:cNvSpPr>
          <p:nvPr/>
        </p:nvSpPr>
        <p:spPr bwMode="auto">
          <a:xfrm>
            <a:off x="1808163" y="2435225"/>
            <a:ext cx="846137" cy="1189038"/>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61" name="Oval 63"/>
          <p:cNvSpPr>
            <a:spLocks noChangeArrowheads="1"/>
          </p:cNvSpPr>
          <p:nvPr/>
        </p:nvSpPr>
        <p:spPr bwMode="auto">
          <a:xfrm>
            <a:off x="2149475" y="344487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62" name="Oval 64"/>
          <p:cNvSpPr>
            <a:spLocks noChangeArrowheads="1"/>
          </p:cNvSpPr>
          <p:nvPr/>
        </p:nvSpPr>
        <p:spPr bwMode="auto">
          <a:xfrm>
            <a:off x="2154238" y="24431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63" name="Oval 65"/>
          <p:cNvSpPr>
            <a:spLocks noChangeArrowheads="1"/>
          </p:cNvSpPr>
          <p:nvPr/>
        </p:nvSpPr>
        <p:spPr bwMode="auto">
          <a:xfrm>
            <a:off x="1889125" y="2436813"/>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64" name="Oval 66"/>
          <p:cNvSpPr>
            <a:spLocks noChangeArrowheads="1"/>
          </p:cNvSpPr>
          <p:nvPr/>
        </p:nvSpPr>
        <p:spPr bwMode="auto">
          <a:xfrm>
            <a:off x="2446338" y="2809875"/>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65" name="Oval 67"/>
          <p:cNvSpPr>
            <a:spLocks noChangeArrowheads="1"/>
          </p:cNvSpPr>
          <p:nvPr/>
        </p:nvSpPr>
        <p:spPr bwMode="auto">
          <a:xfrm>
            <a:off x="2446338" y="30781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66" name="Oval 68"/>
          <p:cNvSpPr>
            <a:spLocks noChangeArrowheads="1"/>
          </p:cNvSpPr>
          <p:nvPr/>
        </p:nvSpPr>
        <p:spPr bwMode="auto">
          <a:xfrm>
            <a:off x="1649413" y="2776538"/>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67" name="Oval 69"/>
          <p:cNvSpPr>
            <a:spLocks noChangeArrowheads="1"/>
          </p:cNvSpPr>
          <p:nvPr/>
        </p:nvSpPr>
        <p:spPr bwMode="auto">
          <a:xfrm>
            <a:off x="1651000" y="306863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68" name="Oval 70"/>
          <p:cNvSpPr>
            <a:spLocks noChangeArrowheads="1"/>
          </p:cNvSpPr>
          <p:nvPr/>
        </p:nvSpPr>
        <p:spPr bwMode="auto">
          <a:xfrm>
            <a:off x="2170113" y="4448175"/>
            <a:ext cx="192087" cy="192088"/>
          </a:xfrm>
          <a:prstGeom prst="ellipse">
            <a:avLst/>
          </a:prstGeom>
          <a:solidFill>
            <a:schemeClr val="accent2">
              <a:alpha val="81175"/>
            </a:schemeClr>
          </a:solidFill>
          <a:ln w="9525" algn="ctr">
            <a:noFill/>
            <a:round/>
            <a:headEnd/>
            <a:tailEnd/>
          </a:ln>
        </p:spPr>
        <p:txBody>
          <a:bodyPr wrap="none" anchor="ctr"/>
          <a:lstStyle/>
          <a:p>
            <a:endParaRPr lang="en-US"/>
          </a:p>
        </p:txBody>
      </p:sp>
      <p:sp>
        <p:nvSpPr>
          <p:cNvPr id="43069" name="Oval 73"/>
          <p:cNvSpPr>
            <a:spLocks noChangeArrowheads="1"/>
          </p:cNvSpPr>
          <p:nvPr/>
        </p:nvSpPr>
        <p:spPr bwMode="auto">
          <a:xfrm>
            <a:off x="2162175" y="546417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0" name="Oval 74"/>
          <p:cNvSpPr>
            <a:spLocks noChangeArrowheads="1"/>
          </p:cNvSpPr>
          <p:nvPr/>
        </p:nvSpPr>
        <p:spPr bwMode="auto">
          <a:xfrm>
            <a:off x="1890713" y="44624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1" name="Oval 75"/>
          <p:cNvSpPr>
            <a:spLocks noChangeArrowheads="1"/>
          </p:cNvSpPr>
          <p:nvPr/>
        </p:nvSpPr>
        <p:spPr bwMode="auto">
          <a:xfrm>
            <a:off x="1657350" y="512603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2" name="Oval 76"/>
          <p:cNvSpPr>
            <a:spLocks noChangeArrowheads="1"/>
          </p:cNvSpPr>
          <p:nvPr/>
        </p:nvSpPr>
        <p:spPr bwMode="auto">
          <a:xfrm>
            <a:off x="2459038" y="4857750"/>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3" name="Oval 77"/>
          <p:cNvSpPr>
            <a:spLocks noChangeArrowheads="1"/>
          </p:cNvSpPr>
          <p:nvPr/>
        </p:nvSpPr>
        <p:spPr bwMode="auto">
          <a:xfrm>
            <a:off x="2459038" y="5126038"/>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4" name="Oval 78"/>
          <p:cNvSpPr>
            <a:spLocks noChangeArrowheads="1"/>
          </p:cNvSpPr>
          <p:nvPr/>
        </p:nvSpPr>
        <p:spPr bwMode="auto">
          <a:xfrm>
            <a:off x="1647825" y="4838700"/>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5" name="Oval 79"/>
          <p:cNvSpPr>
            <a:spLocks noChangeArrowheads="1"/>
          </p:cNvSpPr>
          <p:nvPr/>
        </p:nvSpPr>
        <p:spPr bwMode="auto">
          <a:xfrm>
            <a:off x="1879600" y="545623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6" name="Text Box 81"/>
          <p:cNvSpPr txBox="1">
            <a:spLocks noChangeArrowheads="1"/>
          </p:cNvSpPr>
          <p:nvPr/>
        </p:nvSpPr>
        <p:spPr bwMode="auto">
          <a:xfrm>
            <a:off x="884238" y="3465513"/>
            <a:ext cx="846137" cy="1189037"/>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77" name="Oval 82"/>
          <p:cNvSpPr>
            <a:spLocks noChangeArrowheads="1"/>
          </p:cNvSpPr>
          <p:nvPr/>
        </p:nvSpPr>
        <p:spPr bwMode="auto">
          <a:xfrm>
            <a:off x="1225550" y="4475163"/>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8" name="Oval 83"/>
          <p:cNvSpPr>
            <a:spLocks noChangeArrowheads="1"/>
          </p:cNvSpPr>
          <p:nvPr/>
        </p:nvSpPr>
        <p:spPr bwMode="auto">
          <a:xfrm>
            <a:off x="1230313" y="3473450"/>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79" name="Oval 84"/>
          <p:cNvSpPr>
            <a:spLocks noChangeArrowheads="1"/>
          </p:cNvSpPr>
          <p:nvPr/>
        </p:nvSpPr>
        <p:spPr bwMode="auto">
          <a:xfrm>
            <a:off x="965200" y="3467100"/>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80" name="Oval 85"/>
          <p:cNvSpPr>
            <a:spLocks noChangeArrowheads="1"/>
          </p:cNvSpPr>
          <p:nvPr/>
        </p:nvSpPr>
        <p:spPr bwMode="auto">
          <a:xfrm>
            <a:off x="1522413" y="38401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81" name="Oval 86"/>
          <p:cNvSpPr>
            <a:spLocks noChangeArrowheads="1"/>
          </p:cNvSpPr>
          <p:nvPr/>
        </p:nvSpPr>
        <p:spPr bwMode="auto">
          <a:xfrm>
            <a:off x="720725" y="4081463"/>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82" name="Oval 87"/>
          <p:cNvSpPr>
            <a:spLocks noChangeArrowheads="1"/>
          </p:cNvSpPr>
          <p:nvPr/>
        </p:nvSpPr>
        <p:spPr bwMode="auto">
          <a:xfrm>
            <a:off x="722313" y="3806825"/>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83" name="Oval 88"/>
          <p:cNvSpPr>
            <a:spLocks noChangeArrowheads="1"/>
          </p:cNvSpPr>
          <p:nvPr/>
        </p:nvSpPr>
        <p:spPr bwMode="auto">
          <a:xfrm>
            <a:off x="942975" y="446722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84" name="Text Box 89"/>
          <p:cNvSpPr txBox="1">
            <a:spLocks noChangeArrowheads="1"/>
          </p:cNvSpPr>
          <p:nvPr/>
        </p:nvSpPr>
        <p:spPr bwMode="auto">
          <a:xfrm>
            <a:off x="5475288" y="4760913"/>
            <a:ext cx="846137" cy="1189037"/>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85" name="Text Box 90"/>
          <p:cNvSpPr txBox="1">
            <a:spLocks noChangeArrowheads="1"/>
          </p:cNvSpPr>
          <p:nvPr/>
        </p:nvSpPr>
        <p:spPr bwMode="auto">
          <a:xfrm>
            <a:off x="5354638" y="3494088"/>
            <a:ext cx="846137" cy="1189037"/>
          </a:xfrm>
          <a:prstGeom prst="rect">
            <a:avLst/>
          </a:prstGeom>
          <a:noFill/>
          <a:ln w="9525" algn="ctr">
            <a:noFill/>
            <a:miter lim="800000"/>
            <a:headEnd/>
            <a:tailEnd/>
          </a:ln>
        </p:spPr>
        <p:txBody>
          <a:bodyPr>
            <a:spAutoFit/>
          </a:bodyPr>
          <a:lstStyle/>
          <a:p>
            <a:pPr>
              <a:spcBef>
                <a:spcPct val="50000"/>
              </a:spcBef>
            </a:pPr>
            <a:r>
              <a:rPr lang="en-US" sz="7200"/>
              <a:t>C</a:t>
            </a:r>
          </a:p>
        </p:txBody>
      </p:sp>
      <p:sp>
        <p:nvSpPr>
          <p:cNvPr id="43086" name="Text Box 94"/>
          <p:cNvSpPr txBox="1">
            <a:spLocks noChangeArrowheads="1"/>
          </p:cNvSpPr>
          <p:nvPr/>
        </p:nvSpPr>
        <p:spPr bwMode="auto">
          <a:xfrm>
            <a:off x="6708775" y="3490913"/>
            <a:ext cx="846138" cy="1189037"/>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87" name="Oval 95"/>
          <p:cNvSpPr>
            <a:spLocks noChangeArrowheads="1"/>
          </p:cNvSpPr>
          <p:nvPr/>
        </p:nvSpPr>
        <p:spPr bwMode="auto">
          <a:xfrm>
            <a:off x="7050088" y="45005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88" name="Oval 96"/>
          <p:cNvSpPr>
            <a:spLocks noChangeArrowheads="1"/>
          </p:cNvSpPr>
          <p:nvPr/>
        </p:nvSpPr>
        <p:spPr bwMode="auto">
          <a:xfrm>
            <a:off x="7054850" y="3498850"/>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89" name="Oval 97"/>
          <p:cNvSpPr>
            <a:spLocks noChangeArrowheads="1"/>
          </p:cNvSpPr>
          <p:nvPr/>
        </p:nvSpPr>
        <p:spPr bwMode="auto">
          <a:xfrm>
            <a:off x="6789738" y="3492500"/>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0" name="Oval 98"/>
          <p:cNvSpPr>
            <a:spLocks noChangeArrowheads="1"/>
          </p:cNvSpPr>
          <p:nvPr/>
        </p:nvSpPr>
        <p:spPr bwMode="auto">
          <a:xfrm>
            <a:off x="7346950" y="3865563"/>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1" name="Oval 99"/>
          <p:cNvSpPr>
            <a:spLocks noChangeArrowheads="1"/>
          </p:cNvSpPr>
          <p:nvPr/>
        </p:nvSpPr>
        <p:spPr bwMode="auto">
          <a:xfrm>
            <a:off x="7346950" y="4133850"/>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2" name="Oval 101"/>
          <p:cNvSpPr>
            <a:spLocks noChangeArrowheads="1"/>
          </p:cNvSpPr>
          <p:nvPr/>
        </p:nvSpPr>
        <p:spPr bwMode="auto">
          <a:xfrm>
            <a:off x="6767513" y="4492625"/>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3" name="Text Box 102"/>
          <p:cNvSpPr txBox="1">
            <a:spLocks noChangeArrowheads="1"/>
          </p:cNvSpPr>
          <p:nvPr/>
        </p:nvSpPr>
        <p:spPr bwMode="auto">
          <a:xfrm>
            <a:off x="5462588" y="2270125"/>
            <a:ext cx="846137" cy="1189038"/>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094" name="Oval 104"/>
          <p:cNvSpPr>
            <a:spLocks noChangeArrowheads="1"/>
          </p:cNvSpPr>
          <p:nvPr/>
        </p:nvSpPr>
        <p:spPr bwMode="auto">
          <a:xfrm>
            <a:off x="5808663" y="22780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5" name="Oval 105"/>
          <p:cNvSpPr>
            <a:spLocks noChangeArrowheads="1"/>
          </p:cNvSpPr>
          <p:nvPr/>
        </p:nvSpPr>
        <p:spPr bwMode="auto">
          <a:xfrm>
            <a:off x="5543550" y="2271713"/>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6" name="Oval 106"/>
          <p:cNvSpPr>
            <a:spLocks noChangeArrowheads="1"/>
          </p:cNvSpPr>
          <p:nvPr/>
        </p:nvSpPr>
        <p:spPr bwMode="auto">
          <a:xfrm>
            <a:off x="6100763" y="2644775"/>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7" name="Oval 107"/>
          <p:cNvSpPr>
            <a:spLocks noChangeArrowheads="1"/>
          </p:cNvSpPr>
          <p:nvPr/>
        </p:nvSpPr>
        <p:spPr bwMode="auto">
          <a:xfrm>
            <a:off x="6100763" y="29130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8" name="Oval 108"/>
          <p:cNvSpPr>
            <a:spLocks noChangeArrowheads="1"/>
          </p:cNvSpPr>
          <p:nvPr/>
        </p:nvSpPr>
        <p:spPr bwMode="auto">
          <a:xfrm>
            <a:off x="5303838" y="2611438"/>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099" name="Oval 109"/>
          <p:cNvSpPr>
            <a:spLocks noChangeArrowheads="1"/>
          </p:cNvSpPr>
          <p:nvPr/>
        </p:nvSpPr>
        <p:spPr bwMode="auto">
          <a:xfrm>
            <a:off x="5305425" y="290353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0" name="Oval 111"/>
          <p:cNvSpPr>
            <a:spLocks noChangeArrowheads="1"/>
          </p:cNvSpPr>
          <p:nvPr/>
        </p:nvSpPr>
        <p:spPr bwMode="auto">
          <a:xfrm>
            <a:off x="5816600" y="5770563"/>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1" name="Oval 113"/>
          <p:cNvSpPr>
            <a:spLocks noChangeArrowheads="1"/>
          </p:cNvSpPr>
          <p:nvPr/>
        </p:nvSpPr>
        <p:spPr bwMode="auto">
          <a:xfrm>
            <a:off x="5311775" y="543242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2" name="Oval 114"/>
          <p:cNvSpPr>
            <a:spLocks noChangeArrowheads="1"/>
          </p:cNvSpPr>
          <p:nvPr/>
        </p:nvSpPr>
        <p:spPr bwMode="auto">
          <a:xfrm>
            <a:off x="6113463" y="5164138"/>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3" name="Oval 115"/>
          <p:cNvSpPr>
            <a:spLocks noChangeArrowheads="1"/>
          </p:cNvSpPr>
          <p:nvPr/>
        </p:nvSpPr>
        <p:spPr bwMode="auto">
          <a:xfrm>
            <a:off x="6113463" y="5432425"/>
            <a:ext cx="192087"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4" name="Oval 116"/>
          <p:cNvSpPr>
            <a:spLocks noChangeArrowheads="1"/>
          </p:cNvSpPr>
          <p:nvPr/>
        </p:nvSpPr>
        <p:spPr bwMode="auto">
          <a:xfrm>
            <a:off x="5302250" y="514508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5" name="Oval 117"/>
          <p:cNvSpPr>
            <a:spLocks noChangeArrowheads="1"/>
          </p:cNvSpPr>
          <p:nvPr/>
        </p:nvSpPr>
        <p:spPr bwMode="auto">
          <a:xfrm>
            <a:off x="5534025" y="576262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6" name="Text Box 118"/>
          <p:cNvSpPr txBox="1">
            <a:spLocks noChangeArrowheads="1"/>
          </p:cNvSpPr>
          <p:nvPr/>
        </p:nvSpPr>
        <p:spPr bwMode="auto">
          <a:xfrm>
            <a:off x="4310063" y="3514725"/>
            <a:ext cx="846137" cy="1189038"/>
          </a:xfrm>
          <a:prstGeom prst="rect">
            <a:avLst/>
          </a:prstGeom>
          <a:noFill/>
          <a:ln w="9525" algn="ctr">
            <a:noFill/>
            <a:miter lim="800000"/>
            <a:headEnd/>
            <a:tailEnd/>
          </a:ln>
        </p:spPr>
        <p:txBody>
          <a:bodyPr>
            <a:spAutoFit/>
          </a:bodyPr>
          <a:lstStyle/>
          <a:p>
            <a:pPr>
              <a:spcBef>
                <a:spcPct val="50000"/>
              </a:spcBef>
            </a:pPr>
            <a:r>
              <a:rPr lang="en-US" sz="7200"/>
              <a:t>F</a:t>
            </a:r>
          </a:p>
        </p:txBody>
      </p:sp>
      <p:sp>
        <p:nvSpPr>
          <p:cNvPr id="43107" name="Oval 119"/>
          <p:cNvSpPr>
            <a:spLocks noChangeArrowheads="1"/>
          </p:cNvSpPr>
          <p:nvPr/>
        </p:nvSpPr>
        <p:spPr bwMode="auto">
          <a:xfrm>
            <a:off x="4651375" y="452437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8" name="Oval 120"/>
          <p:cNvSpPr>
            <a:spLocks noChangeArrowheads="1"/>
          </p:cNvSpPr>
          <p:nvPr/>
        </p:nvSpPr>
        <p:spPr bwMode="auto">
          <a:xfrm>
            <a:off x="4656138" y="3522663"/>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09" name="Oval 121"/>
          <p:cNvSpPr>
            <a:spLocks noChangeArrowheads="1"/>
          </p:cNvSpPr>
          <p:nvPr/>
        </p:nvSpPr>
        <p:spPr bwMode="auto">
          <a:xfrm>
            <a:off x="4391025" y="3516313"/>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10" name="Oval 123"/>
          <p:cNvSpPr>
            <a:spLocks noChangeArrowheads="1"/>
          </p:cNvSpPr>
          <p:nvPr/>
        </p:nvSpPr>
        <p:spPr bwMode="auto">
          <a:xfrm>
            <a:off x="4146550" y="4130675"/>
            <a:ext cx="192088" cy="192088"/>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11" name="Oval 124"/>
          <p:cNvSpPr>
            <a:spLocks noChangeArrowheads="1"/>
          </p:cNvSpPr>
          <p:nvPr/>
        </p:nvSpPr>
        <p:spPr bwMode="auto">
          <a:xfrm>
            <a:off x="4148138" y="3856038"/>
            <a:ext cx="192087"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12" name="Oval 125"/>
          <p:cNvSpPr>
            <a:spLocks noChangeArrowheads="1"/>
          </p:cNvSpPr>
          <p:nvPr/>
        </p:nvSpPr>
        <p:spPr bwMode="auto">
          <a:xfrm>
            <a:off x="4368800" y="4516438"/>
            <a:ext cx="192088" cy="192087"/>
          </a:xfrm>
          <a:prstGeom prst="ellipse">
            <a:avLst/>
          </a:prstGeom>
          <a:solidFill>
            <a:schemeClr val="tx1">
              <a:alpha val="81175"/>
            </a:schemeClr>
          </a:solidFill>
          <a:ln w="9525" algn="ctr">
            <a:noFill/>
            <a:round/>
            <a:headEnd/>
            <a:tailEnd/>
          </a:ln>
        </p:spPr>
        <p:txBody>
          <a:bodyPr wrap="none" anchor="ctr"/>
          <a:lstStyle/>
          <a:p>
            <a:endParaRPr lang="en-US"/>
          </a:p>
        </p:txBody>
      </p:sp>
      <p:sp>
        <p:nvSpPr>
          <p:cNvPr id="43113" name="Rectangle 126"/>
          <p:cNvSpPr>
            <a:spLocks noChangeArrowheads="1"/>
          </p:cNvSpPr>
          <p:nvPr/>
        </p:nvSpPr>
        <p:spPr bwMode="auto">
          <a:xfrm>
            <a:off x="5737225" y="3249613"/>
            <a:ext cx="122238"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p>
        </p:txBody>
      </p:sp>
      <p:sp>
        <p:nvSpPr>
          <p:cNvPr id="43114" name="Rectangle 127"/>
          <p:cNvSpPr>
            <a:spLocks noChangeArrowheads="1"/>
          </p:cNvSpPr>
          <p:nvPr/>
        </p:nvSpPr>
        <p:spPr bwMode="auto">
          <a:xfrm flipV="1">
            <a:off x="5689600" y="4525963"/>
            <a:ext cx="122238"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p>
        </p:txBody>
      </p:sp>
      <p:sp>
        <p:nvSpPr>
          <p:cNvPr id="43115" name="Rectangle 128"/>
          <p:cNvSpPr>
            <a:spLocks noChangeArrowheads="1"/>
          </p:cNvSpPr>
          <p:nvPr/>
        </p:nvSpPr>
        <p:spPr bwMode="auto">
          <a:xfrm rot="16200000" flipV="1">
            <a:off x="6339682" y="3931444"/>
            <a:ext cx="122237"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p>
        </p:txBody>
      </p:sp>
      <p:sp>
        <p:nvSpPr>
          <p:cNvPr id="43116" name="Rectangle 129"/>
          <p:cNvSpPr>
            <a:spLocks noChangeArrowheads="1"/>
          </p:cNvSpPr>
          <p:nvPr/>
        </p:nvSpPr>
        <p:spPr bwMode="auto">
          <a:xfrm rot="5400000" flipH="1" flipV="1">
            <a:off x="5117307" y="3937794"/>
            <a:ext cx="122237"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85800" y="457200"/>
            <a:ext cx="8001000" cy="701675"/>
          </a:xfrm>
          <a:prstGeom prst="rect">
            <a:avLst/>
          </a:prstGeom>
          <a:solidFill>
            <a:srgbClr val="000066"/>
          </a:solidFill>
          <a:ln w="9525">
            <a:noFill/>
            <a:miter lim="800000"/>
            <a:headEnd/>
            <a:tailEnd/>
          </a:ln>
          <a:effectLst/>
        </p:spPr>
        <p:txBody>
          <a:bodyPr>
            <a:spAutoFit/>
          </a:bodyPr>
          <a:lstStyle/>
          <a:p>
            <a:pPr algn="ctr" eaLnBrk="0" hangingPunct="0">
              <a:spcBef>
                <a:spcPct val="50000"/>
              </a:spcBef>
            </a:pPr>
            <a:r>
              <a:rPr lang="en-US" sz="4000" smtClean="0">
                <a:solidFill>
                  <a:srgbClr val="FFFFFF"/>
                </a:solidFill>
                <a:effectLst>
                  <a:outerShdw blurRad="38100" dist="38100" dir="2700000" algn="tl">
                    <a:srgbClr val="000000"/>
                  </a:outerShdw>
                </a:effectLst>
                <a:latin typeface="Arial" pitchFamily="34" charset="0"/>
              </a:rPr>
              <a:t>1. Electric charge is of two types: </a:t>
            </a:r>
          </a:p>
        </p:txBody>
      </p:sp>
      <p:sp>
        <p:nvSpPr>
          <p:cNvPr id="102403" name="Text Box 3"/>
          <p:cNvSpPr txBox="1">
            <a:spLocks noChangeArrowheads="1"/>
          </p:cNvSpPr>
          <p:nvPr/>
        </p:nvSpPr>
        <p:spPr bwMode="auto">
          <a:xfrm>
            <a:off x="1219200" y="1219200"/>
            <a:ext cx="6477000" cy="701675"/>
          </a:xfrm>
          <a:prstGeom prst="rect">
            <a:avLst/>
          </a:prstGeom>
          <a:solidFill>
            <a:schemeClr val="bg2"/>
          </a:solidFill>
          <a:ln w="9525">
            <a:noFill/>
            <a:miter lim="800000"/>
            <a:headEnd/>
            <a:tailEnd/>
          </a:ln>
          <a:effectLst/>
        </p:spPr>
        <p:txBody>
          <a:bodyPr>
            <a:spAutoFit/>
          </a:bodyPr>
          <a:lstStyle/>
          <a:p>
            <a:pPr algn="ctr" eaLnBrk="0" hangingPunct="0">
              <a:spcBef>
                <a:spcPct val="50000"/>
              </a:spcBef>
            </a:pPr>
            <a:r>
              <a:rPr lang="en-US" sz="4000" dirty="0" smtClean="0">
                <a:solidFill>
                  <a:srgbClr val="FF3300"/>
                </a:solidFill>
                <a:latin typeface="Arial" pitchFamily="34" charset="0"/>
              </a:rPr>
              <a:t>Positive</a:t>
            </a:r>
            <a:r>
              <a:rPr lang="en-US" sz="4000" dirty="0" smtClean="0">
                <a:solidFill>
                  <a:srgbClr val="FFFFFF"/>
                </a:solidFill>
                <a:latin typeface="Arial" pitchFamily="34" charset="0"/>
              </a:rPr>
              <a:t> and </a:t>
            </a:r>
            <a:r>
              <a:rPr lang="en-US" sz="4000" dirty="0" smtClean="0">
                <a:solidFill>
                  <a:srgbClr val="969696"/>
                </a:solidFill>
                <a:latin typeface="Arial" pitchFamily="34" charset="0"/>
              </a:rPr>
              <a:t>negative </a:t>
            </a:r>
          </a:p>
        </p:txBody>
      </p:sp>
      <p:sp>
        <p:nvSpPr>
          <p:cNvPr id="102404" name="Text Box 4"/>
          <p:cNvSpPr txBox="1">
            <a:spLocks noChangeArrowheads="1"/>
          </p:cNvSpPr>
          <p:nvPr/>
        </p:nvSpPr>
        <p:spPr bwMode="auto">
          <a:xfrm>
            <a:off x="838200" y="1828800"/>
            <a:ext cx="7543800" cy="1311275"/>
          </a:xfrm>
          <a:prstGeom prst="rect">
            <a:avLst/>
          </a:prstGeom>
          <a:noFill/>
          <a:ln w="9525">
            <a:noFill/>
            <a:miter lim="800000"/>
            <a:headEnd/>
            <a:tailEnd/>
          </a:ln>
          <a:effectLst/>
        </p:spPr>
        <p:txBody>
          <a:bodyPr>
            <a:spAutoFit/>
          </a:bodyPr>
          <a:lstStyle/>
          <a:p>
            <a:pPr algn="ctr" eaLnBrk="0" hangingPunct="0">
              <a:spcBef>
                <a:spcPct val="50000"/>
              </a:spcBef>
            </a:pPr>
            <a:r>
              <a:rPr lang="en-US" sz="4000" smtClean="0">
                <a:solidFill>
                  <a:srgbClr val="FFFFFF"/>
                </a:solidFill>
                <a:effectLst>
                  <a:outerShdw blurRad="38100" dist="38100" dir="2700000" algn="tl">
                    <a:srgbClr val="000000"/>
                  </a:outerShdw>
                </a:effectLst>
                <a:latin typeface="Arial" pitchFamily="34" charset="0"/>
              </a:rPr>
              <a:t>2.  Unlike charges attract and like charges repel.</a:t>
            </a:r>
          </a:p>
        </p:txBody>
      </p:sp>
      <p:sp>
        <p:nvSpPr>
          <p:cNvPr id="102405" name="Rectangle 5" descr="Medium wood"/>
          <p:cNvSpPr>
            <a:spLocks noChangeArrowheads="1"/>
          </p:cNvSpPr>
          <p:nvPr/>
        </p:nvSpPr>
        <p:spPr bwMode="auto">
          <a:xfrm>
            <a:off x="609600" y="3124200"/>
            <a:ext cx="8153400" cy="457200"/>
          </a:xfrm>
          <a:prstGeom prst="rect">
            <a:avLst/>
          </a:prstGeom>
          <a:blipFill dpi="0" rotWithShape="0">
            <a:blip r:embed="rId4" cstate="screen"/>
            <a:srcRect/>
            <a:tile tx="0" ty="0" sx="100000" sy="100000" flip="none" algn="tl"/>
          </a:blipFill>
          <a:ln w="9525">
            <a:solidFill>
              <a:schemeClr val="bg2"/>
            </a:solidFill>
            <a:miter lim="800000"/>
            <a:headEnd/>
            <a:tailEnd/>
          </a:ln>
          <a:effectLst/>
        </p:spPr>
        <p:txBody>
          <a:bodyPr wrap="none" anchor="ctr"/>
          <a:lstStyle/>
          <a:p>
            <a:endParaRPr lang="en-US" smtClean="0">
              <a:solidFill>
                <a:srgbClr val="FFFFFF"/>
              </a:solidFill>
              <a:latin typeface="Times New Roman" pitchFamily="18" charset="0"/>
            </a:endParaRPr>
          </a:p>
        </p:txBody>
      </p:sp>
      <p:grpSp>
        <p:nvGrpSpPr>
          <p:cNvPr id="2" name="Group 6"/>
          <p:cNvGrpSpPr>
            <a:grpSpLocks/>
          </p:cNvGrpSpPr>
          <p:nvPr/>
        </p:nvGrpSpPr>
        <p:grpSpPr bwMode="auto">
          <a:xfrm>
            <a:off x="5334000" y="3581400"/>
            <a:ext cx="3200400" cy="2667000"/>
            <a:chOff x="3360" y="2256"/>
            <a:chExt cx="2016" cy="1680"/>
          </a:xfrm>
        </p:grpSpPr>
        <p:sp>
          <p:nvSpPr>
            <p:cNvPr id="102407" name="Oval 7"/>
            <p:cNvSpPr>
              <a:spLocks noChangeArrowheads="1"/>
            </p:cNvSpPr>
            <p:nvPr/>
          </p:nvSpPr>
          <p:spPr bwMode="auto">
            <a:xfrm>
              <a:off x="4608" y="3216"/>
              <a:ext cx="768" cy="720"/>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endParaRPr lang="en-US" smtClean="0">
                <a:solidFill>
                  <a:srgbClr val="FFFFFF"/>
                </a:solidFill>
                <a:latin typeface="Times New Roman" pitchFamily="18" charset="0"/>
              </a:endParaRPr>
            </a:p>
          </p:txBody>
        </p:sp>
        <p:sp>
          <p:nvSpPr>
            <p:cNvPr id="102408" name="Oval 8"/>
            <p:cNvSpPr>
              <a:spLocks noChangeArrowheads="1"/>
            </p:cNvSpPr>
            <p:nvPr/>
          </p:nvSpPr>
          <p:spPr bwMode="auto">
            <a:xfrm>
              <a:off x="3360" y="3168"/>
              <a:ext cx="768" cy="720"/>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endParaRPr lang="en-US" smtClean="0">
                <a:solidFill>
                  <a:srgbClr val="FFFFFF"/>
                </a:solidFill>
                <a:latin typeface="Times New Roman" pitchFamily="18" charset="0"/>
              </a:endParaRPr>
            </a:p>
          </p:txBody>
        </p:sp>
        <p:sp>
          <p:nvSpPr>
            <p:cNvPr id="102409" name="Line 9"/>
            <p:cNvSpPr>
              <a:spLocks noChangeShapeType="1"/>
            </p:cNvSpPr>
            <p:nvPr/>
          </p:nvSpPr>
          <p:spPr bwMode="auto">
            <a:xfrm flipH="1">
              <a:off x="3840" y="2256"/>
              <a:ext cx="384" cy="960"/>
            </a:xfrm>
            <a:prstGeom prst="line">
              <a:avLst/>
            </a:prstGeom>
            <a:noFill/>
            <a:ln w="38100">
              <a:solidFill>
                <a:srgbClr val="EAEAEA"/>
              </a:solidFill>
              <a:round/>
              <a:headEnd/>
              <a:tailEnd/>
            </a:ln>
            <a:effectLst/>
          </p:spPr>
          <p:txBody>
            <a:bodyPr wrap="none" anchor="ctr"/>
            <a:lstStyle/>
            <a:p>
              <a:endParaRPr lang="en-US" smtClean="0">
                <a:solidFill>
                  <a:srgbClr val="FFFFFF"/>
                </a:solidFill>
                <a:latin typeface="Times New Roman" pitchFamily="18" charset="0"/>
              </a:endParaRPr>
            </a:p>
          </p:txBody>
        </p:sp>
        <p:sp>
          <p:nvSpPr>
            <p:cNvPr id="102410" name="Line 10"/>
            <p:cNvSpPr>
              <a:spLocks noChangeShapeType="1"/>
            </p:cNvSpPr>
            <p:nvPr/>
          </p:nvSpPr>
          <p:spPr bwMode="auto">
            <a:xfrm>
              <a:off x="4416" y="2256"/>
              <a:ext cx="432" cy="1008"/>
            </a:xfrm>
            <a:prstGeom prst="line">
              <a:avLst/>
            </a:prstGeom>
            <a:noFill/>
            <a:ln w="38100">
              <a:solidFill>
                <a:srgbClr val="EAEAEA"/>
              </a:solidFill>
              <a:round/>
              <a:headEnd/>
              <a:tailEnd/>
            </a:ln>
            <a:effectLst/>
          </p:spPr>
          <p:txBody>
            <a:bodyPr wrap="none" anchor="ctr"/>
            <a:lstStyle/>
            <a:p>
              <a:endParaRPr lang="en-US" smtClean="0">
                <a:solidFill>
                  <a:srgbClr val="FFFFFF"/>
                </a:solidFill>
                <a:latin typeface="Times New Roman" pitchFamily="18" charset="0"/>
              </a:endParaRPr>
            </a:p>
          </p:txBody>
        </p:sp>
        <p:sp>
          <p:nvSpPr>
            <p:cNvPr id="102411" name="Text Box 11"/>
            <p:cNvSpPr txBox="1">
              <a:spLocks noChangeArrowheads="1"/>
            </p:cNvSpPr>
            <p:nvPr/>
          </p:nvSpPr>
          <p:spPr bwMode="auto">
            <a:xfrm>
              <a:off x="3600" y="3264"/>
              <a:ext cx="336" cy="519"/>
            </a:xfrm>
            <a:prstGeom prst="rect">
              <a:avLst/>
            </a:prstGeom>
            <a:noFill/>
            <a:ln w="9525">
              <a:noFill/>
              <a:miter lim="800000"/>
              <a:headEnd/>
              <a:tailEnd/>
            </a:ln>
            <a:effectLst/>
          </p:spPr>
          <p:txBody>
            <a:bodyPr>
              <a:spAutoFit/>
            </a:bodyPr>
            <a:lstStyle/>
            <a:p>
              <a:pPr eaLnBrk="0" hangingPunct="0">
                <a:spcBef>
                  <a:spcPct val="50000"/>
                </a:spcBef>
              </a:pPr>
              <a:r>
                <a:rPr lang="en-US" sz="4800" b="1" smtClean="0">
                  <a:solidFill>
                    <a:srgbClr val="FFFFFF"/>
                  </a:solidFill>
                  <a:latin typeface="Arial" pitchFamily="34" charset="0"/>
                </a:rPr>
                <a:t>+</a:t>
              </a:r>
            </a:p>
          </p:txBody>
        </p:sp>
        <p:sp>
          <p:nvSpPr>
            <p:cNvPr id="102412" name="Text Box 12"/>
            <p:cNvSpPr txBox="1">
              <a:spLocks noChangeArrowheads="1"/>
            </p:cNvSpPr>
            <p:nvPr/>
          </p:nvSpPr>
          <p:spPr bwMode="auto">
            <a:xfrm>
              <a:off x="4848" y="3312"/>
              <a:ext cx="336" cy="519"/>
            </a:xfrm>
            <a:prstGeom prst="rect">
              <a:avLst/>
            </a:prstGeom>
            <a:noFill/>
            <a:ln w="9525">
              <a:noFill/>
              <a:miter lim="800000"/>
              <a:headEnd/>
              <a:tailEnd/>
            </a:ln>
            <a:effectLst/>
          </p:spPr>
          <p:txBody>
            <a:bodyPr>
              <a:spAutoFit/>
            </a:bodyPr>
            <a:lstStyle/>
            <a:p>
              <a:pPr eaLnBrk="0" hangingPunct="0">
                <a:spcBef>
                  <a:spcPct val="50000"/>
                </a:spcBef>
              </a:pPr>
              <a:r>
                <a:rPr lang="en-US" sz="4800" b="1" smtClean="0">
                  <a:solidFill>
                    <a:srgbClr val="FFFFFF"/>
                  </a:solidFill>
                  <a:latin typeface="Arial" pitchFamily="34" charset="0"/>
                </a:rPr>
                <a:t>+</a:t>
              </a:r>
            </a:p>
          </p:txBody>
        </p:sp>
      </p:grpSp>
      <p:grpSp>
        <p:nvGrpSpPr>
          <p:cNvPr id="3" name="Group 13"/>
          <p:cNvGrpSpPr>
            <a:grpSpLocks/>
          </p:cNvGrpSpPr>
          <p:nvPr/>
        </p:nvGrpSpPr>
        <p:grpSpPr bwMode="auto">
          <a:xfrm>
            <a:off x="1066800" y="3352800"/>
            <a:ext cx="3048000" cy="2743200"/>
            <a:chOff x="672" y="2112"/>
            <a:chExt cx="1920" cy="1728"/>
          </a:xfrm>
        </p:grpSpPr>
        <p:sp>
          <p:nvSpPr>
            <p:cNvPr id="102414" name="Oval 14"/>
            <p:cNvSpPr>
              <a:spLocks noChangeArrowheads="1"/>
            </p:cNvSpPr>
            <p:nvPr/>
          </p:nvSpPr>
          <p:spPr bwMode="auto">
            <a:xfrm>
              <a:off x="768" y="3120"/>
              <a:ext cx="768" cy="720"/>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endParaRPr lang="en-US" smtClean="0">
                <a:solidFill>
                  <a:srgbClr val="FFFFFF"/>
                </a:solidFill>
                <a:latin typeface="Times New Roman" pitchFamily="18" charset="0"/>
              </a:endParaRPr>
            </a:p>
          </p:txBody>
        </p:sp>
        <p:sp>
          <p:nvSpPr>
            <p:cNvPr id="102415" name="Oval 15"/>
            <p:cNvSpPr>
              <a:spLocks noChangeArrowheads="1"/>
            </p:cNvSpPr>
            <p:nvPr/>
          </p:nvSpPr>
          <p:spPr bwMode="auto">
            <a:xfrm>
              <a:off x="1632" y="3120"/>
              <a:ext cx="768" cy="720"/>
            </a:xfrm>
            <a:prstGeom prst="ellipse">
              <a:avLst/>
            </a:prstGeom>
            <a:gradFill rotWithShape="0">
              <a:gsLst>
                <a:gs pos="0">
                  <a:srgbClr val="C0C0C0"/>
                </a:gs>
                <a:gs pos="100000">
                  <a:srgbClr val="C0C0C0">
                    <a:gamma/>
                    <a:shade val="46275"/>
                    <a:invGamma/>
                  </a:srgbClr>
                </a:gs>
              </a:gsLst>
              <a:path path="shape">
                <a:fillToRect l="50000" t="50000" r="50000" b="50000"/>
              </a:path>
            </a:gradFill>
            <a:ln w="9525">
              <a:noFill/>
              <a:round/>
              <a:headEnd/>
              <a:tailEnd/>
            </a:ln>
            <a:effectLst/>
          </p:spPr>
          <p:txBody>
            <a:bodyPr wrap="none" anchor="ctr"/>
            <a:lstStyle/>
            <a:p>
              <a:endParaRPr lang="en-US" smtClean="0">
                <a:solidFill>
                  <a:srgbClr val="FFFFFF"/>
                </a:solidFill>
                <a:latin typeface="Times New Roman" pitchFamily="18" charset="0"/>
              </a:endParaRPr>
            </a:p>
          </p:txBody>
        </p:sp>
        <p:sp>
          <p:nvSpPr>
            <p:cNvPr id="102416" name="Line 16"/>
            <p:cNvSpPr>
              <a:spLocks noChangeShapeType="1"/>
            </p:cNvSpPr>
            <p:nvPr/>
          </p:nvSpPr>
          <p:spPr bwMode="auto">
            <a:xfrm flipH="1">
              <a:off x="2112" y="2112"/>
              <a:ext cx="480" cy="1056"/>
            </a:xfrm>
            <a:prstGeom prst="line">
              <a:avLst/>
            </a:prstGeom>
            <a:noFill/>
            <a:ln w="38100">
              <a:solidFill>
                <a:srgbClr val="EAEAEA"/>
              </a:solidFill>
              <a:round/>
              <a:headEnd/>
              <a:tailEnd/>
            </a:ln>
            <a:effectLst/>
          </p:spPr>
          <p:txBody>
            <a:bodyPr wrap="none" anchor="ctr"/>
            <a:lstStyle/>
            <a:p>
              <a:endParaRPr lang="en-US" smtClean="0">
                <a:solidFill>
                  <a:srgbClr val="FFFFFF"/>
                </a:solidFill>
                <a:latin typeface="Times New Roman" pitchFamily="18" charset="0"/>
              </a:endParaRPr>
            </a:p>
          </p:txBody>
        </p:sp>
        <p:sp>
          <p:nvSpPr>
            <p:cNvPr id="102417" name="Line 17"/>
            <p:cNvSpPr>
              <a:spLocks noChangeShapeType="1"/>
            </p:cNvSpPr>
            <p:nvPr/>
          </p:nvSpPr>
          <p:spPr bwMode="auto">
            <a:xfrm>
              <a:off x="672" y="2256"/>
              <a:ext cx="384" cy="912"/>
            </a:xfrm>
            <a:prstGeom prst="line">
              <a:avLst/>
            </a:prstGeom>
            <a:noFill/>
            <a:ln w="38100">
              <a:solidFill>
                <a:srgbClr val="EAEAEA"/>
              </a:solidFill>
              <a:round/>
              <a:headEnd/>
              <a:tailEnd/>
            </a:ln>
            <a:effectLst/>
          </p:spPr>
          <p:txBody>
            <a:bodyPr wrap="none" anchor="ctr"/>
            <a:lstStyle/>
            <a:p>
              <a:endParaRPr lang="en-US" smtClean="0">
                <a:solidFill>
                  <a:srgbClr val="FFFFFF"/>
                </a:solidFill>
                <a:latin typeface="Times New Roman" pitchFamily="18" charset="0"/>
              </a:endParaRPr>
            </a:p>
          </p:txBody>
        </p:sp>
        <p:sp>
          <p:nvSpPr>
            <p:cNvPr id="102418" name="Text Box 18"/>
            <p:cNvSpPr txBox="1">
              <a:spLocks noChangeArrowheads="1"/>
            </p:cNvSpPr>
            <p:nvPr/>
          </p:nvSpPr>
          <p:spPr bwMode="auto">
            <a:xfrm>
              <a:off x="960" y="3225"/>
              <a:ext cx="336" cy="519"/>
            </a:xfrm>
            <a:prstGeom prst="rect">
              <a:avLst/>
            </a:prstGeom>
            <a:noFill/>
            <a:ln w="9525">
              <a:noFill/>
              <a:miter lim="800000"/>
              <a:headEnd/>
              <a:tailEnd/>
            </a:ln>
            <a:effectLst/>
          </p:spPr>
          <p:txBody>
            <a:bodyPr>
              <a:spAutoFit/>
            </a:bodyPr>
            <a:lstStyle/>
            <a:p>
              <a:pPr eaLnBrk="0" hangingPunct="0">
                <a:spcBef>
                  <a:spcPct val="50000"/>
                </a:spcBef>
              </a:pPr>
              <a:r>
                <a:rPr lang="en-US" sz="4800" b="1" smtClean="0">
                  <a:solidFill>
                    <a:srgbClr val="FFFFFF"/>
                  </a:solidFill>
                  <a:latin typeface="Arial" pitchFamily="34" charset="0"/>
                </a:rPr>
                <a:t>+</a:t>
              </a:r>
            </a:p>
          </p:txBody>
        </p:sp>
        <p:sp>
          <p:nvSpPr>
            <p:cNvPr id="102419" name="Text Box 19"/>
            <p:cNvSpPr txBox="1">
              <a:spLocks noChangeArrowheads="1"/>
            </p:cNvSpPr>
            <p:nvPr/>
          </p:nvSpPr>
          <p:spPr bwMode="auto">
            <a:xfrm>
              <a:off x="1824" y="3024"/>
              <a:ext cx="336" cy="519"/>
            </a:xfrm>
            <a:prstGeom prst="rect">
              <a:avLst/>
            </a:prstGeom>
            <a:noFill/>
            <a:ln w="9525">
              <a:noFill/>
              <a:miter lim="800000"/>
              <a:headEnd/>
              <a:tailEnd/>
            </a:ln>
            <a:effectLst/>
          </p:spPr>
          <p:txBody>
            <a:bodyPr>
              <a:spAutoFit/>
            </a:bodyPr>
            <a:lstStyle/>
            <a:p>
              <a:pPr eaLnBrk="0" hangingPunct="0">
                <a:spcBef>
                  <a:spcPct val="50000"/>
                </a:spcBef>
              </a:pPr>
              <a:r>
                <a:rPr lang="en-US" sz="4800" b="1" smtClean="0">
                  <a:solidFill>
                    <a:srgbClr val="FFFFFF"/>
                  </a:solidFill>
                  <a:latin typeface="Arial" pitchFamily="34" charset="0"/>
                </a:rPr>
                <a:t>_</a:t>
              </a:r>
            </a:p>
          </p:txBody>
        </p:sp>
      </p:grpSp>
    </p:spTree>
  </p:cSld>
  <p:clrMapOvr>
    <a:overrideClrMapping bg1="dk2" tx1="lt1" bg2="dk1" tx2="lt2" accent1="accent1" accent2="accent2" accent3="accent3" accent4="accent4" accent5="accent5" accent6="accent6" hlink="hlink" folHlink="folHlink"/>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strips(downRight)">
                                      <p:cBhvr>
                                        <p:cTn id="7" dur="500"/>
                                        <p:tgtEl>
                                          <p:spTgt spid="10240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strips(downRight)">
                                      <p:cBhvr>
                                        <p:cTn id="12" dur="500"/>
                                        <p:tgtEl>
                                          <p:spTgt spid="10240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405"/>
                                        </p:tgtEl>
                                        <p:attrNameLst>
                                          <p:attrName>style.visibility</p:attrName>
                                        </p:attrNameLst>
                                      </p:cBhvr>
                                      <p:to>
                                        <p:strVal val="visible"/>
                                      </p:to>
                                    </p:set>
                                    <p:animEffect transition="in" filter="strips(downRight)">
                                      <p:cBhvr>
                                        <p:cTn id="17" dur="500"/>
                                        <p:tgtEl>
                                          <p:spTgt spid="10240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Righ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autoUpdateAnimBg="0"/>
      <p:bldP spid="102404" grpId="0" autoUpdateAnimBg="0"/>
      <p:bldP spid="10240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6082" name="Group 144"/>
          <p:cNvGrpSpPr>
            <a:grpSpLocks/>
          </p:cNvGrpSpPr>
          <p:nvPr/>
        </p:nvGrpSpPr>
        <p:grpSpPr bwMode="auto">
          <a:xfrm>
            <a:off x="1548341" y="2130954"/>
            <a:ext cx="1300163" cy="1516062"/>
            <a:chOff x="4680" y="175"/>
            <a:chExt cx="819" cy="955"/>
          </a:xfrm>
        </p:grpSpPr>
        <p:sp>
          <p:nvSpPr>
            <p:cNvPr id="46221" name="Oval 145"/>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46222" name="Group 146"/>
            <p:cNvGrpSpPr>
              <a:grpSpLocks/>
            </p:cNvGrpSpPr>
            <p:nvPr/>
          </p:nvGrpSpPr>
          <p:grpSpPr bwMode="auto">
            <a:xfrm>
              <a:off x="5006" y="175"/>
              <a:ext cx="168" cy="955"/>
              <a:chOff x="3211" y="724"/>
              <a:chExt cx="182" cy="1037"/>
            </a:xfrm>
          </p:grpSpPr>
          <p:grpSp>
            <p:nvGrpSpPr>
              <p:cNvPr id="46223" name="Group 147"/>
              <p:cNvGrpSpPr>
                <a:grpSpLocks/>
              </p:cNvGrpSpPr>
              <p:nvPr/>
            </p:nvGrpSpPr>
            <p:grpSpPr bwMode="auto">
              <a:xfrm>
                <a:off x="3211" y="724"/>
                <a:ext cx="182" cy="182"/>
                <a:chOff x="5384" y="1264"/>
                <a:chExt cx="182" cy="182"/>
              </a:xfrm>
            </p:grpSpPr>
            <p:sp>
              <p:nvSpPr>
                <p:cNvPr id="46227" name="Oval 148"/>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228" name="Line 149"/>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46224" name="Group 150"/>
              <p:cNvGrpSpPr>
                <a:grpSpLocks/>
              </p:cNvGrpSpPr>
              <p:nvPr/>
            </p:nvGrpSpPr>
            <p:grpSpPr bwMode="auto">
              <a:xfrm>
                <a:off x="3211" y="1579"/>
                <a:ext cx="182" cy="182"/>
                <a:chOff x="5384" y="1264"/>
                <a:chExt cx="182" cy="182"/>
              </a:xfrm>
            </p:grpSpPr>
            <p:sp>
              <p:nvSpPr>
                <p:cNvPr id="46225" name="Oval 151"/>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226" name="Line 152"/>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grpSp>
        <p:nvGrpSpPr>
          <p:cNvPr id="46083" name="Group 135"/>
          <p:cNvGrpSpPr>
            <a:grpSpLocks/>
          </p:cNvGrpSpPr>
          <p:nvPr/>
        </p:nvGrpSpPr>
        <p:grpSpPr bwMode="auto">
          <a:xfrm>
            <a:off x="3407304" y="2897716"/>
            <a:ext cx="1300162" cy="1516063"/>
            <a:chOff x="4680" y="175"/>
            <a:chExt cx="819" cy="955"/>
          </a:xfrm>
        </p:grpSpPr>
        <p:sp>
          <p:nvSpPr>
            <p:cNvPr id="46213" name="Oval 136"/>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p>
          </p:txBody>
        </p:sp>
        <p:grpSp>
          <p:nvGrpSpPr>
            <p:cNvPr id="46214" name="Group 137"/>
            <p:cNvGrpSpPr>
              <a:grpSpLocks/>
            </p:cNvGrpSpPr>
            <p:nvPr/>
          </p:nvGrpSpPr>
          <p:grpSpPr bwMode="auto">
            <a:xfrm>
              <a:off x="5006" y="175"/>
              <a:ext cx="168" cy="955"/>
              <a:chOff x="3211" y="724"/>
              <a:chExt cx="182" cy="1037"/>
            </a:xfrm>
          </p:grpSpPr>
          <p:grpSp>
            <p:nvGrpSpPr>
              <p:cNvPr id="46215" name="Group 138"/>
              <p:cNvGrpSpPr>
                <a:grpSpLocks/>
              </p:cNvGrpSpPr>
              <p:nvPr/>
            </p:nvGrpSpPr>
            <p:grpSpPr bwMode="auto">
              <a:xfrm>
                <a:off x="3211" y="724"/>
                <a:ext cx="182" cy="182"/>
                <a:chOff x="5384" y="1264"/>
                <a:chExt cx="182" cy="182"/>
              </a:xfrm>
            </p:grpSpPr>
            <p:sp>
              <p:nvSpPr>
                <p:cNvPr id="46219" name="Oval 13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220" name="Line 14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46216" name="Group 141"/>
              <p:cNvGrpSpPr>
                <a:grpSpLocks/>
              </p:cNvGrpSpPr>
              <p:nvPr/>
            </p:nvGrpSpPr>
            <p:grpSpPr bwMode="auto">
              <a:xfrm>
                <a:off x="3211" y="1579"/>
                <a:ext cx="182" cy="182"/>
                <a:chOff x="5384" y="1264"/>
                <a:chExt cx="182" cy="182"/>
              </a:xfrm>
            </p:grpSpPr>
            <p:sp>
              <p:nvSpPr>
                <p:cNvPr id="46217" name="Oval 14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218" name="Line 14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sp>
        <p:nvSpPr>
          <p:cNvPr id="46084" name="Oval 2"/>
          <p:cNvSpPr>
            <a:spLocks noChangeArrowheads="1"/>
          </p:cNvSpPr>
          <p:nvPr/>
        </p:nvSpPr>
        <p:spPr bwMode="auto">
          <a:xfrm>
            <a:off x="1902354" y="2980266"/>
            <a:ext cx="296862"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46085" name="Oval 3"/>
          <p:cNvSpPr>
            <a:spLocks noChangeArrowheads="1"/>
          </p:cNvSpPr>
          <p:nvPr/>
        </p:nvSpPr>
        <p:spPr bwMode="auto">
          <a:xfrm>
            <a:off x="2346854" y="2537354"/>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46086" name="Oval 4"/>
          <p:cNvSpPr>
            <a:spLocks noChangeArrowheads="1"/>
          </p:cNvSpPr>
          <p:nvPr/>
        </p:nvSpPr>
        <p:spPr bwMode="auto">
          <a:xfrm>
            <a:off x="2335741" y="2921529"/>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46087" name="Oval 5"/>
          <p:cNvSpPr>
            <a:spLocks noChangeArrowheads="1"/>
          </p:cNvSpPr>
          <p:nvPr/>
        </p:nvSpPr>
        <p:spPr bwMode="auto">
          <a:xfrm>
            <a:off x="1969029" y="2399241"/>
            <a:ext cx="296862"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46088" name="Group 6"/>
          <p:cNvGrpSpPr>
            <a:grpSpLocks/>
          </p:cNvGrpSpPr>
          <p:nvPr/>
        </p:nvGrpSpPr>
        <p:grpSpPr bwMode="auto">
          <a:xfrm>
            <a:off x="1983316" y="2745316"/>
            <a:ext cx="341313" cy="341313"/>
            <a:chOff x="1304" y="2479"/>
            <a:chExt cx="384" cy="384"/>
          </a:xfrm>
        </p:grpSpPr>
        <p:sp>
          <p:nvSpPr>
            <p:cNvPr id="46211" name="Oval 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212" name="AutoShape 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089" name="Group 9"/>
          <p:cNvGrpSpPr>
            <a:grpSpLocks/>
          </p:cNvGrpSpPr>
          <p:nvPr/>
        </p:nvGrpSpPr>
        <p:grpSpPr bwMode="auto">
          <a:xfrm>
            <a:off x="2299229" y="2719916"/>
            <a:ext cx="341312" cy="341313"/>
            <a:chOff x="1304" y="2479"/>
            <a:chExt cx="384" cy="384"/>
          </a:xfrm>
        </p:grpSpPr>
        <p:sp>
          <p:nvSpPr>
            <p:cNvPr id="46209" name="Oval 1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210" name="AutoShape 1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090" name="Group 12"/>
          <p:cNvGrpSpPr>
            <a:grpSpLocks/>
          </p:cNvGrpSpPr>
          <p:nvPr/>
        </p:nvGrpSpPr>
        <p:grpSpPr bwMode="auto">
          <a:xfrm>
            <a:off x="2078566" y="2999316"/>
            <a:ext cx="341313" cy="341313"/>
            <a:chOff x="1304" y="2479"/>
            <a:chExt cx="384" cy="384"/>
          </a:xfrm>
        </p:grpSpPr>
        <p:sp>
          <p:nvSpPr>
            <p:cNvPr id="46207" name="Oval 1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208" name="AutoShape 1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091" name="Group 15"/>
          <p:cNvGrpSpPr>
            <a:grpSpLocks/>
          </p:cNvGrpSpPr>
          <p:nvPr/>
        </p:nvGrpSpPr>
        <p:grpSpPr bwMode="auto">
          <a:xfrm>
            <a:off x="1756304" y="2569104"/>
            <a:ext cx="341312" cy="341312"/>
            <a:chOff x="1304" y="2479"/>
            <a:chExt cx="384" cy="384"/>
          </a:xfrm>
        </p:grpSpPr>
        <p:sp>
          <p:nvSpPr>
            <p:cNvPr id="46205" name="Oval 1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206" name="AutoShape 1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092" name="Group 18"/>
          <p:cNvGrpSpPr>
            <a:grpSpLocks/>
          </p:cNvGrpSpPr>
          <p:nvPr/>
        </p:nvGrpSpPr>
        <p:grpSpPr bwMode="auto">
          <a:xfrm>
            <a:off x="2102379" y="2483379"/>
            <a:ext cx="341312" cy="339725"/>
            <a:chOff x="1304" y="2479"/>
            <a:chExt cx="384" cy="384"/>
          </a:xfrm>
        </p:grpSpPr>
        <p:sp>
          <p:nvSpPr>
            <p:cNvPr id="46203" name="Oval 1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204" name="AutoShape 2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093" name="Group 21"/>
          <p:cNvGrpSpPr>
            <a:grpSpLocks/>
          </p:cNvGrpSpPr>
          <p:nvPr/>
        </p:nvGrpSpPr>
        <p:grpSpPr bwMode="auto">
          <a:xfrm>
            <a:off x="1759479" y="2896129"/>
            <a:ext cx="339725" cy="339725"/>
            <a:chOff x="1304" y="2479"/>
            <a:chExt cx="384" cy="384"/>
          </a:xfrm>
        </p:grpSpPr>
        <p:sp>
          <p:nvSpPr>
            <p:cNvPr id="46201" name="Oval 2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202" name="AutoShape 2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094" name="Group 24"/>
          <p:cNvGrpSpPr>
            <a:grpSpLocks/>
          </p:cNvGrpSpPr>
          <p:nvPr/>
        </p:nvGrpSpPr>
        <p:grpSpPr bwMode="auto">
          <a:xfrm>
            <a:off x="2324629" y="2450041"/>
            <a:ext cx="341312" cy="339725"/>
            <a:chOff x="1304" y="2479"/>
            <a:chExt cx="384" cy="384"/>
          </a:xfrm>
        </p:grpSpPr>
        <p:sp>
          <p:nvSpPr>
            <p:cNvPr id="46199" name="Oval 2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200" name="AutoShape 2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095" name="Group 27"/>
          <p:cNvGrpSpPr>
            <a:grpSpLocks/>
          </p:cNvGrpSpPr>
          <p:nvPr/>
        </p:nvGrpSpPr>
        <p:grpSpPr bwMode="auto">
          <a:xfrm>
            <a:off x="1922991" y="2494491"/>
            <a:ext cx="341313" cy="339725"/>
            <a:chOff x="1304" y="2479"/>
            <a:chExt cx="384" cy="384"/>
          </a:xfrm>
        </p:grpSpPr>
        <p:sp>
          <p:nvSpPr>
            <p:cNvPr id="46197" name="Oval 2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98" name="AutoShape 2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096" name="Group 30"/>
          <p:cNvGrpSpPr>
            <a:grpSpLocks/>
          </p:cNvGrpSpPr>
          <p:nvPr/>
        </p:nvGrpSpPr>
        <p:grpSpPr bwMode="auto">
          <a:xfrm>
            <a:off x="2169054" y="2740554"/>
            <a:ext cx="341312" cy="339725"/>
            <a:chOff x="1304" y="2479"/>
            <a:chExt cx="384" cy="384"/>
          </a:xfrm>
        </p:grpSpPr>
        <p:sp>
          <p:nvSpPr>
            <p:cNvPr id="46195" name="Oval 3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96" name="AutoShape 3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46097" name="Oval 33"/>
          <p:cNvSpPr>
            <a:spLocks noChangeArrowheads="1"/>
          </p:cNvSpPr>
          <p:nvPr/>
        </p:nvSpPr>
        <p:spPr bwMode="auto">
          <a:xfrm>
            <a:off x="3766079" y="3778779"/>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46098" name="Oval 34"/>
          <p:cNvSpPr>
            <a:spLocks noChangeArrowheads="1"/>
          </p:cNvSpPr>
          <p:nvPr/>
        </p:nvSpPr>
        <p:spPr bwMode="auto">
          <a:xfrm>
            <a:off x="4208991" y="3335866"/>
            <a:ext cx="296863"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46099" name="Oval 35"/>
          <p:cNvSpPr>
            <a:spLocks noChangeArrowheads="1"/>
          </p:cNvSpPr>
          <p:nvPr/>
        </p:nvSpPr>
        <p:spPr bwMode="auto">
          <a:xfrm>
            <a:off x="4199466" y="3675591"/>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46100" name="Oval 36"/>
          <p:cNvSpPr>
            <a:spLocks noChangeArrowheads="1"/>
          </p:cNvSpPr>
          <p:nvPr/>
        </p:nvSpPr>
        <p:spPr bwMode="auto">
          <a:xfrm>
            <a:off x="3775604" y="3253316"/>
            <a:ext cx="296862"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46101" name="Group 37"/>
          <p:cNvGrpSpPr>
            <a:grpSpLocks/>
          </p:cNvGrpSpPr>
          <p:nvPr/>
        </p:nvGrpSpPr>
        <p:grpSpPr bwMode="auto">
          <a:xfrm>
            <a:off x="3845454" y="3543829"/>
            <a:ext cx="341312" cy="341312"/>
            <a:chOff x="1304" y="2479"/>
            <a:chExt cx="384" cy="384"/>
          </a:xfrm>
        </p:grpSpPr>
        <p:sp>
          <p:nvSpPr>
            <p:cNvPr id="46193" name="Oval 3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94" name="AutoShape 3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102" name="Group 40"/>
          <p:cNvGrpSpPr>
            <a:grpSpLocks/>
          </p:cNvGrpSpPr>
          <p:nvPr/>
        </p:nvGrpSpPr>
        <p:grpSpPr bwMode="auto">
          <a:xfrm>
            <a:off x="4161366" y="3518429"/>
            <a:ext cx="341313" cy="341312"/>
            <a:chOff x="1304" y="2479"/>
            <a:chExt cx="384" cy="384"/>
          </a:xfrm>
        </p:grpSpPr>
        <p:sp>
          <p:nvSpPr>
            <p:cNvPr id="46191" name="Oval 4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92" name="AutoShape 4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103" name="Group 43"/>
          <p:cNvGrpSpPr>
            <a:grpSpLocks/>
          </p:cNvGrpSpPr>
          <p:nvPr/>
        </p:nvGrpSpPr>
        <p:grpSpPr bwMode="auto">
          <a:xfrm>
            <a:off x="3942291" y="3797829"/>
            <a:ext cx="339725" cy="341312"/>
            <a:chOff x="1304" y="2479"/>
            <a:chExt cx="384" cy="384"/>
          </a:xfrm>
        </p:grpSpPr>
        <p:sp>
          <p:nvSpPr>
            <p:cNvPr id="46189" name="Oval 4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90" name="AutoShape 4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104" name="Group 46"/>
          <p:cNvGrpSpPr>
            <a:grpSpLocks/>
          </p:cNvGrpSpPr>
          <p:nvPr/>
        </p:nvGrpSpPr>
        <p:grpSpPr bwMode="auto">
          <a:xfrm>
            <a:off x="3618441" y="3367616"/>
            <a:ext cx="341313" cy="341313"/>
            <a:chOff x="1304" y="2479"/>
            <a:chExt cx="384" cy="384"/>
          </a:xfrm>
        </p:grpSpPr>
        <p:sp>
          <p:nvSpPr>
            <p:cNvPr id="46187" name="Oval 4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88" name="AutoShape 4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105" name="Group 49"/>
          <p:cNvGrpSpPr>
            <a:grpSpLocks/>
          </p:cNvGrpSpPr>
          <p:nvPr/>
        </p:nvGrpSpPr>
        <p:grpSpPr bwMode="auto">
          <a:xfrm>
            <a:off x="3964516" y="3280304"/>
            <a:ext cx="341313" cy="341312"/>
            <a:chOff x="1304" y="2479"/>
            <a:chExt cx="384" cy="384"/>
          </a:xfrm>
        </p:grpSpPr>
        <p:sp>
          <p:nvSpPr>
            <p:cNvPr id="46185" name="Oval 5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86" name="AutoShape 5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106" name="Group 52"/>
          <p:cNvGrpSpPr>
            <a:grpSpLocks/>
          </p:cNvGrpSpPr>
          <p:nvPr/>
        </p:nvGrpSpPr>
        <p:grpSpPr bwMode="auto">
          <a:xfrm>
            <a:off x="3621616" y="3693054"/>
            <a:ext cx="341313" cy="341312"/>
            <a:chOff x="1304" y="2479"/>
            <a:chExt cx="384" cy="384"/>
          </a:xfrm>
        </p:grpSpPr>
        <p:sp>
          <p:nvSpPr>
            <p:cNvPr id="46183" name="Oval 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84" name="AutoShape 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107" name="Group 55"/>
          <p:cNvGrpSpPr>
            <a:grpSpLocks/>
          </p:cNvGrpSpPr>
          <p:nvPr/>
        </p:nvGrpSpPr>
        <p:grpSpPr bwMode="auto">
          <a:xfrm>
            <a:off x="4097866" y="3385079"/>
            <a:ext cx="341313" cy="339725"/>
            <a:chOff x="1304" y="2479"/>
            <a:chExt cx="384" cy="384"/>
          </a:xfrm>
        </p:grpSpPr>
        <p:sp>
          <p:nvSpPr>
            <p:cNvPr id="46181"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82"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108" name="Group 58"/>
          <p:cNvGrpSpPr>
            <a:grpSpLocks/>
          </p:cNvGrpSpPr>
          <p:nvPr/>
        </p:nvGrpSpPr>
        <p:grpSpPr bwMode="auto">
          <a:xfrm>
            <a:off x="3696229" y="3429529"/>
            <a:ext cx="341312" cy="339725"/>
            <a:chOff x="1304" y="2479"/>
            <a:chExt cx="384" cy="384"/>
          </a:xfrm>
        </p:grpSpPr>
        <p:sp>
          <p:nvSpPr>
            <p:cNvPr id="46179"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80"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46109" name="Group 61"/>
          <p:cNvGrpSpPr>
            <a:grpSpLocks/>
          </p:cNvGrpSpPr>
          <p:nvPr/>
        </p:nvGrpSpPr>
        <p:grpSpPr bwMode="auto">
          <a:xfrm>
            <a:off x="3942291" y="3675591"/>
            <a:ext cx="341313" cy="339725"/>
            <a:chOff x="1304" y="2479"/>
            <a:chExt cx="384" cy="384"/>
          </a:xfrm>
        </p:grpSpPr>
        <p:sp>
          <p:nvSpPr>
            <p:cNvPr id="46177"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46178"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46110" name="Oval 64"/>
          <p:cNvSpPr>
            <a:spLocks noChangeArrowheads="1"/>
          </p:cNvSpPr>
          <p:nvPr/>
        </p:nvSpPr>
        <p:spPr bwMode="auto">
          <a:xfrm>
            <a:off x="2788179" y="2423054"/>
            <a:ext cx="2538412" cy="2536825"/>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p>
        </p:txBody>
      </p:sp>
      <p:sp>
        <p:nvSpPr>
          <p:cNvPr id="46111" name="Oval 65"/>
          <p:cNvSpPr>
            <a:spLocks noChangeArrowheads="1"/>
          </p:cNvSpPr>
          <p:nvPr/>
        </p:nvSpPr>
        <p:spPr bwMode="auto">
          <a:xfrm>
            <a:off x="926041" y="1624541"/>
            <a:ext cx="2538413" cy="2538413"/>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p>
        </p:txBody>
      </p:sp>
      <p:sp>
        <p:nvSpPr>
          <p:cNvPr id="46112" name="Oval 66"/>
          <p:cNvSpPr>
            <a:spLocks noChangeArrowheads="1"/>
          </p:cNvSpPr>
          <p:nvPr/>
        </p:nvSpPr>
        <p:spPr bwMode="auto">
          <a:xfrm>
            <a:off x="2735791" y="3499379"/>
            <a:ext cx="403225" cy="403225"/>
          </a:xfrm>
          <a:prstGeom prst="ellipse">
            <a:avLst/>
          </a:prstGeom>
          <a:solidFill>
            <a:srgbClr val="000000"/>
          </a:solidFill>
          <a:ln w="9525" algn="ctr">
            <a:noFill/>
            <a:round/>
            <a:headEnd/>
            <a:tailEnd/>
          </a:ln>
        </p:spPr>
        <p:txBody>
          <a:bodyPr wrap="none" anchor="ctr"/>
          <a:lstStyle/>
          <a:p>
            <a:endParaRPr lang="en-US"/>
          </a:p>
        </p:txBody>
      </p:sp>
      <p:sp>
        <p:nvSpPr>
          <p:cNvPr id="46113" name="Oval 67"/>
          <p:cNvSpPr>
            <a:spLocks noChangeArrowheads="1"/>
          </p:cNvSpPr>
          <p:nvPr/>
        </p:nvSpPr>
        <p:spPr bwMode="auto">
          <a:xfrm>
            <a:off x="3856566" y="2389716"/>
            <a:ext cx="401638" cy="401638"/>
          </a:xfrm>
          <a:prstGeom prst="ellipse">
            <a:avLst/>
          </a:prstGeom>
          <a:solidFill>
            <a:srgbClr val="000000"/>
          </a:solidFill>
          <a:ln w="9525" algn="ctr">
            <a:noFill/>
            <a:round/>
            <a:headEnd/>
            <a:tailEnd/>
          </a:ln>
        </p:spPr>
        <p:txBody>
          <a:bodyPr wrap="none" anchor="ctr"/>
          <a:lstStyle/>
          <a:p>
            <a:endParaRPr lang="en-US"/>
          </a:p>
        </p:txBody>
      </p:sp>
      <p:sp>
        <p:nvSpPr>
          <p:cNvPr id="46114" name="Oval 68"/>
          <p:cNvSpPr>
            <a:spLocks noChangeArrowheads="1"/>
          </p:cNvSpPr>
          <p:nvPr/>
        </p:nvSpPr>
        <p:spPr bwMode="auto">
          <a:xfrm>
            <a:off x="3856566" y="4586816"/>
            <a:ext cx="401638" cy="401638"/>
          </a:xfrm>
          <a:prstGeom prst="ellipse">
            <a:avLst/>
          </a:prstGeom>
          <a:solidFill>
            <a:srgbClr val="000000"/>
          </a:solidFill>
          <a:ln w="9525" algn="ctr">
            <a:noFill/>
            <a:round/>
            <a:headEnd/>
            <a:tailEnd/>
          </a:ln>
        </p:spPr>
        <p:txBody>
          <a:bodyPr wrap="none" anchor="ctr"/>
          <a:lstStyle/>
          <a:p>
            <a:endParaRPr lang="en-US"/>
          </a:p>
        </p:txBody>
      </p:sp>
      <p:sp>
        <p:nvSpPr>
          <p:cNvPr id="46115" name="Oval 69"/>
          <p:cNvSpPr>
            <a:spLocks noChangeArrowheads="1"/>
          </p:cNvSpPr>
          <p:nvPr/>
        </p:nvSpPr>
        <p:spPr bwMode="auto">
          <a:xfrm>
            <a:off x="4612216" y="2718329"/>
            <a:ext cx="403225" cy="403225"/>
          </a:xfrm>
          <a:prstGeom prst="ellipse">
            <a:avLst/>
          </a:prstGeom>
          <a:solidFill>
            <a:srgbClr val="000000"/>
          </a:solidFill>
          <a:ln w="9525" algn="ctr">
            <a:noFill/>
            <a:round/>
            <a:headEnd/>
            <a:tailEnd/>
          </a:ln>
        </p:spPr>
        <p:txBody>
          <a:bodyPr wrap="none" anchor="ctr"/>
          <a:lstStyle/>
          <a:p>
            <a:endParaRPr lang="en-US"/>
          </a:p>
        </p:txBody>
      </p:sp>
      <p:sp>
        <p:nvSpPr>
          <p:cNvPr id="46116" name="Oval 70"/>
          <p:cNvSpPr>
            <a:spLocks noChangeArrowheads="1"/>
          </p:cNvSpPr>
          <p:nvPr/>
        </p:nvSpPr>
        <p:spPr bwMode="auto">
          <a:xfrm>
            <a:off x="3058054" y="2718329"/>
            <a:ext cx="401637" cy="403225"/>
          </a:xfrm>
          <a:prstGeom prst="ellipse">
            <a:avLst/>
          </a:prstGeom>
          <a:solidFill>
            <a:srgbClr val="000000"/>
          </a:solidFill>
          <a:ln w="9525" algn="ctr">
            <a:noFill/>
            <a:round/>
            <a:headEnd/>
            <a:tailEnd/>
          </a:ln>
        </p:spPr>
        <p:txBody>
          <a:bodyPr wrap="none" anchor="ctr"/>
          <a:lstStyle/>
          <a:p>
            <a:endParaRPr lang="en-US"/>
          </a:p>
        </p:txBody>
      </p:sp>
      <p:sp>
        <p:nvSpPr>
          <p:cNvPr id="46117" name="Oval 71"/>
          <p:cNvSpPr>
            <a:spLocks noChangeArrowheads="1"/>
          </p:cNvSpPr>
          <p:nvPr/>
        </p:nvSpPr>
        <p:spPr bwMode="auto">
          <a:xfrm>
            <a:off x="3078691" y="4266141"/>
            <a:ext cx="401638" cy="401638"/>
          </a:xfrm>
          <a:prstGeom prst="ellipse">
            <a:avLst/>
          </a:prstGeom>
          <a:solidFill>
            <a:srgbClr val="000000"/>
          </a:solidFill>
          <a:ln w="9525" algn="ctr">
            <a:noFill/>
            <a:round/>
            <a:headEnd/>
            <a:tailEnd/>
          </a:ln>
        </p:spPr>
        <p:txBody>
          <a:bodyPr wrap="none" anchor="ctr"/>
          <a:lstStyle/>
          <a:p>
            <a:endParaRPr lang="en-US"/>
          </a:p>
        </p:txBody>
      </p:sp>
      <p:sp>
        <p:nvSpPr>
          <p:cNvPr id="46118" name="Oval 72"/>
          <p:cNvSpPr>
            <a:spLocks noChangeArrowheads="1"/>
          </p:cNvSpPr>
          <p:nvPr/>
        </p:nvSpPr>
        <p:spPr bwMode="auto">
          <a:xfrm>
            <a:off x="4624916" y="4267729"/>
            <a:ext cx="401638" cy="401637"/>
          </a:xfrm>
          <a:prstGeom prst="ellipse">
            <a:avLst/>
          </a:prstGeom>
          <a:solidFill>
            <a:srgbClr val="000000"/>
          </a:solidFill>
          <a:ln w="9525" algn="ctr">
            <a:noFill/>
            <a:round/>
            <a:headEnd/>
            <a:tailEnd/>
          </a:ln>
        </p:spPr>
        <p:txBody>
          <a:bodyPr wrap="none" anchor="ctr"/>
          <a:lstStyle/>
          <a:p>
            <a:endParaRPr lang="en-US"/>
          </a:p>
        </p:txBody>
      </p:sp>
      <p:grpSp>
        <p:nvGrpSpPr>
          <p:cNvPr id="46119" name="Group 73"/>
          <p:cNvGrpSpPr>
            <a:grpSpLocks/>
          </p:cNvGrpSpPr>
          <p:nvPr/>
        </p:nvGrpSpPr>
        <p:grpSpPr bwMode="auto">
          <a:xfrm>
            <a:off x="3931179" y="2445279"/>
            <a:ext cx="268287" cy="266700"/>
            <a:chOff x="3092" y="2594"/>
            <a:chExt cx="182" cy="182"/>
          </a:xfrm>
        </p:grpSpPr>
        <p:sp>
          <p:nvSpPr>
            <p:cNvPr id="46175" name="Oval 7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76" name="Line 7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20" name="Group 76"/>
          <p:cNvGrpSpPr>
            <a:grpSpLocks/>
          </p:cNvGrpSpPr>
          <p:nvPr/>
        </p:nvGrpSpPr>
        <p:grpSpPr bwMode="auto">
          <a:xfrm>
            <a:off x="3910541" y="4642379"/>
            <a:ext cx="268288" cy="266700"/>
            <a:chOff x="3092" y="2594"/>
            <a:chExt cx="182" cy="182"/>
          </a:xfrm>
        </p:grpSpPr>
        <p:sp>
          <p:nvSpPr>
            <p:cNvPr id="46173" name="Oval 7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74" name="Line 7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46121" name="Oval 79"/>
          <p:cNvSpPr>
            <a:spLocks noChangeArrowheads="1"/>
          </p:cNvSpPr>
          <p:nvPr/>
        </p:nvSpPr>
        <p:spPr bwMode="auto">
          <a:xfrm>
            <a:off x="1994429" y="1591204"/>
            <a:ext cx="401637" cy="403225"/>
          </a:xfrm>
          <a:prstGeom prst="ellipse">
            <a:avLst/>
          </a:prstGeom>
          <a:solidFill>
            <a:srgbClr val="000000"/>
          </a:solidFill>
          <a:ln w="9525" algn="ctr">
            <a:noFill/>
            <a:round/>
            <a:headEnd/>
            <a:tailEnd/>
          </a:ln>
        </p:spPr>
        <p:txBody>
          <a:bodyPr wrap="none" anchor="ctr"/>
          <a:lstStyle/>
          <a:p>
            <a:endParaRPr lang="en-US"/>
          </a:p>
        </p:txBody>
      </p:sp>
      <p:sp>
        <p:nvSpPr>
          <p:cNvPr id="46122" name="Oval 80"/>
          <p:cNvSpPr>
            <a:spLocks noChangeArrowheads="1"/>
          </p:cNvSpPr>
          <p:nvPr/>
        </p:nvSpPr>
        <p:spPr bwMode="auto">
          <a:xfrm>
            <a:off x="1994429" y="3788304"/>
            <a:ext cx="401637" cy="401637"/>
          </a:xfrm>
          <a:prstGeom prst="ellipse">
            <a:avLst/>
          </a:prstGeom>
          <a:solidFill>
            <a:srgbClr val="000000"/>
          </a:solidFill>
          <a:ln w="9525" algn="ctr">
            <a:noFill/>
            <a:round/>
            <a:headEnd/>
            <a:tailEnd/>
          </a:ln>
        </p:spPr>
        <p:txBody>
          <a:bodyPr wrap="none" anchor="ctr"/>
          <a:lstStyle/>
          <a:p>
            <a:endParaRPr lang="en-US"/>
          </a:p>
        </p:txBody>
      </p:sp>
      <p:sp>
        <p:nvSpPr>
          <p:cNvPr id="46123" name="Oval 82"/>
          <p:cNvSpPr>
            <a:spLocks noChangeArrowheads="1"/>
          </p:cNvSpPr>
          <p:nvPr/>
        </p:nvSpPr>
        <p:spPr bwMode="auto">
          <a:xfrm>
            <a:off x="2750079" y="1919816"/>
            <a:ext cx="403225" cy="403225"/>
          </a:xfrm>
          <a:prstGeom prst="ellipse">
            <a:avLst/>
          </a:prstGeom>
          <a:solidFill>
            <a:srgbClr val="000000"/>
          </a:solidFill>
          <a:ln w="9525" algn="ctr">
            <a:noFill/>
            <a:round/>
            <a:headEnd/>
            <a:tailEnd/>
          </a:ln>
        </p:spPr>
        <p:txBody>
          <a:bodyPr wrap="none" anchor="ctr"/>
          <a:lstStyle/>
          <a:p>
            <a:endParaRPr lang="en-US"/>
          </a:p>
        </p:txBody>
      </p:sp>
      <p:sp>
        <p:nvSpPr>
          <p:cNvPr id="46124" name="Oval 83"/>
          <p:cNvSpPr>
            <a:spLocks noChangeArrowheads="1"/>
          </p:cNvSpPr>
          <p:nvPr/>
        </p:nvSpPr>
        <p:spPr bwMode="auto">
          <a:xfrm>
            <a:off x="1195916" y="1919816"/>
            <a:ext cx="401638" cy="403225"/>
          </a:xfrm>
          <a:prstGeom prst="ellipse">
            <a:avLst/>
          </a:prstGeom>
          <a:solidFill>
            <a:srgbClr val="000000"/>
          </a:solidFill>
          <a:ln w="9525" algn="ctr">
            <a:noFill/>
            <a:round/>
            <a:headEnd/>
            <a:tailEnd/>
          </a:ln>
        </p:spPr>
        <p:txBody>
          <a:bodyPr wrap="none" anchor="ctr"/>
          <a:lstStyle/>
          <a:p>
            <a:endParaRPr lang="en-US"/>
          </a:p>
        </p:txBody>
      </p:sp>
      <p:sp>
        <p:nvSpPr>
          <p:cNvPr id="46125" name="Oval 84"/>
          <p:cNvSpPr>
            <a:spLocks noChangeArrowheads="1"/>
          </p:cNvSpPr>
          <p:nvPr/>
        </p:nvSpPr>
        <p:spPr bwMode="auto">
          <a:xfrm>
            <a:off x="1216554" y="3467629"/>
            <a:ext cx="401637" cy="403225"/>
          </a:xfrm>
          <a:prstGeom prst="ellipse">
            <a:avLst/>
          </a:prstGeom>
          <a:solidFill>
            <a:srgbClr val="000000"/>
          </a:solidFill>
          <a:ln w="9525" algn="ctr">
            <a:noFill/>
            <a:round/>
            <a:headEnd/>
            <a:tailEnd/>
          </a:ln>
        </p:spPr>
        <p:txBody>
          <a:bodyPr wrap="none" anchor="ctr"/>
          <a:lstStyle/>
          <a:p>
            <a:endParaRPr lang="en-US"/>
          </a:p>
        </p:txBody>
      </p:sp>
      <p:grpSp>
        <p:nvGrpSpPr>
          <p:cNvPr id="46126" name="Group 85"/>
          <p:cNvGrpSpPr>
            <a:grpSpLocks/>
          </p:cNvGrpSpPr>
          <p:nvPr/>
        </p:nvGrpSpPr>
        <p:grpSpPr bwMode="auto">
          <a:xfrm>
            <a:off x="3119966" y="2770716"/>
            <a:ext cx="266700" cy="268288"/>
            <a:chOff x="3092" y="2594"/>
            <a:chExt cx="182" cy="182"/>
          </a:xfrm>
        </p:grpSpPr>
        <p:sp>
          <p:nvSpPr>
            <p:cNvPr id="46171" name="Oval 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72" name="Line 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27" name="Group 88"/>
          <p:cNvGrpSpPr>
            <a:grpSpLocks/>
          </p:cNvGrpSpPr>
          <p:nvPr/>
        </p:nvGrpSpPr>
        <p:grpSpPr bwMode="auto">
          <a:xfrm>
            <a:off x="2049991" y="3854979"/>
            <a:ext cx="266700" cy="266700"/>
            <a:chOff x="3092" y="2594"/>
            <a:chExt cx="182" cy="182"/>
          </a:xfrm>
        </p:grpSpPr>
        <p:sp>
          <p:nvSpPr>
            <p:cNvPr id="46169" name="Oval 8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70" name="Line 9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28" name="Group 91"/>
          <p:cNvGrpSpPr>
            <a:grpSpLocks/>
          </p:cNvGrpSpPr>
          <p:nvPr/>
        </p:nvGrpSpPr>
        <p:grpSpPr bwMode="auto">
          <a:xfrm>
            <a:off x="2069041" y="1659466"/>
            <a:ext cx="266700" cy="266700"/>
            <a:chOff x="3092" y="2594"/>
            <a:chExt cx="182" cy="182"/>
          </a:xfrm>
        </p:grpSpPr>
        <p:sp>
          <p:nvSpPr>
            <p:cNvPr id="46167" name="Oval 9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68" name="Line 9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46129" name="Oval 94"/>
          <p:cNvSpPr>
            <a:spLocks noChangeArrowheads="1"/>
          </p:cNvSpPr>
          <p:nvPr/>
        </p:nvSpPr>
        <p:spPr bwMode="auto">
          <a:xfrm>
            <a:off x="711729" y="3764491"/>
            <a:ext cx="403225" cy="403225"/>
          </a:xfrm>
          <a:prstGeom prst="ellipse">
            <a:avLst/>
          </a:prstGeom>
          <a:solidFill>
            <a:srgbClr val="000000"/>
          </a:solidFill>
          <a:ln w="9525" algn="ctr">
            <a:noFill/>
            <a:round/>
            <a:headEnd/>
            <a:tailEnd/>
          </a:ln>
        </p:spPr>
        <p:txBody>
          <a:bodyPr wrap="none" anchor="ctr"/>
          <a:lstStyle/>
          <a:p>
            <a:endParaRPr lang="en-US"/>
          </a:p>
        </p:txBody>
      </p:sp>
      <p:sp>
        <p:nvSpPr>
          <p:cNvPr id="46130" name="Oval 95"/>
          <p:cNvSpPr>
            <a:spLocks noChangeArrowheads="1"/>
          </p:cNvSpPr>
          <p:nvPr/>
        </p:nvSpPr>
        <p:spPr bwMode="auto">
          <a:xfrm>
            <a:off x="2000779" y="4721754"/>
            <a:ext cx="401637" cy="403225"/>
          </a:xfrm>
          <a:prstGeom prst="ellipse">
            <a:avLst/>
          </a:prstGeom>
          <a:solidFill>
            <a:srgbClr val="000000"/>
          </a:solidFill>
          <a:ln w="9525" algn="ctr">
            <a:noFill/>
            <a:round/>
            <a:headEnd/>
            <a:tailEnd/>
          </a:ln>
        </p:spPr>
        <p:txBody>
          <a:bodyPr wrap="none" anchor="ctr"/>
          <a:lstStyle/>
          <a:p>
            <a:endParaRPr lang="en-US"/>
          </a:p>
        </p:txBody>
      </p:sp>
      <p:sp>
        <p:nvSpPr>
          <p:cNvPr id="46131" name="Oval 96"/>
          <p:cNvSpPr>
            <a:spLocks noChangeArrowheads="1"/>
          </p:cNvSpPr>
          <p:nvPr/>
        </p:nvSpPr>
        <p:spPr bwMode="auto">
          <a:xfrm>
            <a:off x="2740554" y="3488266"/>
            <a:ext cx="401637" cy="403225"/>
          </a:xfrm>
          <a:prstGeom prst="ellipse">
            <a:avLst/>
          </a:prstGeom>
          <a:solidFill>
            <a:srgbClr val="000000"/>
          </a:solidFill>
          <a:ln w="9525" algn="ctr">
            <a:noFill/>
            <a:round/>
            <a:headEnd/>
            <a:tailEnd/>
          </a:ln>
        </p:spPr>
        <p:txBody>
          <a:bodyPr wrap="none" anchor="ctr"/>
          <a:lstStyle/>
          <a:p>
            <a:endParaRPr lang="en-US"/>
          </a:p>
        </p:txBody>
      </p:sp>
      <p:sp>
        <p:nvSpPr>
          <p:cNvPr id="46132" name="Line 97"/>
          <p:cNvSpPr>
            <a:spLocks noChangeShapeType="1"/>
          </p:cNvSpPr>
          <p:nvPr/>
        </p:nvSpPr>
        <p:spPr bwMode="auto">
          <a:xfrm flipH="1" flipV="1">
            <a:off x="10347325" y="5280025"/>
            <a:ext cx="268288" cy="411163"/>
          </a:xfrm>
          <a:prstGeom prst="line">
            <a:avLst/>
          </a:prstGeom>
          <a:noFill/>
          <a:ln w="38100">
            <a:solidFill>
              <a:schemeClr val="bg1"/>
            </a:solidFill>
            <a:round/>
            <a:headEnd/>
            <a:tailEnd type="triangle" w="med" len="med"/>
          </a:ln>
        </p:spPr>
        <p:txBody>
          <a:bodyPr wrap="none" anchor="ctr"/>
          <a:lstStyle/>
          <a:p>
            <a:endParaRPr lang="en-US"/>
          </a:p>
        </p:txBody>
      </p:sp>
      <p:sp>
        <p:nvSpPr>
          <p:cNvPr id="46133" name="Line 98"/>
          <p:cNvSpPr>
            <a:spLocks noChangeShapeType="1"/>
          </p:cNvSpPr>
          <p:nvPr/>
        </p:nvSpPr>
        <p:spPr bwMode="auto">
          <a:xfrm>
            <a:off x="9756775" y="6475413"/>
            <a:ext cx="176213" cy="382587"/>
          </a:xfrm>
          <a:prstGeom prst="line">
            <a:avLst/>
          </a:prstGeom>
          <a:noFill/>
          <a:ln w="38100">
            <a:solidFill>
              <a:schemeClr val="bg1"/>
            </a:solidFill>
            <a:round/>
            <a:headEnd/>
            <a:tailEnd type="triangle" w="med" len="med"/>
          </a:ln>
        </p:spPr>
        <p:txBody>
          <a:bodyPr wrap="none" anchor="ctr"/>
          <a:lstStyle/>
          <a:p>
            <a:endParaRPr lang="en-US"/>
          </a:p>
        </p:txBody>
      </p:sp>
      <p:grpSp>
        <p:nvGrpSpPr>
          <p:cNvPr id="46134" name="Group 99"/>
          <p:cNvGrpSpPr>
            <a:grpSpLocks/>
          </p:cNvGrpSpPr>
          <p:nvPr/>
        </p:nvGrpSpPr>
        <p:grpSpPr bwMode="auto">
          <a:xfrm>
            <a:off x="4674129" y="2785004"/>
            <a:ext cx="266700" cy="268287"/>
            <a:chOff x="3092" y="2594"/>
            <a:chExt cx="182" cy="182"/>
          </a:xfrm>
        </p:grpSpPr>
        <p:sp>
          <p:nvSpPr>
            <p:cNvPr id="46165" name="Oval 10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66" name="Line 10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35" name="Group 102"/>
          <p:cNvGrpSpPr>
            <a:grpSpLocks/>
          </p:cNvGrpSpPr>
          <p:nvPr/>
        </p:nvGrpSpPr>
        <p:grpSpPr bwMode="auto">
          <a:xfrm>
            <a:off x="4674129" y="4321704"/>
            <a:ext cx="266700" cy="266700"/>
            <a:chOff x="3092" y="2594"/>
            <a:chExt cx="182" cy="182"/>
          </a:xfrm>
        </p:grpSpPr>
        <p:sp>
          <p:nvSpPr>
            <p:cNvPr id="46163"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64"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36" name="Group 105"/>
          <p:cNvGrpSpPr>
            <a:grpSpLocks/>
          </p:cNvGrpSpPr>
          <p:nvPr/>
        </p:nvGrpSpPr>
        <p:grpSpPr bwMode="auto">
          <a:xfrm>
            <a:off x="3137429" y="4332816"/>
            <a:ext cx="266700" cy="266700"/>
            <a:chOff x="3092" y="2594"/>
            <a:chExt cx="182" cy="182"/>
          </a:xfrm>
        </p:grpSpPr>
        <p:sp>
          <p:nvSpPr>
            <p:cNvPr id="46161"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62"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37" name="Group 108"/>
          <p:cNvGrpSpPr>
            <a:grpSpLocks/>
          </p:cNvGrpSpPr>
          <p:nvPr/>
        </p:nvGrpSpPr>
        <p:grpSpPr bwMode="auto">
          <a:xfrm>
            <a:off x="2816754" y="1992841"/>
            <a:ext cx="266700" cy="268288"/>
            <a:chOff x="3092" y="2594"/>
            <a:chExt cx="182" cy="182"/>
          </a:xfrm>
        </p:grpSpPr>
        <p:sp>
          <p:nvSpPr>
            <p:cNvPr id="46159"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60"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38" name="Group 111"/>
          <p:cNvGrpSpPr>
            <a:grpSpLocks/>
          </p:cNvGrpSpPr>
          <p:nvPr/>
        </p:nvGrpSpPr>
        <p:grpSpPr bwMode="auto">
          <a:xfrm>
            <a:off x="1278466" y="1981729"/>
            <a:ext cx="266700" cy="268287"/>
            <a:chOff x="3092" y="2594"/>
            <a:chExt cx="182" cy="182"/>
          </a:xfrm>
        </p:grpSpPr>
        <p:sp>
          <p:nvSpPr>
            <p:cNvPr id="46157" name="Oval 11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58" name="Line 11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39" name="Group 114"/>
          <p:cNvGrpSpPr>
            <a:grpSpLocks/>
          </p:cNvGrpSpPr>
          <p:nvPr/>
        </p:nvGrpSpPr>
        <p:grpSpPr bwMode="auto">
          <a:xfrm>
            <a:off x="1289579" y="3508904"/>
            <a:ext cx="266700" cy="268287"/>
            <a:chOff x="3092" y="2594"/>
            <a:chExt cx="182" cy="182"/>
          </a:xfrm>
        </p:grpSpPr>
        <p:sp>
          <p:nvSpPr>
            <p:cNvPr id="46155" name="Oval 11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56" name="Line 11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46140" name="Group 117"/>
          <p:cNvGrpSpPr>
            <a:grpSpLocks/>
          </p:cNvGrpSpPr>
          <p:nvPr/>
        </p:nvGrpSpPr>
        <p:grpSpPr bwMode="auto">
          <a:xfrm>
            <a:off x="2805641" y="3554941"/>
            <a:ext cx="266700" cy="268288"/>
            <a:chOff x="3092" y="2594"/>
            <a:chExt cx="182" cy="182"/>
          </a:xfrm>
        </p:grpSpPr>
        <p:sp>
          <p:nvSpPr>
            <p:cNvPr id="46153" name="Oval 11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54" name="Line 11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46141" name="Oval 122"/>
          <p:cNvSpPr>
            <a:spLocks noChangeArrowheads="1"/>
          </p:cNvSpPr>
          <p:nvPr/>
        </p:nvSpPr>
        <p:spPr bwMode="auto">
          <a:xfrm>
            <a:off x="4964641" y="3499379"/>
            <a:ext cx="403225" cy="403225"/>
          </a:xfrm>
          <a:prstGeom prst="ellipse">
            <a:avLst/>
          </a:prstGeom>
          <a:solidFill>
            <a:srgbClr val="000000"/>
          </a:solidFill>
          <a:ln w="9525" algn="ctr">
            <a:noFill/>
            <a:round/>
            <a:headEnd/>
            <a:tailEnd/>
          </a:ln>
        </p:spPr>
        <p:txBody>
          <a:bodyPr wrap="none" anchor="ctr"/>
          <a:lstStyle/>
          <a:p>
            <a:endParaRPr lang="en-US"/>
          </a:p>
        </p:txBody>
      </p:sp>
      <p:grpSp>
        <p:nvGrpSpPr>
          <p:cNvPr id="46142" name="Group 123"/>
          <p:cNvGrpSpPr>
            <a:grpSpLocks/>
          </p:cNvGrpSpPr>
          <p:nvPr/>
        </p:nvGrpSpPr>
        <p:grpSpPr bwMode="auto">
          <a:xfrm>
            <a:off x="5004329" y="3550179"/>
            <a:ext cx="268287" cy="266700"/>
            <a:chOff x="3092" y="2594"/>
            <a:chExt cx="182" cy="182"/>
          </a:xfrm>
        </p:grpSpPr>
        <p:sp>
          <p:nvSpPr>
            <p:cNvPr id="46151" name="Oval 12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52" name="Line 12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46143" name="Oval 126"/>
          <p:cNvSpPr>
            <a:spLocks noChangeArrowheads="1"/>
          </p:cNvSpPr>
          <p:nvPr/>
        </p:nvSpPr>
        <p:spPr bwMode="auto">
          <a:xfrm>
            <a:off x="873654" y="2700866"/>
            <a:ext cx="401637" cy="403225"/>
          </a:xfrm>
          <a:prstGeom prst="ellipse">
            <a:avLst/>
          </a:prstGeom>
          <a:solidFill>
            <a:srgbClr val="000000"/>
          </a:solidFill>
          <a:ln w="9525" algn="ctr">
            <a:noFill/>
            <a:round/>
            <a:headEnd/>
            <a:tailEnd/>
          </a:ln>
        </p:spPr>
        <p:txBody>
          <a:bodyPr wrap="none" anchor="ctr"/>
          <a:lstStyle/>
          <a:p>
            <a:endParaRPr lang="en-US"/>
          </a:p>
        </p:txBody>
      </p:sp>
      <p:grpSp>
        <p:nvGrpSpPr>
          <p:cNvPr id="46144" name="Group 127"/>
          <p:cNvGrpSpPr>
            <a:grpSpLocks/>
          </p:cNvGrpSpPr>
          <p:nvPr/>
        </p:nvGrpSpPr>
        <p:grpSpPr bwMode="auto">
          <a:xfrm>
            <a:off x="964141" y="2751666"/>
            <a:ext cx="268288" cy="266700"/>
            <a:chOff x="3092" y="2594"/>
            <a:chExt cx="182" cy="182"/>
          </a:xfrm>
        </p:grpSpPr>
        <p:sp>
          <p:nvSpPr>
            <p:cNvPr id="46149" name="Oval 12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46150" name="Line 12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46145" name="Line 131"/>
          <p:cNvSpPr>
            <a:spLocks noChangeShapeType="1"/>
          </p:cNvSpPr>
          <p:nvPr/>
        </p:nvSpPr>
        <p:spPr bwMode="auto">
          <a:xfrm>
            <a:off x="2542116" y="2773891"/>
            <a:ext cx="546100" cy="82550"/>
          </a:xfrm>
          <a:prstGeom prst="line">
            <a:avLst/>
          </a:prstGeom>
          <a:noFill/>
          <a:ln w="38100" cap="rnd">
            <a:solidFill>
              <a:schemeClr val="bg1"/>
            </a:solidFill>
            <a:prstDash val="sysDot"/>
            <a:round/>
            <a:headEnd type="triangle" w="med" len="med"/>
            <a:tailEnd/>
          </a:ln>
        </p:spPr>
        <p:txBody>
          <a:bodyPr wrap="none" anchor="ctr"/>
          <a:lstStyle/>
          <a:p>
            <a:endParaRPr lang="en-US"/>
          </a:p>
        </p:txBody>
      </p:sp>
      <p:sp>
        <p:nvSpPr>
          <p:cNvPr id="46146" name="Line 132"/>
          <p:cNvSpPr>
            <a:spLocks noChangeShapeType="1"/>
          </p:cNvSpPr>
          <p:nvPr/>
        </p:nvSpPr>
        <p:spPr bwMode="auto">
          <a:xfrm>
            <a:off x="3400954" y="2977091"/>
            <a:ext cx="463550" cy="330200"/>
          </a:xfrm>
          <a:prstGeom prst="line">
            <a:avLst/>
          </a:prstGeom>
          <a:noFill/>
          <a:ln w="38100" cap="rnd">
            <a:solidFill>
              <a:schemeClr val="bg1"/>
            </a:solidFill>
            <a:prstDash val="sysDot"/>
            <a:round/>
            <a:headEnd/>
            <a:tailEnd type="triangle" w="med" len="med"/>
          </a:ln>
        </p:spPr>
        <p:txBody>
          <a:bodyPr wrap="none" anchor="ctr"/>
          <a:lstStyle/>
          <a:p>
            <a:endParaRPr lang="en-US"/>
          </a:p>
        </p:txBody>
      </p:sp>
      <p:sp>
        <p:nvSpPr>
          <p:cNvPr id="46147" name="Line 133"/>
          <p:cNvSpPr>
            <a:spLocks noChangeShapeType="1"/>
          </p:cNvSpPr>
          <p:nvPr/>
        </p:nvSpPr>
        <p:spPr bwMode="auto">
          <a:xfrm>
            <a:off x="2384954" y="3188229"/>
            <a:ext cx="388937" cy="368300"/>
          </a:xfrm>
          <a:prstGeom prst="line">
            <a:avLst/>
          </a:prstGeom>
          <a:noFill/>
          <a:ln w="38100" cap="rnd">
            <a:solidFill>
              <a:schemeClr val="bg1"/>
            </a:solidFill>
            <a:prstDash val="sysDot"/>
            <a:round/>
            <a:headEnd type="triangle" w="med" len="med"/>
            <a:tailEnd/>
          </a:ln>
        </p:spPr>
        <p:txBody>
          <a:bodyPr wrap="none" anchor="ctr"/>
          <a:lstStyle/>
          <a:p>
            <a:endParaRPr lang="en-US"/>
          </a:p>
        </p:txBody>
      </p:sp>
      <p:sp>
        <p:nvSpPr>
          <p:cNvPr id="46148" name="Line 134"/>
          <p:cNvSpPr>
            <a:spLocks noChangeShapeType="1"/>
          </p:cNvSpPr>
          <p:nvPr/>
        </p:nvSpPr>
        <p:spPr bwMode="auto">
          <a:xfrm>
            <a:off x="3143779" y="3720041"/>
            <a:ext cx="520700" cy="1588"/>
          </a:xfrm>
          <a:prstGeom prst="line">
            <a:avLst/>
          </a:prstGeom>
          <a:noFill/>
          <a:ln w="38100" cap="rnd">
            <a:solidFill>
              <a:schemeClr val="bg1"/>
            </a:solidFill>
            <a:prstDash val="sysDot"/>
            <a:round/>
            <a:headEnd/>
            <a:tailEnd type="triangle" w="med" len="med"/>
          </a:ln>
        </p:spPr>
        <p:txBody>
          <a:bodyPr wrap="none" anchor="ctr"/>
          <a:lstStyle/>
          <a:p>
            <a:endParaRPr lang="en-US"/>
          </a:p>
        </p:txBody>
      </p:sp>
      <p:sp>
        <p:nvSpPr>
          <p:cNvPr id="149" name="Rectangle 148"/>
          <p:cNvSpPr/>
          <p:nvPr/>
        </p:nvSpPr>
        <p:spPr>
          <a:xfrm>
            <a:off x="2709952" y="418868"/>
            <a:ext cx="372409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Fluorine</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0" name="Text Box 19"/>
          <p:cNvSpPr txBox="1">
            <a:spLocks noChangeArrowheads="1"/>
          </p:cNvSpPr>
          <p:nvPr/>
        </p:nvSpPr>
        <p:spPr bwMode="auto">
          <a:xfrm>
            <a:off x="6334654" y="2245784"/>
            <a:ext cx="846137" cy="1189038"/>
          </a:xfrm>
          <a:prstGeom prst="rect">
            <a:avLst/>
          </a:prstGeom>
          <a:noFill/>
          <a:ln w="9525" algn="ctr">
            <a:noFill/>
            <a:miter lim="800000"/>
            <a:headEnd/>
            <a:tailEnd/>
          </a:ln>
        </p:spPr>
        <p:txBody>
          <a:bodyPr>
            <a:spAutoFit/>
          </a:bodyPr>
          <a:lstStyle/>
          <a:p>
            <a:pPr>
              <a:spcBef>
                <a:spcPct val="50000"/>
              </a:spcBef>
            </a:pPr>
            <a:r>
              <a:rPr lang="en-US" sz="7200">
                <a:solidFill>
                  <a:schemeClr val="bg1"/>
                </a:solidFill>
              </a:rPr>
              <a:t>F</a:t>
            </a:r>
          </a:p>
        </p:txBody>
      </p:sp>
      <p:sp>
        <p:nvSpPr>
          <p:cNvPr id="151" name="Oval 20"/>
          <p:cNvSpPr>
            <a:spLocks noChangeArrowheads="1"/>
          </p:cNvSpPr>
          <p:nvPr/>
        </p:nvSpPr>
        <p:spPr bwMode="auto">
          <a:xfrm>
            <a:off x="6675966" y="3255434"/>
            <a:ext cx="192088" cy="192088"/>
          </a:xfrm>
          <a:prstGeom prst="ellipse">
            <a:avLst/>
          </a:prstGeom>
          <a:solidFill>
            <a:schemeClr val="bg1"/>
          </a:solidFill>
          <a:ln w="9525" algn="ctr">
            <a:noFill/>
            <a:round/>
            <a:headEnd/>
            <a:tailEnd/>
          </a:ln>
        </p:spPr>
        <p:txBody>
          <a:bodyPr wrap="none" anchor="ctr"/>
          <a:lstStyle/>
          <a:p>
            <a:endParaRPr lang="en-US"/>
          </a:p>
        </p:txBody>
      </p:sp>
      <p:sp>
        <p:nvSpPr>
          <p:cNvPr id="152" name="Oval 21"/>
          <p:cNvSpPr>
            <a:spLocks noChangeArrowheads="1"/>
          </p:cNvSpPr>
          <p:nvPr/>
        </p:nvSpPr>
        <p:spPr bwMode="auto">
          <a:xfrm>
            <a:off x="6680729" y="2253722"/>
            <a:ext cx="192087" cy="192087"/>
          </a:xfrm>
          <a:prstGeom prst="ellipse">
            <a:avLst/>
          </a:prstGeom>
          <a:solidFill>
            <a:schemeClr val="bg1"/>
          </a:solidFill>
          <a:ln w="9525" algn="ctr">
            <a:noFill/>
            <a:round/>
            <a:headEnd/>
            <a:tailEnd/>
          </a:ln>
        </p:spPr>
        <p:txBody>
          <a:bodyPr wrap="none" anchor="ctr"/>
          <a:lstStyle/>
          <a:p>
            <a:endParaRPr lang="en-US"/>
          </a:p>
        </p:txBody>
      </p:sp>
      <p:sp>
        <p:nvSpPr>
          <p:cNvPr id="153" name="Oval 22"/>
          <p:cNvSpPr>
            <a:spLocks noChangeArrowheads="1"/>
          </p:cNvSpPr>
          <p:nvPr/>
        </p:nvSpPr>
        <p:spPr bwMode="auto">
          <a:xfrm>
            <a:off x="6415616" y="2247372"/>
            <a:ext cx="192088" cy="192087"/>
          </a:xfrm>
          <a:prstGeom prst="ellipse">
            <a:avLst/>
          </a:prstGeom>
          <a:solidFill>
            <a:schemeClr val="bg1"/>
          </a:solidFill>
          <a:ln w="9525" algn="ctr">
            <a:noFill/>
            <a:round/>
            <a:headEnd/>
            <a:tailEnd/>
          </a:ln>
        </p:spPr>
        <p:txBody>
          <a:bodyPr wrap="none" anchor="ctr"/>
          <a:lstStyle/>
          <a:p>
            <a:endParaRPr lang="en-US"/>
          </a:p>
        </p:txBody>
      </p:sp>
      <p:sp>
        <p:nvSpPr>
          <p:cNvPr id="154" name="Oval 23"/>
          <p:cNvSpPr>
            <a:spLocks noChangeArrowheads="1"/>
          </p:cNvSpPr>
          <p:nvPr/>
        </p:nvSpPr>
        <p:spPr bwMode="auto">
          <a:xfrm>
            <a:off x="6972829" y="2620434"/>
            <a:ext cx="192087" cy="192088"/>
          </a:xfrm>
          <a:prstGeom prst="ellipse">
            <a:avLst/>
          </a:prstGeom>
          <a:solidFill>
            <a:schemeClr val="bg1"/>
          </a:solidFill>
          <a:ln w="9525" algn="ctr">
            <a:noFill/>
            <a:round/>
            <a:headEnd/>
            <a:tailEnd/>
          </a:ln>
        </p:spPr>
        <p:txBody>
          <a:bodyPr wrap="none" anchor="ctr"/>
          <a:lstStyle/>
          <a:p>
            <a:endParaRPr lang="en-US"/>
          </a:p>
        </p:txBody>
      </p:sp>
      <p:sp>
        <p:nvSpPr>
          <p:cNvPr id="155" name="Oval 24"/>
          <p:cNvSpPr>
            <a:spLocks noChangeArrowheads="1"/>
          </p:cNvSpPr>
          <p:nvPr/>
        </p:nvSpPr>
        <p:spPr bwMode="auto">
          <a:xfrm>
            <a:off x="6182254" y="2915709"/>
            <a:ext cx="192087" cy="192088"/>
          </a:xfrm>
          <a:prstGeom prst="ellipse">
            <a:avLst/>
          </a:prstGeom>
          <a:solidFill>
            <a:schemeClr val="bg1"/>
          </a:solidFill>
          <a:ln w="9525" algn="ctr">
            <a:noFill/>
            <a:round/>
            <a:headEnd/>
            <a:tailEnd/>
          </a:ln>
        </p:spPr>
        <p:txBody>
          <a:bodyPr wrap="none" anchor="ctr"/>
          <a:lstStyle/>
          <a:p>
            <a:endParaRPr lang="en-US"/>
          </a:p>
        </p:txBody>
      </p:sp>
      <p:sp>
        <p:nvSpPr>
          <p:cNvPr id="156" name="Oval 25"/>
          <p:cNvSpPr>
            <a:spLocks noChangeArrowheads="1"/>
          </p:cNvSpPr>
          <p:nvPr/>
        </p:nvSpPr>
        <p:spPr bwMode="auto">
          <a:xfrm>
            <a:off x="6175904" y="2587097"/>
            <a:ext cx="192087" cy="192087"/>
          </a:xfrm>
          <a:prstGeom prst="ellipse">
            <a:avLst/>
          </a:prstGeom>
          <a:solidFill>
            <a:schemeClr val="bg1"/>
          </a:solidFill>
          <a:ln w="9525" algn="ctr">
            <a:noFill/>
            <a:round/>
            <a:headEnd/>
            <a:tailEnd/>
          </a:ln>
        </p:spPr>
        <p:txBody>
          <a:bodyPr wrap="none" anchor="ctr"/>
          <a:lstStyle/>
          <a:p>
            <a:endParaRPr lang="en-US"/>
          </a:p>
        </p:txBody>
      </p:sp>
      <p:sp>
        <p:nvSpPr>
          <p:cNvPr id="157" name="Oval 26"/>
          <p:cNvSpPr>
            <a:spLocks noChangeArrowheads="1"/>
          </p:cNvSpPr>
          <p:nvPr/>
        </p:nvSpPr>
        <p:spPr bwMode="auto">
          <a:xfrm>
            <a:off x="6393391" y="3247497"/>
            <a:ext cx="192088" cy="192087"/>
          </a:xfrm>
          <a:prstGeom prst="ellipse">
            <a:avLst/>
          </a:prstGeom>
          <a:solidFill>
            <a:schemeClr val="bg1"/>
          </a:solidFill>
          <a:ln w="9525" algn="ctr">
            <a:noFill/>
            <a:round/>
            <a:headEnd/>
            <a:tailEnd/>
          </a:ln>
        </p:spPr>
        <p:txBody>
          <a:bodyPr wrap="none" anchor="ctr"/>
          <a:lstStyle/>
          <a:p>
            <a:endParaRPr lang="en-US"/>
          </a:p>
        </p:txBody>
      </p:sp>
      <p:sp>
        <p:nvSpPr>
          <p:cNvPr id="158" name="Text Box 28"/>
          <p:cNvSpPr txBox="1">
            <a:spLocks noChangeArrowheads="1"/>
          </p:cNvSpPr>
          <p:nvPr/>
        </p:nvSpPr>
        <p:spPr bwMode="auto">
          <a:xfrm>
            <a:off x="7134754" y="2237847"/>
            <a:ext cx="846137" cy="1189037"/>
          </a:xfrm>
          <a:prstGeom prst="rect">
            <a:avLst/>
          </a:prstGeom>
          <a:noFill/>
          <a:ln w="9525" algn="ctr">
            <a:noFill/>
            <a:miter lim="800000"/>
            <a:headEnd/>
            <a:tailEnd/>
          </a:ln>
        </p:spPr>
        <p:txBody>
          <a:bodyPr>
            <a:spAutoFit/>
          </a:bodyPr>
          <a:lstStyle/>
          <a:p>
            <a:pPr>
              <a:spcBef>
                <a:spcPct val="50000"/>
              </a:spcBef>
            </a:pPr>
            <a:r>
              <a:rPr lang="en-US" sz="7200" dirty="0">
                <a:solidFill>
                  <a:schemeClr val="bg1"/>
                </a:solidFill>
              </a:rPr>
              <a:t>F</a:t>
            </a:r>
          </a:p>
        </p:txBody>
      </p:sp>
      <p:sp>
        <p:nvSpPr>
          <p:cNvPr id="159" name="Oval 29"/>
          <p:cNvSpPr>
            <a:spLocks noChangeArrowheads="1"/>
          </p:cNvSpPr>
          <p:nvPr/>
        </p:nvSpPr>
        <p:spPr bwMode="auto">
          <a:xfrm>
            <a:off x="7476066" y="3247497"/>
            <a:ext cx="192088" cy="192087"/>
          </a:xfrm>
          <a:prstGeom prst="ellipse">
            <a:avLst/>
          </a:prstGeom>
          <a:solidFill>
            <a:schemeClr val="bg1"/>
          </a:solidFill>
          <a:ln w="9525" algn="ctr">
            <a:noFill/>
            <a:round/>
            <a:headEnd/>
            <a:tailEnd/>
          </a:ln>
        </p:spPr>
        <p:txBody>
          <a:bodyPr wrap="none" anchor="ctr"/>
          <a:lstStyle/>
          <a:p>
            <a:endParaRPr lang="en-US"/>
          </a:p>
        </p:txBody>
      </p:sp>
      <p:sp>
        <p:nvSpPr>
          <p:cNvPr id="160" name="Oval 30"/>
          <p:cNvSpPr>
            <a:spLocks noChangeArrowheads="1"/>
          </p:cNvSpPr>
          <p:nvPr/>
        </p:nvSpPr>
        <p:spPr bwMode="auto">
          <a:xfrm>
            <a:off x="7480829" y="2245784"/>
            <a:ext cx="192087" cy="192088"/>
          </a:xfrm>
          <a:prstGeom prst="ellipse">
            <a:avLst/>
          </a:prstGeom>
          <a:solidFill>
            <a:schemeClr val="bg1"/>
          </a:solidFill>
          <a:ln w="9525" algn="ctr">
            <a:noFill/>
            <a:round/>
            <a:headEnd/>
            <a:tailEnd/>
          </a:ln>
        </p:spPr>
        <p:txBody>
          <a:bodyPr wrap="none" anchor="ctr"/>
          <a:lstStyle/>
          <a:p>
            <a:endParaRPr lang="en-US"/>
          </a:p>
        </p:txBody>
      </p:sp>
      <p:sp>
        <p:nvSpPr>
          <p:cNvPr id="161" name="Oval 31"/>
          <p:cNvSpPr>
            <a:spLocks noChangeArrowheads="1"/>
          </p:cNvSpPr>
          <p:nvPr/>
        </p:nvSpPr>
        <p:spPr bwMode="auto">
          <a:xfrm>
            <a:off x="7215716" y="2239434"/>
            <a:ext cx="192088" cy="192088"/>
          </a:xfrm>
          <a:prstGeom prst="ellipse">
            <a:avLst/>
          </a:prstGeom>
          <a:solidFill>
            <a:schemeClr val="bg1"/>
          </a:solidFill>
          <a:ln w="9525" algn="ctr">
            <a:noFill/>
            <a:round/>
            <a:headEnd/>
            <a:tailEnd/>
          </a:ln>
        </p:spPr>
        <p:txBody>
          <a:bodyPr wrap="none" anchor="ctr"/>
          <a:lstStyle/>
          <a:p>
            <a:endParaRPr lang="en-US"/>
          </a:p>
        </p:txBody>
      </p:sp>
      <p:sp>
        <p:nvSpPr>
          <p:cNvPr id="162" name="Oval 32"/>
          <p:cNvSpPr>
            <a:spLocks noChangeArrowheads="1"/>
          </p:cNvSpPr>
          <p:nvPr/>
        </p:nvSpPr>
        <p:spPr bwMode="auto">
          <a:xfrm>
            <a:off x="7772929" y="2612497"/>
            <a:ext cx="192087" cy="192087"/>
          </a:xfrm>
          <a:prstGeom prst="ellipse">
            <a:avLst/>
          </a:prstGeom>
          <a:solidFill>
            <a:schemeClr val="bg1"/>
          </a:solidFill>
          <a:ln w="9525" algn="ctr">
            <a:noFill/>
            <a:round/>
            <a:headEnd/>
            <a:tailEnd/>
          </a:ln>
        </p:spPr>
        <p:txBody>
          <a:bodyPr wrap="none" anchor="ctr"/>
          <a:lstStyle/>
          <a:p>
            <a:endParaRPr lang="en-US"/>
          </a:p>
        </p:txBody>
      </p:sp>
      <p:sp>
        <p:nvSpPr>
          <p:cNvPr id="163" name="Oval 33"/>
          <p:cNvSpPr>
            <a:spLocks noChangeArrowheads="1"/>
          </p:cNvSpPr>
          <p:nvPr/>
        </p:nvSpPr>
        <p:spPr bwMode="auto">
          <a:xfrm>
            <a:off x="7772929" y="2880784"/>
            <a:ext cx="192087" cy="192088"/>
          </a:xfrm>
          <a:prstGeom prst="ellipse">
            <a:avLst/>
          </a:prstGeom>
          <a:solidFill>
            <a:schemeClr val="bg1"/>
          </a:solidFill>
          <a:ln w="9525" algn="ctr">
            <a:noFill/>
            <a:round/>
            <a:headEnd/>
            <a:tailEnd/>
          </a:ln>
        </p:spPr>
        <p:txBody>
          <a:bodyPr wrap="none" anchor="ctr"/>
          <a:lstStyle/>
          <a:p>
            <a:endParaRPr lang="en-US"/>
          </a:p>
        </p:txBody>
      </p:sp>
      <p:sp>
        <p:nvSpPr>
          <p:cNvPr id="164" name="Oval 34"/>
          <p:cNvSpPr>
            <a:spLocks noChangeArrowheads="1"/>
          </p:cNvSpPr>
          <p:nvPr/>
        </p:nvSpPr>
        <p:spPr bwMode="auto">
          <a:xfrm>
            <a:off x="6976004" y="2893484"/>
            <a:ext cx="192087" cy="192088"/>
          </a:xfrm>
          <a:prstGeom prst="ellipse">
            <a:avLst/>
          </a:prstGeom>
          <a:solidFill>
            <a:schemeClr val="bg1"/>
          </a:solidFill>
          <a:ln w="9525" algn="ctr">
            <a:noFill/>
            <a:round/>
            <a:headEnd/>
            <a:tailEnd/>
          </a:ln>
        </p:spPr>
        <p:txBody>
          <a:bodyPr wrap="none" anchor="ctr"/>
          <a:lstStyle/>
          <a:p>
            <a:endParaRPr lang="en-US"/>
          </a:p>
        </p:txBody>
      </p:sp>
      <p:sp>
        <p:nvSpPr>
          <p:cNvPr id="165" name="Oval 35"/>
          <p:cNvSpPr>
            <a:spLocks noChangeArrowheads="1"/>
          </p:cNvSpPr>
          <p:nvPr/>
        </p:nvSpPr>
        <p:spPr bwMode="auto">
          <a:xfrm>
            <a:off x="7193491" y="3239559"/>
            <a:ext cx="192088" cy="192088"/>
          </a:xfrm>
          <a:prstGeom prst="ellipse">
            <a:avLst/>
          </a:prstGeom>
          <a:solidFill>
            <a:schemeClr val="bg1"/>
          </a:solidFill>
          <a:ln w="9525" algn="ctr">
            <a:noFill/>
            <a:round/>
            <a:headEnd/>
            <a:tailEnd/>
          </a:ln>
        </p:spPr>
        <p:txBody>
          <a:bodyPr wrap="none" anchor="ctr"/>
          <a:lstStyle/>
          <a:p>
            <a:endParaRPr lang="en-US"/>
          </a:p>
        </p:txBody>
      </p:sp>
    </p:spTree>
  </p:cSld>
  <p:clrMapOvr>
    <a:masterClrMapping/>
  </p:clrMapOvr>
  <p:transition spd="slow">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874" name="Oval 70"/>
          <p:cNvSpPr>
            <a:spLocks noChangeArrowheads="1"/>
          </p:cNvSpPr>
          <p:nvPr/>
        </p:nvSpPr>
        <p:spPr bwMode="auto">
          <a:xfrm>
            <a:off x="5856777" y="644957"/>
            <a:ext cx="2538072" cy="2537072"/>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sp>
        <p:nvSpPr>
          <p:cNvPr id="30831" name="Oval 26"/>
          <p:cNvSpPr>
            <a:spLocks noChangeArrowheads="1"/>
          </p:cNvSpPr>
          <p:nvPr/>
        </p:nvSpPr>
        <p:spPr bwMode="auto">
          <a:xfrm>
            <a:off x="4558202" y="4186669"/>
            <a:ext cx="2538072" cy="2537073"/>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sp>
        <p:nvSpPr>
          <p:cNvPr id="30756" name="Oval 155"/>
          <p:cNvSpPr>
            <a:spLocks noChangeArrowheads="1"/>
          </p:cNvSpPr>
          <p:nvPr/>
        </p:nvSpPr>
        <p:spPr bwMode="auto">
          <a:xfrm>
            <a:off x="1165225" y="2854325"/>
            <a:ext cx="2538413" cy="2536825"/>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sp>
        <p:nvSpPr>
          <p:cNvPr id="30864" name="Oval 48"/>
          <p:cNvSpPr>
            <a:spLocks noChangeArrowheads="1"/>
          </p:cNvSpPr>
          <p:nvPr/>
        </p:nvSpPr>
        <p:spPr bwMode="auto">
          <a:xfrm>
            <a:off x="6833523" y="2000117"/>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65" name="Oval 49"/>
          <p:cNvSpPr>
            <a:spLocks noChangeArrowheads="1"/>
          </p:cNvSpPr>
          <p:nvPr/>
        </p:nvSpPr>
        <p:spPr bwMode="auto">
          <a:xfrm>
            <a:off x="7277098" y="1556717"/>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66" name="Oval 50"/>
          <p:cNvSpPr>
            <a:spLocks noChangeArrowheads="1"/>
          </p:cNvSpPr>
          <p:nvPr/>
        </p:nvSpPr>
        <p:spPr bwMode="auto">
          <a:xfrm>
            <a:off x="7266817" y="1897343"/>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67" name="Oval 51"/>
          <p:cNvSpPr>
            <a:spLocks noChangeArrowheads="1"/>
          </p:cNvSpPr>
          <p:nvPr/>
        </p:nvSpPr>
        <p:spPr bwMode="auto">
          <a:xfrm>
            <a:off x="6843805" y="1474497"/>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3" name="Group 52"/>
          <p:cNvGrpSpPr>
            <a:grpSpLocks/>
          </p:cNvGrpSpPr>
          <p:nvPr/>
        </p:nvGrpSpPr>
        <p:grpSpPr bwMode="auto">
          <a:xfrm>
            <a:off x="6914307" y="1765203"/>
            <a:ext cx="340760" cy="340625"/>
            <a:chOff x="1304" y="2479"/>
            <a:chExt cx="384" cy="384"/>
          </a:xfrm>
        </p:grpSpPr>
        <p:sp>
          <p:nvSpPr>
            <p:cNvPr id="30905" name="Oval 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906" name="AutoShape 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4" name="Group 55"/>
          <p:cNvGrpSpPr>
            <a:grpSpLocks/>
          </p:cNvGrpSpPr>
          <p:nvPr/>
        </p:nvGrpSpPr>
        <p:grpSpPr bwMode="auto">
          <a:xfrm>
            <a:off x="7230097" y="1740244"/>
            <a:ext cx="340760" cy="340625"/>
            <a:chOff x="1304" y="2479"/>
            <a:chExt cx="384" cy="384"/>
          </a:xfrm>
        </p:grpSpPr>
        <p:sp>
          <p:nvSpPr>
            <p:cNvPr id="30903"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904"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5" name="Group 58"/>
          <p:cNvGrpSpPr>
            <a:grpSpLocks/>
          </p:cNvGrpSpPr>
          <p:nvPr/>
        </p:nvGrpSpPr>
        <p:grpSpPr bwMode="auto">
          <a:xfrm>
            <a:off x="7009778" y="2019204"/>
            <a:ext cx="340760" cy="340625"/>
            <a:chOff x="1304" y="2479"/>
            <a:chExt cx="384" cy="384"/>
          </a:xfrm>
        </p:grpSpPr>
        <p:sp>
          <p:nvSpPr>
            <p:cNvPr id="30901"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902"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6" name="Group 61"/>
          <p:cNvGrpSpPr>
            <a:grpSpLocks/>
          </p:cNvGrpSpPr>
          <p:nvPr/>
        </p:nvGrpSpPr>
        <p:grpSpPr bwMode="auto">
          <a:xfrm>
            <a:off x="6686644" y="1589018"/>
            <a:ext cx="340760" cy="340625"/>
            <a:chOff x="1304" y="2479"/>
            <a:chExt cx="384" cy="384"/>
          </a:xfrm>
        </p:grpSpPr>
        <p:sp>
          <p:nvSpPr>
            <p:cNvPr id="30899"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900"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7" name="Group 64"/>
          <p:cNvGrpSpPr>
            <a:grpSpLocks/>
          </p:cNvGrpSpPr>
          <p:nvPr/>
        </p:nvGrpSpPr>
        <p:grpSpPr bwMode="auto">
          <a:xfrm>
            <a:off x="7033279" y="1502393"/>
            <a:ext cx="340760" cy="340625"/>
            <a:chOff x="1304" y="2479"/>
            <a:chExt cx="384" cy="384"/>
          </a:xfrm>
        </p:grpSpPr>
        <p:sp>
          <p:nvSpPr>
            <p:cNvPr id="30897" name="Oval 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98" name="AutoShape 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8" name="Group 67"/>
          <p:cNvGrpSpPr>
            <a:grpSpLocks/>
          </p:cNvGrpSpPr>
          <p:nvPr/>
        </p:nvGrpSpPr>
        <p:grpSpPr bwMode="auto">
          <a:xfrm>
            <a:off x="6689581" y="1914961"/>
            <a:ext cx="340760" cy="340625"/>
            <a:chOff x="1304" y="2479"/>
            <a:chExt cx="384" cy="384"/>
          </a:xfrm>
        </p:grpSpPr>
        <p:sp>
          <p:nvSpPr>
            <p:cNvPr id="30895"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96"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30875" name="Oval 71"/>
          <p:cNvSpPr>
            <a:spLocks noChangeArrowheads="1"/>
          </p:cNvSpPr>
          <p:nvPr/>
        </p:nvSpPr>
        <p:spPr bwMode="auto">
          <a:xfrm>
            <a:off x="5803900" y="1721157"/>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76" name="Oval 72"/>
          <p:cNvSpPr>
            <a:spLocks noChangeArrowheads="1"/>
          </p:cNvSpPr>
          <p:nvPr/>
        </p:nvSpPr>
        <p:spPr bwMode="auto">
          <a:xfrm>
            <a:off x="6924588" y="611188"/>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77" name="Oval 73"/>
          <p:cNvSpPr>
            <a:spLocks noChangeArrowheads="1"/>
          </p:cNvSpPr>
          <p:nvPr/>
        </p:nvSpPr>
        <p:spPr bwMode="auto">
          <a:xfrm>
            <a:off x="6924588" y="2807635"/>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78" name="Oval 74"/>
          <p:cNvSpPr>
            <a:spLocks noChangeArrowheads="1"/>
          </p:cNvSpPr>
          <p:nvPr/>
        </p:nvSpPr>
        <p:spPr bwMode="auto">
          <a:xfrm>
            <a:off x="8033526" y="1721157"/>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79" name="Oval 75"/>
          <p:cNvSpPr>
            <a:spLocks noChangeArrowheads="1"/>
          </p:cNvSpPr>
          <p:nvPr/>
        </p:nvSpPr>
        <p:spPr bwMode="auto">
          <a:xfrm>
            <a:off x="7681016" y="940068"/>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80" name="Oval 76"/>
          <p:cNvSpPr>
            <a:spLocks noChangeArrowheads="1"/>
          </p:cNvSpPr>
          <p:nvPr/>
        </p:nvSpPr>
        <p:spPr bwMode="auto">
          <a:xfrm>
            <a:off x="6125565" y="940068"/>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81" name="Oval 77"/>
          <p:cNvSpPr>
            <a:spLocks noChangeArrowheads="1"/>
          </p:cNvSpPr>
          <p:nvPr/>
        </p:nvSpPr>
        <p:spPr bwMode="auto">
          <a:xfrm>
            <a:off x="6146129" y="2487564"/>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82" name="Oval 78"/>
          <p:cNvSpPr>
            <a:spLocks noChangeArrowheads="1"/>
          </p:cNvSpPr>
          <p:nvPr/>
        </p:nvSpPr>
        <p:spPr bwMode="auto">
          <a:xfrm>
            <a:off x="7692766" y="2489032"/>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9" name="Group 79"/>
          <p:cNvGrpSpPr>
            <a:grpSpLocks/>
          </p:cNvGrpSpPr>
          <p:nvPr/>
        </p:nvGrpSpPr>
        <p:grpSpPr bwMode="auto">
          <a:xfrm>
            <a:off x="5894965" y="1771076"/>
            <a:ext cx="267320" cy="267215"/>
            <a:chOff x="3092" y="2594"/>
            <a:chExt cx="182" cy="182"/>
          </a:xfrm>
        </p:grpSpPr>
        <p:sp>
          <p:nvSpPr>
            <p:cNvPr id="30893" name="Oval 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94" name="Line 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10" name="Group 82"/>
          <p:cNvGrpSpPr>
            <a:grpSpLocks/>
          </p:cNvGrpSpPr>
          <p:nvPr/>
        </p:nvGrpSpPr>
        <p:grpSpPr bwMode="auto">
          <a:xfrm>
            <a:off x="6978933" y="2863427"/>
            <a:ext cx="267320" cy="267215"/>
            <a:chOff x="3092" y="2594"/>
            <a:chExt cx="182" cy="182"/>
          </a:xfrm>
        </p:grpSpPr>
        <p:sp>
          <p:nvSpPr>
            <p:cNvPr id="30891" name="Oval 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92" name="Line 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11" name="Group 85"/>
          <p:cNvGrpSpPr>
            <a:grpSpLocks/>
          </p:cNvGrpSpPr>
          <p:nvPr/>
        </p:nvGrpSpPr>
        <p:grpSpPr bwMode="auto">
          <a:xfrm>
            <a:off x="8073183" y="1771076"/>
            <a:ext cx="267320" cy="267215"/>
            <a:chOff x="3092" y="2594"/>
            <a:chExt cx="182" cy="182"/>
          </a:xfrm>
        </p:grpSpPr>
        <p:sp>
          <p:nvSpPr>
            <p:cNvPr id="30889" name="Oval 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90" name="Line 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12" name="Group 88"/>
          <p:cNvGrpSpPr>
            <a:grpSpLocks/>
          </p:cNvGrpSpPr>
          <p:nvPr/>
        </p:nvGrpSpPr>
        <p:grpSpPr bwMode="auto">
          <a:xfrm>
            <a:off x="6987746" y="668448"/>
            <a:ext cx="267320" cy="267215"/>
            <a:chOff x="3092" y="2594"/>
            <a:chExt cx="182" cy="182"/>
          </a:xfrm>
        </p:grpSpPr>
        <p:sp>
          <p:nvSpPr>
            <p:cNvPr id="30887" name="Oval 8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88" name="Line 9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0723" name="Oval 2"/>
          <p:cNvSpPr>
            <a:spLocks noChangeArrowheads="1"/>
          </p:cNvSpPr>
          <p:nvPr/>
        </p:nvSpPr>
        <p:spPr bwMode="auto">
          <a:xfrm>
            <a:off x="3556000" y="1790700"/>
            <a:ext cx="2538413" cy="2538413"/>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sp>
        <p:nvSpPr>
          <p:cNvPr id="30821" name="Oval 4"/>
          <p:cNvSpPr>
            <a:spLocks noChangeArrowheads="1"/>
          </p:cNvSpPr>
          <p:nvPr/>
        </p:nvSpPr>
        <p:spPr bwMode="auto">
          <a:xfrm>
            <a:off x="5534948" y="5541830"/>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22" name="Oval 5"/>
          <p:cNvSpPr>
            <a:spLocks noChangeArrowheads="1"/>
          </p:cNvSpPr>
          <p:nvPr/>
        </p:nvSpPr>
        <p:spPr bwMode="auto">
          <a:xfrm>
            <a:off x="5978523" y="5098430"/>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23" name="Oval 6"/>
          <p:cNvSpPr>
            <a:spLocks noChangeArrowheads="1"/>
          </p:cNvSpPr>
          <p:nvPr/>
        </p:nvSpPr>
        <p:spPr bwMode="auto">
          <a:xfrm>
            <a:off x="5968242" y="5439055"/>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24" name="Oval 7"/>
          <p:cNvSpPr>
            <a:spLocks noChangeArrowheads="1"/>
          </p:cNvSpPr>
          <p:nvPr/>
        </p:nvSpPr>
        <p:spPr bwMode="auto">
          <a:xfrm>
            <a:off x="5545230" y="5016210"/>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14" name="Group 8"/>
          <p:cNvGrpSpPr>
            <a:grpSpLocks/>
          </p:cNvGrpSpPr>
          <p:nvPr/>
        </p:nvGrpSpPr>
        <p:grpSpPr bwMode="auto">
          <a:xfrm>
            <a:off x="5615732" y="5306916"/>
            <a:ext cx="340760" cy="340626"/>
            <a:chOff x="1304" y="2479"/>
            <a:chExt cx="384" cy="384"/>
          </a:xfrm>
        </p:grpSpPr>
        <p:sp>
          <p:nvSpPr>
            <p:cNvPr id="30862" name="Oval 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63" name="AutoShape 1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5" name="Group 11"/>
          <p:cNvGrpSpPr>
            <a:grpSpLocks/>
          </p:cNvGrpSpPr>
          <p:nvPr/>
        </p:nvGrpSpPr>
        <p:grpSpPr bwMode="auto">
          <a:xfrm>
            <a:off x="5931522" y="5281956"/>
            <a:ext cx="340760" cy="340626"/>
            <a:chOff x="1304" y="2479"/>
            <a:chExt cx="384" cy="384"/>
          </a:xfrm>
        </p:grpSpPr>
        <p:sp>
          <p:nvSpPr>
            <p:cNvPr id="30860" name="Oval 1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61" name="AutoShape 1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6" name="Group 14"/>
          <p:cNvGrpSpPr>
            <a:grpSpLocks/>
          </p:cNvGrpSpPr>
          <p:nvPr/>
        </p:nvGrpSpPr>
        <p:grpSpPr bwMode="auto">
          <a:xfrm>
            <a:off x="5711203" y="5560917"/>
            <a:ext cx="340760" cy="340626"/>
            <a:chOff x="1304" y="2479"/>
            <a:chExt cx="384" cy="384"/>
          </a:xfrm>
        </p:grpSpPr>
        <p:sp>
          <p:nvSpPr>
            <p:cNvPr id="30858" name="Oval 1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59" name="AutoShape 1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7" name="Group 17"/>
          <p:cNvGrpSpPr>
            <a:grpSpLocks/>
          </p:cNvGrpSpPr>
          <p:nvPr/>
        </p:nvGrpSpPr>
        <p:grpSpPr bwMode="auto">
          <a:xfrm>
            <a:off x="5388069" y="5130730"/>
            <a:ext cx="340760" cy="340626"/>
            <a:chOff x="1304" y="2479"/>
            <a:chExt cx="384" cy="384"/>
          </a:xfrm>
        </p:grpSpPr>
        <p:sp>
          <p:nvSpPr>
            <p:cNvPr id="30856" name="Oval 1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57" name="AutoShape 1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8" name="Group 20"/>
          <p:cNvGrpSpPr>
            <a:grpSpLocks/>
          </p:cNvGrpSpPr>
          <p:nvPr/>
        </p:nvGrpSpPr>
        <p:grpSpPr bwMode="auto">
          <a:xfrm>
            <a:off x="5734704" y="5044106"/>
            <a:ext cx="340760" cy="340626"/>
            <a:chOff x="1304" y="2479"/>
            <a:chExt cx="384" cy="384"/>
          </a:xfrm>
        </p:grpSpPr>
        <p:sp>
          <p:nvSpPr>
            <p:cNvPr id="30854" name="Oval 2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55" name="AutoShape 2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9" name="Group 23"/>
          <p:cNvGrpSpPr>
            <a:grpSpLocks/>
          </p:cNvGrpSpPr>
          <p:nvPr/>
        </p:nvGrpSpPr>
        <p:grpSpPr bwMode="auto">
          <a:xfrm>
            <a:off x="5391006" y="5456674"/>
            <a:ext cx="340760" cy="340626"/>
            <a:chOff x="1304" y="2479"/>
            <a:chExt cx="384" cy="384"/>
          </a:xfrm>
        </p:grpSpPr>
        <p:sp>
          <p:nvSpPr>
            <p:cNvPr id="30852" name="Oval 2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53" name="AutoShape 2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30832" name="Oval 27"/>
          <p:cNvSpPr>
            <a:spLocks noChangeArrowheads="1"/>
          </p:cNvSpPr>
          <p:nvPr/>
        </p:nvSpPr>
        <p:spPr bwMode="auto">
          <a:xfrm>
            <a:off x="4505325" y="5262869"/>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33" name="Oval 28"/>
          <p:cNvSpPr>
            <a:spLocks noChangeArrowheads="1"/>
          </p:cNvSpPr>
          <p:nvPr/>
        </p:nvSpPr>
        <p:spPr bwMode="auto">
          <a:xfrm>
            <a:off x="5626013" y="4152900"/>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34" name="Oval 29"/>
          <p:cNvSpPr>
            <a:spLocks noChangeArrowheads="1"/>
          </p:cNvSpPr>
          <p:nvPr/>
        </p:nvSpPr>
        <p:spPr bwMode="auto">
          <a:xfrm>
            <a:off x="5626013" y="6349347"/>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35" name="Oval 30"/>
          <p:cNvSpPr>
            <a:spLocks noChangeArrowheads="1"/>
          </p:cNvSpPr>
          <p:nvPr/>
        </p:nvSpPr>
        <p:spPr bwMode="auto">
          <a:xfrm>
            <a:off x="6734951" y="5262869"/>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36" name="Oval 31"/>
          <p:cNvSpPr>
            <a:spLocks noChangeArrowheads="1"/>
          </p:cNvSpPr>
          <p:nvPr/>
        </p:nvSpPr>
        <p:spPr bwMode="auto">
          <a:xfrm>
            <a:off x="6382441" y="4481780"/>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37" name="Oval 32"/>
          <p:cNvSpPr>
            <a:spLocks noChangeArrowheads="1"/>
          </p:cNvSpPr>
          <p:nvPr/>
        </p:nvSpPr>
        <p:spPr bwMode="auto">
          <a:xfrm>
            <a:off x="4826990" y="4481780"/>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38" name="Oval 33"/>
          <p:cNvSpPr>
            <a:spLocks noChangeArrowheads="1"/>
          </p:cNvSpPr>
          <p:nvPr/>
        </p:nvSpPr>
        <p:spPr bwMode="auto">
          <a:xfrm>
            <a:off x="4847554" y="6029277"/>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839" name="Oval 34"/>
          <p:cNvSpPr>
            <a:spLocks noChangeArrowheads="1"/>
          </p:cNvSpPr>
          <p:nvPr/>
        </p:nvSpPr>
        <p:spPr bwMode="auto">
          <a:xfrm>
            <a:off x="6394191" y="6030745"/>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20" name="Group 35"/>
          <p:cNvGrpSpPr>
            <a:grpSpLocks/>
          </p:cNvGrpSpPr>
          <p:nvPr/>
        </p:nvGrpSpPr>
        <p:grpSpPr bwMode="auto">
          <a:xfrm>
            <a:off x="4596390" y="5312789"/>
            <a:ext cx="267320" cy="267215"/>
            <a:chOff x="3092" y="2594"/>
            <a:chExt cx="182" cy="182"/>
          </a:xfrm>
        </p:grpSpPr>
        <p:sp>
          <p:nvSpPr>
            <p:cNvPr id="30850" name="Oval 3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51" name="Line 3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21" name="Group 38"/>
          <p:cNvGrpSpPr>
            <a:grpSpLocks/>
          </p:cNvGrpSpPr>
          <p:nvPr/>
        </p:nvGrpSpPr>
        <p:grpSpPr bwMode="auto">
          <a:xfrm>
            <a:off x="5680358" y="6405140"/>
            <a:ext cx="267320" cy="267215"/>
            <a:chOff x="3092" y="2594"/>
            <a:chExt cx="182" cy="182"/>
          </a:xfrm>
        </p:grpSpPr>
        <p:sp>
          <p:nvSpPr>
            <p:cNvPr id="30848" name="Oval 3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49" name="Line 4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22" name="Group 41"/>
          <p:cNvGrpSpPr>
            <a:grpSpLocks/>
          </p:cNvGrpSpPr>
          <p:nvPr/>
        </p:nvGrpSpPr>
        <p:grpSpPr bwMode="auto">
          <a:xfrm>
            <a:off x="6774608" y="5312789"/>
            <a:ext cx="267320" cy="267215"/>
            <a:chOff x="3092" y="2594"/>
            <a:chExt cx="182" cy="182"/>
          </a:xfrm>
        </p:grpSpPr>
        <p:sp>
          <p:nvSpPr>
            <p:cNvPr id="30846" name="Oval 4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47" name="Line 4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23" name="Group 44"/>
          <p:cNvGrpSpPr>
            <a:grpSpLocks/>
          </p:cNvGrpSpPr>
          <p:nvPr/>
        </p:nvGrpSpPr>
        <p:grpSpPr bwMode="auto">
          <a:xfrm>
            <a:off x="5689171" y="4210160"/>
            <a:ext cx="267320" cy="267215"/>
            <a:chOff x="3092" y="2594"/>
            <a:chExt cx="182" cy="182"/>
          </a:xfrm>
        </p:grpSpPr>
        <p:sp>
          <p:nvSpPr>
            <p:cNvPr id="30844" name="Oval 4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45" name="Line 4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0725" name="Oval 91"/>
          <p:cNvSpPr>
            <a:spLocks noChangeArrowheads="1"/>
          </p:cNvSpPr>
          <p:nvPr/>
        </p:nvSpPr>
        <p:spPr bwMode="auto">
          <a:xfrm>
            <a:off x="4532313" y="3146425"/>
            <a:ext cx="296862"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26" name="Oval 92"/>
          <p:cNvSpPr>
            <a:spLocks noChangeArrowheads="1"/>
          </p:cNvSpPr>
          <p:nvPr/>
        </p:nvSpPr>
        <p:spPr bwMode="auto">
          <a:xfrm>
            <a:off x="4976813" y="2703513"/>
            <a:ext cx="296862"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27" name="Oval 93"/>
          <p:cNvSpPr>
            <a:spLocks noChangeArrowheads="1"/>
          </p:cNvSpPr>
          <p:nvPr/>
        </p:nvSpPr>
        <p:spPr bwMode="auto">
          <a:xfrm>
            <a:off x="4965700" y="3043238"/>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28" name="Oval 94"/>
          <p:cNvSpPr>
            <a:spLocks noChangeArrowheads="1"/>
          </p:cNvSpPr>
          <p:nvPr/>
        </p:nvSpPr>
        <p:spPr bwMode="auto">
          <a:xfrm>
            <a:off x="4543425" y="2620963"/>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24" name="Group 95"/>
          <p:cNvGrpSpPr>
            <a:grpSpLocks/>
          </p:cNvGrpSpPr>
          <p:nvPr/>
        </p:nvGrpSpPr>
        <p:grpSpPr bwMode="auto">
          <a:xfrm>
            <a:off x="4613275" y="2911475"/>
            <a:ext cx="341313" cy="341313"/>
            <a:chOff x="1304" y="2479"/>
            <a:chExt cx="384" cy="384"/>
          </a:xfrm>
        </p:grpSpPr>
        <p:sp>
          <p:nvSpPr>
            <p:cNvPr id="30819" name="Oval 9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20" name="AutoShape 9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5" name="Group 98"/>
          <p:cNvGrpSpPr>
            <a:grpSpLocks/>
          </p:cNvGrpSpPr>
          <p:nvPr/>
        </p:nvGrpSpPr>
        <p:grpSpPr bwMode="auto">
          <a:xfrm>
            <a:off x="4929188" y="2886075"/>
            <a:ext cx="341312" cy="341313"/>
            <a:chOff x="1304" y="2479"/>
            <a:chExt cx="384" cy="384"/>
          </a:xfrm>
        </p:grpSpPr>
        <p:sp>
          <p:nvSpPr>
            <p:cNvPr id="30817" name="Oval 9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18" name="AutoShape 10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6" name="Group 101"/>
          <p:cNvGrpSpPr>
            <a:grpSpLocks/>
          </p:cNvGrpSpPr>
          <p:nvPr/>
        </p:nvGrpSpPr>
        <p:grpSpPr bwMode="auto">
          <a:xfrm>
            <a:off x="4708525" y="3165475"/>
            <a:ext cx="341313" cy="341313"/>
            <a:chOff x="1304" y="2479"/>
            <a:chExt cx="384" cy="384"/>
          </a:xfrm>
        </p:grpSpPr>
        <p:sp>
          <p:nvSpPr>
            <p:cNvPr id="30815" name="Oval 10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16" name="AutoShape 10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7" name="Group 104"/>
          <p:cNvGrpSpPr>
            <a:grpSpLocks/>
          </p:cNvGrpSpPr>
          <p:nvPr/>
        </p:nvGrpSpPr>
        <p:grpSpPr bwMode="auto">
          <a:xfrm>
            <a:off x="4386263" y="2735263"/>
            <a:ext cx="341312" cy="341312"/>
            <a:chOff x="1304" y="2479"/>
            <a:chExt cx="384" cy="384"/>
          </a:xfrm>
        </p:grpSpPr>
        <p:sp>
          <p:nvSpPr>
            <p:cNvPr id="30813" name="Oval 10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14" name="AutoShape 10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8" name="Group 107"/>
          <p:cNvGrpSpPr>
            <a:grpSpLocks/>
          </p:cNvGrpSpPr>
          <p:nvPr/>
        </p:nvGrpSpPr>
        <p:grpSpPr bwMode="auto">
          <a:xfrm>
            <a:off x="4732338" y="2649538"/>
            <a:ext cx="341312" cy="339725"/>
            <a:chOff x="1304" y="2479"/>
            <a:chExt cx="384" cy="384"/>
          </a:xfrm>
        </p:grpSpPr>
        <p:sp>
          <p:nvSpPr>
            <p:cNvPr id="30811" name="Oval 10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12" name="AutoShape 10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9" name="Group 110"/>
          <p:cNvGrpSpPr>
            <a:grpSpLocks/>
          </p:cNvGrpSpPr>
          <p:nvPr/>
        </p:nvGrpSpPr>
        <p:grpSpPr bwMode="auto">
          <a:xfrm>
            <a:off x="4389438" y="3062288"/>
            <a:ext cx="339725" cy="339725"/>
            <a:chOff x="1304" y="2479"/>
            <a:chExt cx="384" cy="384"/>
          </a:xfrm>
        </p:grpSpPr>
        <p:sp>
          <p:nvSpPr>
            <p:cNvPr id="30809" name="Oval 11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10" name="AutoShape 11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30735" name="Oval 113"/>
          <p:cNvSpPr>
            <a:spLocks noChangeArrowheads="1"/>
          </p:cNvSpPr>
          <p:nvPr/>
        </p:nvSpPr>
        <p:spPr bwMode="auto">
          <a:xfrm>
            <a:off x="3503613" y="2867025"/>
            <a:ext cx="401637"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36" name="Oval 114"/>
          <p:cNvSpPr>
            <a:spLocks noChangeArrowheads="1"/>
          </p:cNvSpPr>
          <p:nvPr/>
        </p:nvSpPr>
        <p:spPr bwMode="auto">
          <a:xfrm>
            <a:off x="4624388" y="1757363"/>
            <a:ext cx="401637"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37" name="Oval 115"/>
          <p:cNvSpPr>
            <a:spLocks noChangeArrowheads="1"/>
          </p:cNvSpPr>
          <p:nvPr/>
        </p:nvSpPr>
        <p:spPr bwMode="auto">
          <a:xfrm>
            <a:off x="4624388" y="3954463"/>
            <a:ext cx="401637" cy="401637"/>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38" name="Oval 116"/>
          <p:cNvSpPr>
            <a:spLocks noChangeArrowheads="1"/>
          </p:cNvSpPr>
          <p:nvPr/>
        </p:nvSpPr>
        <p:spPr bwMode="auto">
          <a:xfrm>
            <a:off x="5732463" y="2867025"/>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39" name="Oval 117"/>
          <p:cNvSpPr>
            <a:spLocks noChangeArrowheads="1"/>
          </p:cNvSpPr>
          <p:nvPr/>
        </p:nvSpPr>
        <p:spPr bwMode="auto">
          <a:xfrm>
            <a:off x="5380038" y="2085975"/>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40" name="Oval 118"/>
          <p:cNvSpPr>
            <a:spLocks noChangeArrowheads="1"/>
          </p:cNvSpPr>
          <p:nvPr/>
        </p:nvSpPr>
        <p:spPr bwMode="auto">
          <a:xfrm>
            <a:off x="3825875" y="2085975"/>
            <a:ext cx="401638"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41" name="Oval 119"/>
          <p:cNvSpPr>
            <a:spLocks noChangeArrowheads="1"/>
          </p:cNvSpPr>
          <p:nvPr/>
        </p:nvSpPr>
        <p:spPr bwMode="auto">
          <a:xfrm>
            <a:off x="3846513" y="3633788"/>
            <a:ext cx="401637"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30" name="Group 120"/>
          <p:cNvGrpSpPr>
            <a:grpSpLocks/>
          </p:cNvGrpSpPr>
          <p:nvPr/>
        </p:nvGrpSpPr>
        <p:grpSpPr bwMode="auto">
          <a:xfrm>
            <a:off x="3594100" y="2917825"/>
            <a:ext cx="268288" cy="266700"/>
            <a:chOff x="3092" y="2594"/>
            <a:chExt cx="182" cy="182"/>
          </a:xfrm>
        </p:grpSpPr>
        <p:sp>
          <p:nvSpPr>
            <p:cNvPr id="30807" name="Oval 12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08" name="Line 12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1" name="Group 123"/>
          <p:cNvGrpSpPr>
            <a:grpSpLocks/>
          </p:cNvGrpSpPr>
          <p:nvPr/>
        </p:nvGrpSpPr>
        <p:grpSpPr bwMode="auto">
          <a:xfrm>
            <a:off x="4678363" y="4010025"/>
            <a:ext cx="266700" cy="268288"/>
            <a:chOff x="3092" y="2594"/>
            <a:chExt cx="182" cy="182"/>
          </a:xfrm>
        </p:grpSpPr>
        <p:sp>
          <p:nvSpPr>
            <p:cNvPr id="30805" name="Oval 12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06" name="Line 12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0720" name="Group 126"/>
          <p:cNvGrpSpPr>
            <a:grpSpLocks/>
          </p:cNvGrpSpPr>
          <p:nvPr/>
        </p:nvGrpSpPr>
        <p:grpSpPr bwMode="auto">
          <a:xfrm>
            <a:off x="5772150" y="2917825"/>
            <a:ext cx="266700" cy="266700"/>
            <a:chOff x="3092" y="2594"/>
            <a:chExt cx="182" cy="182"/>
          </a:xfrm>
        </p:grpSpPr>
        <p:sp>
          <p:nvSpPr>
            <p:cNvPr id="30803" name="Oval 12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04" name="Line 12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0721" name="Group 129"/>
          <p:cNvGrpSpPr>
            <a:grpSpLocks/>
          </p:cNvGrpSpPr>
          <p:nvPr/>
        </p:nvGrpSpPr>
        <p:grpSpPr bwMode="auto">
          <a:xfrm>
            <a:off x="4687888" y="1814513"/>
            <a:ext cx="266700" cy="266700"/>
            <a:chOff x="3092" y="2594"/>
            <a:chExt cx="182" cy="182"/>
          </a:xfrm>
        </p:grpSpPr>
        <p:sp>
          <p:nvSpPr>
            <p:cNvPr id="30801" name="Oval 13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02" name="Line 13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0746" name="Oval 133"/>
          <p:cNvSpPr>
            <a:spLocks noChangeArrowheads="1"/>
          </p:cNvSpPr>
          <p:nvPr/>
        </p:nvSpPr>
        <p:spPr bwMode="auto">
          <a:xfrm>
            <a:off x="2143125" y="4210050"/>
            <a:ext cx="295275" cy="29686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47" name="Oval 134"/>
          <p:cNvSpPr>
            <a:spLocks noChangeArrowheads="1"/>
          </p:cNvSpPr>
          <p:nvPr/>
        </p:nvSpPr>
        <p:spPr bwMode="auto">
          <a:xfrm>
            <a:off x="2586038" y="3767138"/>
            <a:ext cx="296862" cy="29527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48" name="Oval 135"/>
          <p:cNvSpPr>
            <a:spLocks noChangeArrowheads="1"/>
          </p:cNvSpPr>
          <p:nvPr/>
        </p:nvSpPr>
        <p:spPr bwMode="auto">
          <a:xfrm>
            <a:off x="2576513" y="4106863"/>
            <a:ext cx="295275"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49" name="Oval 136"/>
          <p:cNvSpPr>
            <a:spLocks noChangeArrowheads="1"/>
          </p:cNvSpPr>
          <p:nvPr/>
        </p:nvSpPr>
        <p:spPr bwMode="auto">
          <a:xfrm>
            <a:off x="2152650" y="3684588"/>
            <a:ext cx="296863" cy="29686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30722" name="Group 137"/>
          <p:cNvGrpSpPr>
            <a:grpSpLocks/>
          </p:cNvGrpSpPr>
          <p:nvPr/>
        </p:nvGrpSpPr>
        <p:grpSpPr bwMode="auto">
          <a:xfrm>
            <a:off x="2222500" y="3975100"/>
            <a:ext cx="341313" cy="341313"/>
            <a:chOff x="1304" y="2479"/>
            <a:chExt cx="384" cy="384"/>
          </a:xfrm>
        </p:grpSpPr>
        <p:sp>
          <p:nvSpPr>
            <p:cNvPr id="30799" name="Oval 13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800" name="AutoShape 13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0724" name="Group 140"/>
          <p:cNvGrpSpPr>
            <a:grpSpLocks/>
          </p:cNvGrpSpPr>
          <p:nvPr/>
        </p:nvGrpSpPr>
        <p:grpSpPr bwMode="auto">
          <a:xfrm>
            <a:off x="2538413" y="3949700"/>
            <a:ext cx="341312" cy="341313"/>
            <a:chOff x="1304" y="2479"/>
            <a:chExt cx="384" cy="384"/>
          </a:xfrm>
        </p:grpSpPr>
        <p:sp>
          <p:nvSpPr>
            <p:cNvPr id="30797" name="Oval 14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98" name="AutoShape 14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0729" name="Group 143"/>
          <p:cNvGrpSpPr>
            <a:grpSpLocks/>
          </p:cNvGrpSpPr>
          <p:nvPr/>
        </p:nvGrpSpPr>
        <p:grpSpPr bwMode="auto">
          <a:xfrm>
            <a:off x="2319338" y="4229100"/>
            <a:ext cx="339725" cy="341313"/>
            <a:chOff x="1304" y="2479"/>
            <a:chExt cx="384" cy="384"/>
          </a:xfrm>
        </p:grpSpPr>
        <p:sp>
          <p:nvSpPr>
            <p:cNvPr id="30795" name="Oval 14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96" name="AutoShape 14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0730" name="Group 146"/>
          <p:cNvGrpSpPr>
            <a:grpSpLocks/>
          </p:cNvGrpSpPr>
          <p:nvPr/>
        </p:nvGrpSpPr>
        <p:grpSpPr bwMode="auto">
          <a:xfrm>
            <a:off x="1995488" y="3798888"/>
            <a:ext cx="341312" cy="341312"/>
            <a:chOff x="1304" y="2479"/>
            <a:chExt cx="384" cy="384"/>
          </a:xfrm>
        </p:grpSpPr>
        <p:sp>
          <p:nvSpPr>
            <p:cNvPr id="30793" name="Oval 14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94" name="AutoShape 14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0731" name="Group 149"/>
          <p:cNvGrpSpPr>
            <a:grpSpLocks/>
          </p:cNvGrpSpPr>
          <p:nvPr/>
        </p:nvGrpSpPr>
        <p:grpSpPr bwMode="auto">
          <a:xfrm>
            <a:off x="2341563" y="3711575"/>
            <a:ext cx="341312" cy="341313"/>
            <a:chOff x="1304" y="2479"/>
            <a:chExt cx="384" cy="384"/>
          </a:xfrm>
        </p:grpSpPr>
        <p:sp>
          <p:nvSpPr>
            <p:cNvPr id="30791" name="Oval 15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92" name="AutoShape 15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0732" name="Group 152"/>
          <p:cNvGrpSpPr>
            <a:grpSpLocks/>
          </p:cNvGrpSpPr>
          <p:nvPr/>
        </p:nvGrpSpPr>
        <p:grpSpPr bwMode="auto">
          <a:xfrm>
            <a:off x="1998663" y="4124325"/>
            <a:ext cx="341312" cy="341313"/>
            <a:chOff x="1304" y="2479"/>
            <a:chExt cx="384" cy="384"/>
          </a:xfrm>
        </p:grpSpPr>
        <p:sp>
          <p:nvSpPr>
            <p:cNvPr id="30789" name="Oval 1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90" name="AutoShape 1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30757" name="Oval 156"/>
          <p:cNvSpPr>
            <a:spLocks noChangeArrowheads="1"/>
          </p:cNvSpPr>
          <p:nvPr/>
        </p:nvSpPr>
        <p:spPr bwMode="auto">
          <a:xfrm>
            <a:off x="1112838" y="3930650"/>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58" name="Oval 157"/>
          <p:cNvSpPr>
            <a:spLocks noChangeArrowheads="1"/>
          </p:cNvSpPr>
          <p:nvPr/>
        </p:nvSpPr>
        <p:spPr bwMode="auto">
          <a:xfrm>
            <a:off x="2233613" y="2820988"/>
            <a:ext cx="401637" cy="401637"/>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59" name="Oval 158"/>
          <p:cNvSpPr>
            <a:spLocks noChangeArrowheads="1"/>
          </p:cNvSpPr>
          <p:nvPr/>
        </p:nvSpPr>
        <p:spPr bwMode="auto">
          <a:xfrm>
            <a:off x="2233613" y="5018088"/>
            <a:ext cx="401637" cy="401637"/>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60" name="Oval 159"/>
          <p:cNvSpPr>
            <a:spLocks noChangeArrowheads="1"/>
          </p:cNvSpPr>
          <p:nvPr/>
        </p:nvSpPr>
        <p:spPr bwMode="auto">
          <a:xfrm>
            <a:off x="3341688" y="3930650"/>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61" name="Oval 160"/>
          <p:cNvSpPr>
            <a:spLocks noChangeArrowheads="1"/>
          </p:cNvSpPr>
          <p:nvPr/>
        </p:nvSpPr>
        <p:spPr bwMode="auto">
          <a:xfrm>
            <a:off x="2989263" y="3149600"/>
            <a:ext cx="403225"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62" name="Oval 161"/>
          <p:cNvSpPr>
            <a:spLocks noChangeArrowheads="1"/>
          </p:cNvSpPr>
          <p:nvPr/>
        </p:nvSpPr>
        <p:spPr bwMode="auto">
          <a:xfrm>
            <a:off x="1435100" y="3149600"/>
            <a:ext cx="401638"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63" name="Oval 162"/>
          <p:cNvSpPr>
            <a:spLocks noChangeArrowheads="1"/>
          </p:cNvSpPr>
          <p:nvPr/>
        </p:nvSpPr>
        <p:spPr bwMode="auto">
          <a:xfrm>
            <a:off x="1455738" y="4697413"/>
            <a:ext cx="401637" cy="401637"/>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64" name="Oval 163"/>
          <p:cNvSpPr>
            <a:spLocks noChangeArrowheads="1"/>
          </p:cNvSpPr>
          <p:nvPr/>
        </p:nvSpPr>
        <p:spPr bwMode="auto">
          <a:xfrm>
            <a:off x="3001963" y="4687888"/>
            <a:ext cx="401637"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30733" name="Group 164"/>
          <p:cNvGrpSpPr>
            <a:grpSpLocks/>
          </p:cNvGrpSpPr>
          <p:nvPr/>
        </p:nvGrpSpPr>
        <p:grpSpPr bwMode="auto">
          <a:xfrm>
            <a:off x="2295525" y="2884488"/>
            <a:ext cx="268288" cy="266700"/>
            <a:chOff x="3092" y="2594"/>
            <a:chExt cx="182" cy="182"/>
          </a:xfrm>
        </p:grpSpPr>
        <p:sp>
          <p:nvSpPr>
            <p:cNvPr id="30787" name="Oval 16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88" name="Line 16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0734" name="Group 167"/>
          <p:cNvGrpSpPr>
            <a:grpSpLocks/>
          </p:cNvGrpSpPr>
          <p:nvPr/>
        </p:nvGrpSpPr>
        <p:grpSpPr bwMode="auto">
          <a:xfrm>
            <a:off x="2290763" y="5089525"/>
            <a:ext cx="266700" cy="266700"/>
            <a:chOff x="3092" y="2594"/>
            <a:chExt cx="182" cy="182"/>
          </a:xfrm>
        </p:grpSpPr>
        <p:sp>
          <p:nvSpPr>
            <p:cNvPr id="30785" name="Oval 16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86" name="Line 16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0742" name="Group 170"/>
          <p:cNvGrpSpPr>
            <a:grpSpLocks/>
          </p:cNvGrpSpPr>
          <p:nvPr/>
        </p:nvGrpSpPr>
        <p:grpSpPr bwMode="auto">
          <a:xfrm>
            <a:off x="3406775" y="3965575"/>
            <a:ext cx="266700" cy="268288"/>
            <a:chOff x="3092" y="2594"/>
            <a:chExt cx="182" cy="182"/>
          </a:xfrm>
        </p:grpSpPr>
        <p:sp>
          <p:nvSpPr>
            <p:cNvPr id="30783" name="Oval 17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84" name="Line 17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0743" name="Group 173"/>
          <p:cNvGrpSpPr>
            <a:grpSpLocks/>
          </p:cNvGrpSpPr>
          <p:nvPr/>
        </p:nvGrpSpPr>
        <p:grpSpPr bwMode="auto">
          <a:xfrm>
            <a:off x="1201738" y="4006850"/>
            <a:ext cx="266700" cy="266700"/>
            <a:chOff x="3092" y="2594"/>
            <a:chExt cx="182" cy="182"/>
          </a:xfrm>
        </p:grpSpPr>
        <p:sp>
          <p:nvSpPr>
            <p:cNvPr id="30781" name="Oval 17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82" name="Line 17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0769" name="Oval 176"/>
          <p:cNvSpPr>
            <a:spLocks noChangeArrowheads="1"/>
          </p:cNvSpPr>
          <p:nvPr/>
        </p:nvSpPr>
        <p:spPr bwMode="auto">
          <a:xfrm>
            <a:off x="5370513" y="3654425"/>
            <a:ext cx="401637" cy="403225"/>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30770" name="Line 177"/>
          <p:cNvSpPr>
            <a:spLocks noChangeShapeType="1"/>
          </p:cNvSpPr>
          <p:nvPr/>
        </p:nvSpPr>
        <p:spPr bwMode="auto">
          <a:xfrm flipH="1" flipV="1">
            <a:off x="10347325" y="5651500"/>
            <a:ext cx="268288" cy="411163"/>
          </a:xfrm>
          <a:prstGeom prst="line">
            <a:avLst/>
          </a:prstGeom>
          <a:noFill/>
          <a:ln w="38100">
            <a:solidFill>
              <a:schemeClr val="bg1"/>
            </a:solidFill>
            <a:round/>
            <a:headEnd/>
            <a:tailEnd type="triangle" w="med" len="med"/>
          </a:ln>
        </p:spPr>
        <p:txBody>
          <a:bodyPr wrap="none" anchor="ctr"/>
          <a:lstStyle/>
          <a:p>
            <a:endParaRPr lang="en-US">
              <a:solidFill>
                <a:srgbClr val="000000"/>
              </a:solidFill>
            </a:endParaRPr>
          </a:p>
        </p:txBody>
      </p:sp>
      <p:sp>
        <p:nvSpPr>
          <p:cNvPr id="30771" name="Line 178"/>
          <p:cNvSpPr>
            <a:spLocks noChangeShapeType="1"/>
          </p:cNvSpPr>
          <p:nvPr/>
        </p:nvSpPr>
        <p:spPr bwMode="auto">
          <a:xfrm>
            <a:off x="9756775" y="6846888"/>
            <a:ext cx="176213" cy="382587"/>
          </a:xfrm>
          <a:prstGeom prst="line">
            <a:avLst/>
          </a:prstGeom>
          <a:noFill/>
          <a:ln w="38100">
            <a:solidFill>
              <a:schemeClr val="bg1"/>
            </a:solidFill>
            <a:round/>
            <a:headEnd/>
            <a:tailEnd type="triangle" w="med" len="med"/>
          </a:ln>
        </p:spPr>
        <p:txBody>
          <a:bodyPr wrap="none" anchor="ctr"/>
          <a:lstStyle/>
          <a:p>
            <a:endParaRPr lang="en-US">
              <a:solidFill>
                <a:srgbClr val="000000"/>
              </a:solidFill>
            </a:endParaRPr>
          </a:p>
        </p:txBody>
      </p:sp>
      <p:grpSp>
        <p:nvGrpSpPr>
          <p:cNvPr id="30744" name="Group 179"/>
          <p:cNvGrpSpPr>
            <a:grpSpLocks/>
          </p:cNvGrpSpPr>
          <p:nvPr/>
        </p:nvGrpSpPr>
        <p:grpSpPr bwMode="auto">
          <a:xfrm>
            <a:off x="6443663" y="4548188"/>
            <a:ext cx="266700" cy="268287"/>
            <a:chOff x="3092" y="2594"/>
            <a:chExt cx="182" cy="182"/>
          </a:xfrm>
        </p:grpSpPr>
        <p:sp>
          <p:nvSpPr>
            <p:cNvPr id="30779" name="Oval 1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80" name="Line 1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0745" name="Group 182"/>
          <p:cNvGrpSpPr>
            <a:grpSpLocks/>
          </p:cNvGrpSpPr>
          <p:nvPr/>
        </p:nvGrpSpPr>
        <p:grpSpPr bwMode="auto">
          <a:xfrm>
            <a:off x="6443663" y="6084888"/>
            <a:ext cx="266700" cy="266700"/>
            <a:chOff x="3092" y="2594"/>
            <a:chExt cx="182" cy="182"/>
          </a:xfrm>
        </p:grpSpPr>
        <p:sp>
          <p:nvSpPr>
            <p:cNvPr id="30777" name="Oval 1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78" name="Line 1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30750" name="Group 185"/>
          <p:cNvGrpSpPr>
            <a:grpSpLocks/>
          </p:cNvGrpSpPr>
          <p:nvPr/>
        </p:nvGrpSpPr>
        <p:grpSpPr bwMode="auto">
          <a:xfrm>
            <a:off x="4906963" y="6096000"/>
            <a:ext cx="266700" cy="266700"/>
            <a:chOff x="3092" y="2594"/>
            <a:chExt cx="182" cy="182"/>
          </a:xfrm>
        </p:grpSpPr>
        <p:sp>
          <p:nvSpPr>
            <p:cNvPr id="30775" name="Oval 1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776" name="Line 1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188" name="Oval 26"/>
          <p:cNvSpPr>
            <a:spLocks noChangeArrowheads="1"/>
          </p:cNvSpPr>
          <p:nvPr/>
        </p:nvSpPr>
        <p:spPr bwMode="auto">
          <a:xfrm>
            <a:off x="2472227" y="-518681"/>
            <a:ext cx="2538072" cy="2537073"/>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sp>
        <p:nvSpPr>
          <p:cNvPr id="189" name="Oval 4"/>
          <p:cNvSpPr>
            <a:spLocks noChangeArrowheads="1"/>
          </p:cNvSpPr>
          <p:nvPr/>
        </p:nvSpPr>
        <p:spPr bwMode="auto">
          <a:xfrm>
            <a:off x="3448973" y="836480"/>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190" name="Oval 5"/>
          <p:cNvSpPr>
            <a:spLocks noChangeArrowheads="1"/>
          </p:cNvSpPr>
          <p:nvPr/>
        </p:nvSpPr>
        <p:spPr bwMode="auto">
          <a:xfrm>
            <a:off x="3892548" y="393080"/>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191" name="Oval 6"/>
          <p:cNvSpPr>
            <a:spLocks noChangeArrowheads="1"/>
          </p:cNvSpPr>
          <p:nvPr/>
        </p:nvSpPr>
        <p:spPr bwMode="auto">
          <a:xfrm>
            <a:off x="3882267" y="733705"/>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192" name="Oval 7"/>
          <p:cNvSpPr>
            <a:spLocks noChangeArrowheads="1"/>
          </p:cNvSpPr>
          <p:nvPr/>
        </p:nvSpPr>
        <p:spPr bwMode="auto">
          <a:xfrm>
            <a:off x="3459255" y="310860"/>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193" name="Group 8"/>
          <p:cNvGrpSpPr>
            <a:grpSpLocks/>
          </p:cNvGrpSpPr>
          <p:nvPr/>
        </p:nvGrpSpPr>
        <p:grpSpPr bwMode="auto">
          <a:xfrm>
            <a:off x="3529757" y="601566"/>
            <a:ext cx="340760" cy="340626"/>
            <a:chOff x="1304" y="2479"/>
            <a:chExt cx="384" cy="384"/>
          </a:xfrm>
        </p:grpSpPr>
        <p:sp>
          <p:nvSpPr>
            <p:cNvPr id="194" name="Oval 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195" name="AutoShape 1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96" name="Group 11"/>
          <p:cNvGrpSpPr>
            <a:grpSpLocks/>
          </p:cNvGrpSpPr>
          <p:nvPr/>
        </p:nvGrpSpPr>
        <p:grpSpPr bwMode="auto">
          <a:xfrm>
            <a:off x="3845547" y="576606"/>
            <a:ext cx="340760" cy="340626"/>
            <a:chOff x="1304" y="2479"/>
            <a:chExt cx="384" cy="384"/>
          </a:xfrm>
        </p:grpSpPr>
        <p:sp>
          <p:nvSpPr>
            <p:cNvPr id="197" name="Oval 1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198" name="AutoShape 1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99" name="Group 14"/>
          <p:cNvGrpSpPr>
            <a:grpSpLocks/>
          </p:cNvGrpSpPr>
          <p:nvPr/>
        </p:nvGrpSpPr>
        <p:grpSpPr bwMode="auto">
          <a:xfrm>
            <a:off x="3625228" y="855567"/>
            <a:ext cx="340760" cy="340626"/>
            <a:chOff x="1304" y="2479"/>
            <a:chExt cx="384" cy="384"/>
          </a:xfrm>
        </p:grpSpPr>
        <p:sp>
          <p:nvSpPr>
            <p:cNvPr id="200" name="Oval 1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01" name="AutoShape 1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02" name="Group 17"/>
          <p:cNvGrpSpPr>
            <a:grpSpLocks/>
          </p:cNvGrpSpPr>
          <p:nvPr/>
        </p:nvGrpSpPr>
        <p:grpSpPr bwMode="auto">
          <a:xfrm>
            <a:off x="3302094" y="425380"/>
            <a:ext cx="340760" cy="340626"/>
            <a:chOff x="1304" y="2479"/>
            <a:chExt cx="384" cy="384"/>
          </a:xfrm>
        </p:grpSpPr>
        <p:sp>
          <p:nvSpPr>
            <p:cNvPr id="203" name="Oval 1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04" name="AutoShape 1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05" name="Group 20"/>
          <p:cNvGrpSpPr>
            <a:grpSpLocks/>
          </p:cNvGrpSpPr>
          <p:nvPr/>
        </p:nvGrpSpPr>
        <p:grpSpPr bwMode="auto">
          <a:xfrm>
            <a:off x="3648729" y="338756"/>
            <a:ext cx="340760" cy="340626"/>
            <a:chOff x="1304" y="2479"/>
            <a:chExt cx="384" cy="384"/>
          </a:xfrm>
        </p:grpSpPr>
        <p:sp>
          <p:nvSpPr>
            <p:cNvPr id="206" name="Oval 2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07" name="AutoShape 2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08" name="Group 23"/>
          <p:cNvGrpSpPr>
            <a:grpSpLocks/>
          </p:cNvGrpSpPr>
          <p:nvPr/>
        </p:nvGrpSpPr>
        <p:grpSpPr bwMode="auto">
          <a:xfrm>
            <a:off x="3305031" y="751324"/>
            <a:ext cx="340760" cy="340626"/>
            <a:chOff x="1304" y="2479"/>
            <a:chExt cx="384" cy="384"/>
          </a:xfrm>
        </p:grpSpPr>
        <p:sp>
          <p:nvSpPr>
            <p:cNvPr id="209" name="Oval 2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10" name="AutoShape 2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211" name="Oval 27"/>
          <p:cNvSpPr>
            <a:spLocks noChangeArrowheads="1"/>
          </p:cNvSpPr>
          <p:nvPr/>
        </p:nvSpPr>
        <p:spPr bwMode="auto">
          <a:xfrm>
            <a:off x="2419350" y="557519"/>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212" name="Oval 28"/>
          <p:cNvSpPr>
            <a:spLocks noChangeArrowheads="1"/>
          </p:cNvSpPr>
          <p:nvPr/>
        </p:nvSpPr>
        <p:spPr bwMode="auto">
          <a:xfrm>
            <a:off x="3540038" y="-552450"/>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213" name="Oval 29"/>
          <p:cNvSpPr>
            <a:spLocks noChangeArrowheads="1"/>
          </p:cNvSpPr>
          <p:nvPr/>
        </p:nvSpPr>
        <p:spPr bwMode="auto">
          <a:xfrm>
            <a:off x="3540038" y="1643997"/>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214" name="Oval 30"/>
          <p:cNvSpPr>
            <a:spLocks noChangeArrowheads="1"/>
          </p:cNvSpPr>
          <p:nvPr/>
        </p:nvSpPr>
        <p:spPr bwMode="auto">
          <a:xfrm>
            <a:off x="4648976" y="557519"/>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215" name="Oval 31"/>
          <p:cNvSpPr>
            <a:spLocks noChangeArrowheads="1"/>
          </p:cNvSpPr>
          <p:nvPr/>
        </p:nvSpPr>
        <p:spPr bwMode="auto">
          <a:xfrm>
            <a:off x="4296466" y="-223570"/>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216" name="Oval 32"/>
          <p:cNvSpPr>
            <a:spLocks noChangeArrowheads="1"/>
          </p:cNvSpPr>
          <p:nvPr/>
        </p:nvSpPr>
        <p:spPr bwMode="auto">
          <a:xfrm>
            <a:off x="2741015" y="-223570"/>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217" name="Oval 33"/>
          <p:cNvSpPr>
            <a:spLocks noChangeArrowheads="1"/>
          </p:cNvSpPr>
          <p:nvPr/>
        </p:nvSpPr>
        <p:spPr bwMode="auto">
          <a:xfrm>
            <a:off x="2761579" y="1323927"/>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218" name="Oval 34"/>
          <p:cNvSpPr>
            <a:spLocks noChangeArrowheads="1"/>
          </p:cNvSpPr>
          <p:nvPr/>
        </p:nvSpPr>
        <p:spPr bwMode="auto">
          <a:xfrm>
            <a:off x="4308216" y="1325395"/>
            <a:ext cx="402449" cy="402291"/>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219" name="Group 35"/>
          <p:cNvGrpSpPr>
            <a:grpSpLocks/>
          </p:cNvGrpSpPr>
          <p:nvPr/>
        </p:nvGrpSpPr>
        <p:grpSpPr bwMode="auto">
          <a:xfrm>
            <a:off x="2510415" y="607439"/>
            <a:ext cx="267320" cy="267215"/>
            <a:chOff x="3092" y="2594"/>
            <a:chExt cx="182" cy="182"/>
          </a:xfrm>
        </p:grpSpPr>
        <p:sp>
          <p:nvSpPr>
            <p:cNvPr id="220" name="Oval 3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21" name="Line 3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222" name="Group 38"/>
          <p:cNvGrpSpPr>
            <a:grpSpLocks/>
          </p:cNvGrpSpPr>
          <p:nvPr/>
        </p:nvGrpSpPr>
        <p:grpSpPr bwMode="auto">
          <a:xfrm>
            <a:off x="3594383" y="1699790"/>
            <a:ext cx="267320" cy="267215"/>
            <a:chOff x="3092" y="2594"/>
            <a:chExt cx="182" cy="182"/>
          </a:xfrm>
        </p:grpSpPr>
        <p:sp>
          <p:nvSpPr>
            <p:cNvPr id="223" name="Oval 3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24" name="Line 4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225" name="Group 41"/>
          <p:cNvGrpSpPr>
            <a:grpSpLocks/>
          </p:cNvGrpSpPr>
          <p:nvPr/>
        </p:nvGrpSpPr>
        <p:grpSpPr bwMode="auto">
          <a:xfrm>
            <a:off x="4688633" y="607439"/>
            <a:ext cx="267320" cy="267215"/>
            <a:chOff x="3092" y="2594"/>
            <a:chExt cx="182" cy="182"/>
          </a:xfrm>
        </p:grpSpPr>
        <p:sp>
          <p:nvSpPr>
            <p:cNvPr id="226" name="Oval 4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27" name="Line 4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228" name="Group 44"/>
          <p:cNvGrpSpPr>
            <a:grpSpLocks/>
          </p:cNvGrpSpPr>
          <p:nvPr/>
        </p:nvGrpSpPr>
        <p:grpSpPr bwMode="auto">
          <a:xfrm>
            <a:off x="3603196" y="-495190"/>
            <a:ext cx="267320" cy="267215"/>
            <a:chOff x="3092" y="2594"/>
            <a:chExt cx="182" cy="182"/>
          </a:xfrm>
        </p:grpSpPr>
        <p:sp>
          <p:nvSpPr>
            <p:cNvPr id="229" name="Oval 4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30" name="Line 4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231" name="Rectangle 230"/>
          <p:cNvSpPr/>
          <p:nvPr/>
        </p:nvSpPr>
        <p:spPr>
          <a:xfrm>
            <a:off x="6050356" y="3280602"/>
            <a:ext cx="32239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Carbon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8066" name="Picture 6" descr="JUNGLE"/>
          <p:cNvPicPr>
            <a:picLocks noChangeAspect="1" noChangeArrowheads="1"/>
          </p:cNvPicPr>
          <p:nvPr/>
        </p:nvPicPr>
        <p:blipFill>
          <a:blip r:embed="rId2" cstate="screen"/>
          <a:srcRect/>
          <a:stretch>
            <a:fillRect/>
          </a:stretch>
        </p:blipFill>
        <p:spPr bwMode="auto">
          <a:xfrm>
            <a:off x="-1031875" y="0"/>
            <a:ext cx="11209338" cy="6856413"/>
          </a:xfrm>
          <a:prstGeom prst="rect">
            <a:avLst/>
          </a:prstGeom>
          <a:noFill/>
          <a:ln w="9525">
            <a:noFill/>
            <a:miter lim="800000"/>
            <a:headEnd/>
            <a:tailEnd/>
          </a:ln>
        </p:spPr>
      </p:pic>
      <p:sp>
        <p:nvSpPr>
          <p:cNvPr id="143364" name="Rectangle 4"/>
          <p:cNvSpPr>
            <a:spLocks noGrp="1" noChangeArrowheads="1"/>
          </p:cNvSpPr>
          <p:nvPr>
            <p:ph type="body" idx="1"/>
          </p:nvPr>
        </p:nvSpPr>
        <p:spPr>
          <a:xfrm>
            <a:off x="401638" y="206375"/>
            <a:ext cx="8502650" cy="2487613"/>
          </a:xfrm>
          <a:solidFill>
            <a:srgbClr val="000000">
              <a:alpha val="41960"/>
            </a:srgbClr>
          </a:solidFill>
        </p:spPr>
        <p:txBody>
          <a:bodyPr/>
          <a:lstStyle/>
          <a:p>
            <a:pPr marL="0" indent="0" eaLnBrk="1" hangingPunct="1">
              <a:lnSpc>
                <a:spcPct val="90000"/>
              </a:lnSpc>
              <a:buFontTx/>
              <a:buNone/>
            </a:pPr>
            <a:r>
              <a:rPr lang="en-US" dirty="0" smtClean="0">
                <a:solidFill>
                  <a:srgbClr val="FFFF66"/>
                </a:solidFill>
              </a:rPr>
              <a:t>Organ</a:t>
            </a:r>
            <a:r>
              <a:rPr lang="en-US" dirty="0" smtClean="0">
                <a:solidFill>
                  <a:schemeClr val="bg1"/>
                </a:solidFill>
              </a:rPr>
              <a:t>ic compounds are compounds that usually come from </a:t>
            </a:r>
            <a:r>
              <a:rPr lang="en-US" dirty="0" smtClean="0">
                <a:solidFill>
                  <a:srgbClr val="FFFF66"/>
                </a:solidFill>
              </a:rPr>
              <a:t>organ</a:t>
            </a:r>
            <a:r>
              <a:rPr lang="en-US" dirty="0" smtClean="0">
                <a:solidFill>
                  <a:schemeClr val="bg1"/>
                </a:solidFill>
              </a:rPr>
              <a:t>isms. They always have </a:t>
            </a:r>
            <a:r>
              <a:rPr lang="en-US" dirty="0" smtClean="0">
                <a:solidFill>
                  <a:srgbClr val="FFFF00"/>
                </a:solidFill>
              </a:rPr>
              <a:t>carbon</a:t>
            </a:r>
            <a:r>
              <a:rPr lang="en-US" dirty="0" smtClean="0">
                <a:solidFill>
                  <a:schemeClr val="bg1"/>
                </a:solidFill>
              </a:rPr>
              <a:t> and often have other elements like hydrogen, oxygen, and nitrogen.</a:t>
            </a:r>
          </a:p>
          <a:p>
            <a:pPr lvl="1" eaLnBrk="1" hangingPunct="1">
              <a:lnSpc>
                <a:spcPct val="90000"/>
              </a:lnSpc>
              <a:buFontTx/>
              <a:buNone/>
            </a:pPr>
            <a:r>
              <a:rPr lang="en-US" dirty="0" smtClean="0">
                <a:solidFill>
                  <a:schemeClr val="bg1"/>
                </a:solidFill>
              </a:rPr>
              <a:t>Examples: Alcohol, Sugar, Fat, Protein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364">
                                            <p:bg/>
                                          </p:spTgt>
                                        </p:tgtEl>
                                        <p:attrNameLst>
                                          <p:attrName>style.visibility</p:attrName>
                                        </p:attrNameLst>
                                      </p:cBhvr>
                                      <p:to>
                                        <p:strVal val="visible"/>
                                      </p:to>
                                    </p:set>
                                    <p:animEffect transition="in" filter="wedge">
                                      <p:cBhvr>
                                        <p:cTn id="7" dur="2000"/>
                                        <p:tgtEl>
                                          <p:spTgt spid="143364">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3364">
                                            <p:txEl>
                                              <p:pRg st="0" end="0"/>
                                            </p:txEl>
                                          </p:spTgt>
                                        </p:tgtEl>
                                        <p:attrNameLst>
                                          <p:attrName>style.visibility</p:attrName>
                                        </p:attrNameLst>
                                      </p:cBhvr>
                                      <p:to>
                                        <p:strVal val="visible"/>
                                      </p:to>
                                    </p:set>
                                    <p:animEffect transition="in" filter="wedge">
                                      <p:cBhvr>
                                        <p:cTn id="10" dur="2000"/>
                                        <p:tgtEl>
                                          <p:spTgt spid="143364">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43364">
                                            <p:txEl>
                                              <p:pRg st="1" end="1"/>
                                            </p:txEl>
                                          </p:spTgt>
                                        </p:tgtEl>
                                        <p:attrNameLst>
                                          <p:attrName>style.visibility</p:attrName>
                                        </p:attrNameLst>
                                      </p:cBhvr>
                                      <p:to>
                                        <p:strVal val="visible"/>
                                      </p:to>
                                    </p:set>
                                    <p:animEffect transition="in" filter="wedge">
                                      <p:cBhvr>
                                        <p:cTn id="13" dur="2000"/>
                                        <p:tgtEl>
                                          <p:spTgt spid="1433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18900000" scaled="1"/>
        </a:gradFill>
        <a:effectLst/>
      </p:bgPr>
    </p:bg>
    <p:spTree>
      <p:nvGrpSpPr>
        <p:cNvPr id="1" name=""/>
        <p:cNvGrpSpPr/>
        <p:nvPr/>
      </p:nvGrpSpPr>
      <p:grpSpPr>
        <a:xfrm>
          <a:off x="0" y="0"/>
          <a:ext cx="0" cy="0"/>
          <a:chOff x="0" y="0"/>
          <a:chExt cx="0" cy="0"/>
        </a:xfrm>
      </p:grpSpPr>
      <p:sp>
        <p:nvSpPr>
          <p:cNvPr id="164867" name="Rectangle 3"/>
          <p:cNvSpPr>
            <a:spLocks noGrp="1" noChangeArrowheads="1"/>
          </p:cNvSpPr>
          <p:nvPr>
            <p:ph type="title"/>
          </p:nvPr>
        </p:nvSpPr>
        <p:spPr>
          <a:xfrm>
            <a:off x="442913" y="531813"/>
            <a:ext cx="8229600" cy="1143000"/>
          </a:xfrm>
          <a:effectLst>
            <a:outerShdw dist="35921" dir="2700000" algn="ctr" rotWithShape="0">
              <a:schemeClr val="tx2"/>
            </a:outerShdw>
          </a:effectLst>
        </p:spPr>
        <p:txBody>
          <a:bodyPr/>
          <a:lstStyle/>
          <a:p>
            <a:pPr eaLnBrk="1" hangingPunct="1">
              <a:defRPr/>
            </a:pPr>
            <a:r>
              <a:rPr lang="en-US" smtClean="0">
                <a:solidFill>
                  <a:schemeClr val="bg1"/>
                </a:solidFill>
              </a:rPr>
              <a:t>Diversity within Same Element</a:t>
            </a:r>
          </a:p>
        </p:txBody>
      </p:sp>
      <p:pic>
        <p:nvPicPr>
          <p:cNvPr id="68611" name="Picture 6" descr="DiamondGirl"/>
          <p:cNvPicPr>
            <a:picLocks noChangeAspect="1" noChangeArrowheads="1"/>
          </p:cNvPicPr>
          <p:nvPr/>
        </p:nvPicPr>
        <p:blipFill>
          <a:blip r:embed="rId2" cstate="screen"/>
          <a:srcRect/>
          <a:stretch>
            <a:fillRect/>
          </a:stretch>
        </p:blipFill>
        <p:spPr bwMode="auto">
          <a:xfrm>
            <a:off x="441325" y="1520825"/>
            <a:ext cx="2500313" cy="3813175"/>
          </a:xfrm>
          <a:prstGeom prst="rect">
            <a:avLst/>
          </a:prstGeom>
          <a:noFill/>
          <a:ln w="9525">
            <a:noFill/>
            <a:miter lim="800000"/>
            <a:headEnd/>
            <a:tailEnd/>
          </a:ln>
        </p:spPr>
      </p:pic>
      <p:pic>
        <p:nvPicPr>
          <p:cNvPr id="68612" name="Picture 7" descr="tetrahedron"/>
          <p:cNvPicPr>
            <a:picLocks noChangeAspect="1" noChangeArrowheads="1"/>
          </p:cNvPicPr>
          <p:nvPr/>
        </p:nvPicPr>
        <p:blipFill>
          <a:blip r:embed="rId3" cstate="screen"/>
          <a:srcRect/>
          <a:stretch>
            <a:fillRect/>
          </a:stretch>
        </p:blipFill>
        <p:spPr bwMode="auto">
          <a:xfrm>
            <a:off x="3351213" y="1627188"/>
            <a:ext cx="5029200" cy="36417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18900000" scaled="1"/>
        </a:gradFill>
        <a:effectLst/>
      </p:bgPr>
    </p:bg>
    <p:spTree>
      <p:nvGrpSpPr>
        <p:cNvPr id="1" name=""/>
        <p:cNvGrpSpPr/>
        <p:nvPr/>
      </p:nvGrpSpPr>
      <p:grpSpPr>
        <a:xfrm>
          <a:off x="0" y="0"/>
          <a:ext cx="0" cy="0"/>
          <a:chOff x="0" y="0"/>
          <a:chExt cx="0" cy="0"/>
        </a:xfrm>
      </p:grpSpPr>
      <p:pic>
        <p:nvPicPr>
          <p:cNvPr id="69634" name="Picture 8" descr="pencil"/>
          <p:cNvPicPr>
            <a:picLocks noChangeAspect="1" noChangeArrowheads="1"/>
          </p:cNvPicPr>
          <p:nvPr/>
        </p:nvPicPr>
        <p:blipFill>
          <a:blip r:embed="rId2" cstate="screen"/>
          <a:srcRect/>
          <a:stretch>
            <a:fillRect/>
          </a:stretch>
        </p:blipFill>
        <p:spPr bwMode="auto">
          <a:xfrm>
            <a:off x="0" y="0"/>
            <a:ext cx="9140825" cy="6854825"/>
          </a:xfrm>
          <a:prstGeom prst="rect">
            <a:avLst/>
          </a:prstGeom>
          <a:noFill/>
          <a:ln w="9525">
            <a:noFill/>
            <a:miter lim="800000"/>
            <a:headEnd/>
            <a:tailEnd/>
          </a:ln>
        </p:spPr>
      </p:pic>
      <p:sp>
        <p:nvSpPr>
          <p:cNvPr id="166914" name="Rectangle 2"/>
          <p:cNvSpPr>
            <a:spLocks noGrp="1" noChangeArrowheads="1"/>
          </p:cNvSpPr>
          <p:nvPr>
            <p:ph type="title"/>
          </p:nvPr>
        </p:nvSpPr>
        <p:spPr>
          <a:xfrm>
            <a:off x="444500" y="-11113"/>
            <a:ext cx="8229600" cy="1143001"/>
          </a:xfrm>
          <a:effectLst>
            <a:outerShdw dist="35921" dir="2700000" algn="ctr" rotWithShape="0">
              <a:schemeClr val="tx2"/>
            </a:outerShdw>
          </a:effectLst>
        </p:spPr>
        <p:txBody>
          <a:bodyPr/>
          <a:lstStyle/>
          <a:p>
            <a:pPr eaLnBrk="1" hangingPunct="1">
              <a:defRPr/>
            </a:pPr>
            <a:r>
              <a:rPr lang="en-US" smtClean="0">
                <a:solidFill>
                  <a:srgbClr val="D86C3C"/>
                </a:solidFill>
              </a:rPr>
              <a:t>Diversity within Same Element</a:t>
            </a:r>
          </a:p>
        </p:txBody>
      </p:sp>
      <p:pic>
        <p:nvPicPr>
          <p:cNvPr id="69636" name="Picture 6" descr="Graphite"/>
          <p:cNvPicPr>
            <a:picLocks noChangeAspect="1" noChangeArrowheads="1"/>
          </p:cNvPicPr>
          <p:nvPr/>
        </p:nvPicPr>
        <p:blipFill>
          <a:blip r:embed="rId3" cstate="screen"/>
          <a:srcRect/>
          <a:stretch>
            <a:fillRect/>
          </a:stretch>
        </p:blipFill>
        <p:spPr bwMode="auto">
          <a:xfrm>
            <a:off x="844550" y="1017588"/>
            <a:ext cx="3235325" cy="2643187"/>
          </a:xfrm>
          <a:prstGeom prst="rect">
            <a:avLst/>
          </a:prstGeom>
          <a:noFill/>
          <a:ln w="38100">
            <a:solidFill>
              <a:srgbClr val="D86C3C"/>
            </a:solidFill>
            <a:miter lim="800000"/>
            <a:headEnd/>
            <a:tailEnd/>
          </a:ln>
        </p:spPr>
      </p:pic>
      <p:pic>
        <p:nvPicPr>
          <p:cNvPr id="69637" name="Picture 7" descr="graphiteRaw"/>
          <p:cNvPicPr>
            <a:picLocks noChangeAspect="1" noChangeArrowheads="1"/>
          </p:cNvPicPr>
          <p:nvPr/>
        </p:nvPicPr>
        <p:blipFill>
          <a:blip r:embed="rId4" cstate="screen"/>
          <a:srcRect/>
          <a:stretch>
            <a:fillRect/>
          </a:stretch>
        </p:blipFill>
        <p:spPr bwMode="auto">
          <a:xfrm>
            <a:off x="4525963" y="1098550"/>
            <a:ext cx="4060825" cy="2357438"/>
          </a:xfrm>
          <a:prstGeom prst="rect">
            <a:avLst/>
          </a:prstGeom>
          <a:noFill/>
          <a:ln w="38100">
            <a:solidFill>
              <a:srgbClr val="D86C3C"/>
            </a:solidFill>
            <a:miter lim="800000"/>
            <a:headEnd/>
            <a:tailEnd/>
          </a:ln>
        </p:spPr>
      </p:pic>
      <p:sp>
        <p:nvSpPr>
          <p:cNvPr id="69638" name="WordArt 9"/>
          <p:cNvSpPr>
            <a:spLocks noChangeArrowheads="1" noChangeShapeType="1" noTextEdit="1"/>
          </p:cNvSpPr>
          <p:nvPr/>
        </p:nvSpPr>
        <p:spPr bwMode="auto">
          <a:xfrm>
            <a:off x="3717925" y="4487863"/>
            <a:ext cx="48387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solidFill>
                  <a:schemeClr val="bg1"/>
                </a:solidFill>
                <a:latin typeface="Arial Black"/>
              </a:rPr>
              <a:t>Carbon as Graphite</a:t>
            </a:r>
          </a:p>
        </p:txBody>
      </p:sp>
    </p:spTree>
  </p:cSld>
  <p:clrMapOvr>
    <a:masterClrMapping/>
  </p:clrMapOvr>
  <p:transition spd="slow">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solidFill>
                  <a:srgbClr val="D86C3C"/>
                </a:solidFill>
              </a:rPr>
              <a:t>Diversity within Same Element</a:t>
            </a:r>
          </a:p>
        </p:txBody>
      </p:sp>
      <p:pic>
        <p:nvPicPr>
          <p:cNvPr id="70659" name="Picture 5" descr="oil lamp 2web"/>
          <p:cNvPicPr>
            <a:picLocks noChangeAspect="1" noChangeArrowheads="1"/>
          </p:cNvPicPr>
          <p:nvPr/>
        </p:nvPicPr>
        <p:blipFill>
          <a:blip r:embed="rId2" cstate="screen">
            <a:lum bright="6000" contrast="18000"/>
          </a:blip>
          <a:srcRect/>
          <a:stretch>
            <a:fillRect/>
          </a:stretch>
        </p:blipFill>
        <p:spPr bwMode="auto">
          <a:xfrm>
            <a:off x="679450" y="1403350"/>
            <a:ext cx="2846388" cy="3773488"/>
          </a:xfrm>
          <a:prstGeom prst="rect">
            <a:avLst/>
          </a:prstGeom>
          <a:noFill/>
          <a:ln w="9525">
            <a:noFill/>
            <a:miter lim="800000"/>
            <a:headEnd/>
            <a:tailEnd/>
          </a:ln>
        </p:spPr>
      </p:pic>
      <p:sp>
        <p:nvSpPr>
          <p:cNvPr id="70660" name="Text Box 6"/>
          <p:cNvSpPr txBox="1">
            <a:spLocks noChangeArrowheads="1"/>
          </p:cNvSpPr>
          <p:nvPr/>
        </p:nvSpPr>
        <p:spPr bwMode="auto">
          <a:xfrm>
            <a:off x="3381375" y="1543050"/>
            <a:ext cx="4857750" cy="2014538"/>
          </a:xfrm>
          <a:prstGeom prst="rect">
            <a:avLst/>
          </a:prstGeom>
          <a:noFill/>
          <a:ln w="9525" algn="ctr">
            <a:noFill/>
            <a:miter lim="800000"/>
            <a:headEnd/>
            <a:tailEnd/>
          </a:ln>
        </p:spPr>
        <p:txBody>
          <a:bodyPr>
            <a:spAutoFit/>
          </a:bodyPr>
          <a:lstStyle/>
          <a:p>
            <a:pPr>
              <a:spcBef>
                <a:spcPct val="50000"/>
              </a:spcBef>
            </a:pPr>
            <a:r>
              <a:rPr lang="en-US" sz="2800">
                <a:solidFill>
                  <a:schemeClr val="bg2"/>
                </a:solidFill>
              </a:rPr>
              <a:t>Amorphous Carbon.  Lampblack</a:t>
            </a:r>
          </a:p>
          <a:p>
            <a:pPr>
              <a:spcBef>
                <a:spcPct val="50000"/>
              </a:spcBef>
            </a:pPr>
            <a:r>
              <a:rPr lang="en-US" sz="2800">
                <a:solidFill>
                  <a:schemeClr val="bg2"/>
                </a:solidFill>
              </a:rPr>
              <a:t>Used in black inks in paints, copiers, ink-jet printers.</a:t>
            </a:r>
          </a:p>
        </p:txBody>
      </p:sp>
    </p:spTree>
  </p:cSld>
  <p:clrMapOvr>
    <a:masterClrMapping/>
  </p:clrMapOvr>
  <p:transition spd="slow">
    <p:circl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2" name="Picture 4" descr="c60f"/>
          <p:cNvPicPr>
            <a:picLocks noChangeAspect="1" noChangeArrowheads="1"/>
          </p:cNvPicPr>
          <p:nvPr/>
        </p:nvPicPr>
        <p:blipFill>
          <a:blip r:embed="rId2" cstate="screen"/>
          <a:srcRect/>
          <a:stretch>
            <a:fillRect/>
          </a:stretch>
        </p:blipFill>
        <p:spPr bwMode="auto">
          <a:xfrm>
            <a:off x="1452563" y="573088"/>
            <a:ext cx="6238875" cy="6238875"/>
          </a:xfrm>
          <a:prstGeom prst="rect">
            <a:avLst/>
          </a:prstGeom>
          <a:noFill/>
          <a:ln w="9525">
            <a:noFill/>
            <a:miter lim="800000"/>
            <a:headEnd/>
            <a:tailEnd/>
          </a:ln>
        </p:spPr>
      </p:pic>
      <p:sp>
        <p:nvSpPr>
          <p:cNvPr id="71683" name="WordArt 5"/>
          <p:cNvSpPr>
            <a:spLocks noChangeArrowheads="1" noChangeShapeType="1" noTextEdit="1"/>
          </p:cNvSpPr>
          <p:nvPr/>
        </p:nvSpPr>
        <p:spPr bwMode="auto">
          <a:xfrm>
            <a:off x="1185863" y="725488"/>
            <a:ext cx="6773862" cy="3779837"/>
          </a:xfrm>
          <a:prstGeom prst="rect">
            <a:avLst/>
          </a:prstGeom>
        </p:spPr>
        <p:txBody>
          <a:bodyPr spcFirstLastPara="1" wrap="none" fromWordArt="1">
            <a:prstTxWarp prst="textArchUp">
              <a:avLst>
                <a:gd name="adj" fmla="val 11140948"/>
              </a:avLst>
            </a:prstTxWarp>
          </a:bodyPr>
          <a:lstStyle/>
          <a:p>
            <a:pPr algn="ctr"/>
            <a:r>
              <a:rPr lang="en-US" sz="3600" kern="10">
                <a:ln w="9525">
                  <a:solidFill>
                    <a:srgbClr val="000000"/>
                  </a:solidFill>
                  <a:round/>
                  <a:headEnd/>
                  <a:tailEnd/>
                </a:ln>
                <a:solidFill>
                  <a:srgbClr val="FFFF00"/>
                </a:solidFill>
                <a:latin typeface="Arial Black"/>
              </a:rPr>
              <a:t>Carbon connected as spheres</a:t>
            </a:r>
          </a:p>
        </p:txBody>
      </p:sp>
    </p:spTree>
  </p:cSld>
  <p:clrMapOvr>
    <a:masterClrMapping/>
  </p:clrMapOvr>
  <p:transition spd="slow">
    <p:circl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nanotubeCarbon"/>
          <p:cNvPicPr>
            <a:picLocks noChangeAspect="1" noChangeArrowheads="1"/>
          </p:cNvPicPr>
          <p:nvPr/>
        </p:nvPicPr>
        <p:blipFill>
          <a:blip r:embed="rId2" cstate="screen"/>
          <a:srcRect/>
          <a:stretch>
            <a:fillRect/>
          </a:stretch>
        </p:blipFill>
        <p:spPr bwMode="auto">
          <a:xfrm>
            <a:off x="-904875" y="0"/>
            <a:ext cx="10953750" cy="6856413"/>
          </a:xfrm>
          <a:prstGeom prst="rect">
            <a:avLst/>
          </a:prstGeom>
          <a:noFill/>
          <a:ln w="9525">
            <a:noFill/>
            <a:miter lim="800000"/>
            <a:headEnd/>
            <a:tailEnd/>
          </a:ln>
        </p:spPr>
      </p:pic>
      <p:sp>
        <p:nvSpPr>
          <p:cNvPr id="168965" name="WordArt 5"/>
          <p:cNvSpPr>
            <a:spLocks noChangeArrowheads="1" noChangeShapeType="1" noTextEdit="1"/>
          </p:cNvSpPr>
          <p:nvPr/>
        </p:nvSpPr>
        <p:spPr bwMode="auto">
          <a:xfrm>
            <a:off x="2011363" y="4232275"/>
            <a:ext cx="4614862" cy="1100138"/>
          </a:xfrm>
          <a:prstGeom prst="rect">
            <a:avLst/>
          </a:prstGeom>
        </p:spPr>
        <p:txBody>
          <a:bodyPr wrap="none" fromWordArt="1">
            <a:prstTxWarp prst="textDeflateBottom">
              <a:avLst>
                <a:gd name="adj" fmla="val 76472"/>
              </a:avLst>
            </a:prstTxWarp>
            <a:scene3d>
              <a:camera prst="legacyPerspectiveFront">
                <a:rot lat="19499998" lon="1139999"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rPr>
              <a:t>CARBON NANOTUBES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fade">
                                      <p:cBhvr>
                                        <p:cTn id="7" dur="2000"/>
                                        <p:tgtEl>
                                          <p:spTgt spid="168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74754" name="Group 58"/>
          <p:cNvGrpSpPr>
            <a:grpSpLocks/>
          </p:cNvGrpSpPr>
          <p:nvPr/>
        </p:nvGrpSpPr>
        <p:grpSpPr bwMode="auto">
          <a:xfrm>
            <a:off x="5561013" y="4030663"/>
            <a:ext cx="361950" cy="361950"/>
            <a:chOff x="1951" y="2530"/>
            <a:chExt cx="384" cy="384"/>
          </a:xfrm>
        </p:grpSpPr>
        <p:sp>
          <p:nvSpPr>
            <p:cNvPr id="74832" name="Oval 59"/>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833" name="AutoShape 60"/>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3" name="Group 61"/>
          <p:cNvGrpSpPr>
            <a:grpSpLocks/>
          </p:cNvGrpSpPr>
          <p:nvPr/>
        </p:nvGrpSpPr>
        <p:grpSpPr bwMode="auto">
          <a:xfrm>
            <a:off x="5640388" y="3463925"/>
            <a:ext cx="288925" cy="288925"/>
            <a:chOff x="5384" y="1264"/>
            <a:chExt cx="182" cy="182"/>
          </a:xfrm>
        </p:grpSpPr>
        <p:sp>
          <p:nvSpPr>
            <p:cNvPr id="74830" name="Oval 6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831" name="Line 6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sp>
        <p:nvSpPr>
          <p:cNvPr id="76865" name="Oval 65"/>
          <p:cNvSpPr>
            <a:spLocks noChangeArrowheads="1"/>
          </p:cNvSpPr>
          <p:nvPr/>
        </p:nvSpPr>
        <p:spPr bwMode="auto">
          <a:xfrm>
            <a:off x="5051425" y="3478213"/>
            <a:ext cx="1438275" cy="1438275"/>
          </a:xfrm>
          <a:prstGeom prst="ellipse">
            <a:avLst/>
          </a:prstGeom>
          <a:gradFill rotWithShape="1">
            <a:gsLst>
              <a:gs pos="0">
                <a:schemeClr val="bg1">
                  <a:alpha val="60001"/>
                </a:schemeClr>
              </a:gs>
              <a:gs pos="100000">
                <a:schemeClr val="bg1">
                  <a:gamma/>
                  <a:shade val="46275"/>
                  <a:invGamma/>
                  <a:alpha val="60001"/>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74757" name="Group 66"/>
          <p:cNvGrpSpPr>
            <a:grpSpLocks/>
          </p:cNvGrpSpPr>
          <p:nvPr/>
        </p:nvGrpSpPr>
        <p:grpSpPr bwMode="auto">
          <a:xfrm>
            <a:off x="1808163" y="3789363"/>
            <a:ext cx="361950" cy="361950"/>
            <a:chOff x="1951" y="2530"/>
            <a:chExt cx="384" cy="384"/>
          </a:xfrm>
        </p:grpSpPr>
        <p:sp>
          <p:nvSpPr>
            <p:cNvPr id="74828" name="Oval 67"/>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829" name="AutoShape 68"/>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5" name="Group 69"/>
          <p:cNvGrpSpPr>
            <a:grpSpLocks/>
          </p:cNvGrpSpPr>
          <p:nvPr/>
        </p:nvGrpSpPr>
        <p:grpSpPr bwMode="auto">
          <a:xfrm>
            <a:off x="1887538" y="3222625"/>
            <a:ext cx="288925" cy="288925"/>
            <a:chOff x="5384" y="1264"/>
            <a:chExt cx="182" cy="182"/>
          </a:xfrm>
        </p:grpSpPr>
        <p:sp>
          <p:nvSpPr>
            <p:cNvPr id="74826" name="Oval 7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827" name="Line 7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sp>
        <p:nvSpPr>
          <p:cNvPr id="74759" name="Text Box 72"/>
          <p:cNvSpPr txBox="1">
            <a:spLocks noChangeArrowheads="1"/>
          </p:cNvSpPr>
          <p:nvPr/>
        </p:nvSpPr>
        <p:spPr bwMode="auto">
          <a:xfrm>
            <a:off x="65088" y="3721100"/>
            <a:ext cx="1281112"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chemeClr val="bg1"/>
                </a:solidFill>
              </a:rPr>
              <a:t>Hydrogen</a:t>
            </a:r>
          </a:p>
        </p:txBody>
      </p:sp>
      <p:sp>
        <p:nvSpPr>
          <p:cNvPr id="76873" name="Oval 73"/>
          <p:cNvSpPr>
            <a:spLocks noChangeArrowheads="1"/>
          </p:cNvSpPr>
          <p:nvPr/>
        </p:nvSpPr>
        <p:spPr bwMode="auto">
          <a:xfrm>
            <a:off x="1298575" y="3236913"/>
            <a:ext cx="1438275" cy="1438275"/>
          </a:xfrm>
          <a:prstGeom prst="ellipse">
            <a:avLst/>
          </a:prstGeom>
          <a:gradFill rotWithShape="1">
            <a:gsLst>
              <a:gs pos="0">
                <a:schemeClr val="bg1">
                  <a:alpha val="60001"/>
                </a:schemeClr>
              </a:gs>
              <a:gs pos="100000">
                <a:schemeClr val="bg1">
                  <a:gamma/>
                  <a:shade val="46275"/>
                  <a:invGamma/>
                  <a:alpha val="60001"/>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4761" name="Oval 4"/>
          <p:cNvSpPr>
            <a:spLocks noChangeArrowheads="1"/>
          </p:cNvSpPr>
          <p:nvPr/>
        </p:nvSpPr>
        <p:spPr bwMode="auto">
          <a:xfrm>
            <a:off x="3597275" y="3100388"/>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74762" name="Group 5"/>
          <p:cNvGrpSpPr>
            <a:grpSpLocks/>
          </p:cNvGrpSpPr>
          <p:nvPr/>
        </p:nvGrpSpPr>
        <p:grpSpPr bwMode="auto">
          <a:xfrm>
            <a:off x="3741738" y="1279525"/>
            <a:ext cx="361950" cy="361950"/>
            <a:chOff x="1951" y="2530"/>
            <a:chExt cx="384" cy="384"/>
          </a:xfrm>
        </p:grpSpPr>
        <p:sp>
          <p:nvSpPr>
            <p:cNvPr id="74824" name="Oval 6"/>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825" name="AutoShape 7"/>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 name="Group 8"/>
          <p:cNvGrpSpPr>
            <a:grpSpLocks/>
          </p:cNvGrpSpPr>
          <p:nvPr/>
        </p:nvGrpSpPr>
        <p:grpSpPr bwMode="auto">
          <a:xfrm>
            <a:off x="3821113" y="712788"/>
            <a:ext cx="288925" cy="288925"/>
            <a:chOff x="5384" y="1264"/>
            <a:chExt cx="182" cy="182"/>
          </a:xfrm>
        </p:grpSpPr>
        <p:sp>
          <p:nvSpPr>
            <p:cNvPr id="74822" name="Oval 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823" name="Line 1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sp>
        <p:nvSpPr>
          <p:cNvPr id="74764" name="Text Box 11"/>
          <p:cNvSpPr txBox="1">
            <a:spLocks noChangeArrowheads="1"/>
          </p:cNvSpPr>
          <p:nvPr/>
        </p:nvSpPr>
        <p:spPr bwMode="auto">
          <a:xfrm>
            <a:off x="1965325" y="809625"/>
            <a:ext cx="1281113"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chemeClr val="bg1"/>
                </a:solidFill>
              </a:rPr>
              <a:t>Hydrogen</a:t>
            </a:r>
          </a:p>
        </p:txBody>
      </p:sp>
      <p:sp>
        <p:nvSpPr>
          <p:cNvPr id="74765" name="Oval 12"/>
          <p:cNvSpPr>
            <a:spLocks noChangeArrowheads="1"/>
          </p:cNvSpPr>
          <p:nvPr/>
        </p:nvSpPr>
        <p:spPr bwMode="auto">
          <a:xfrm>
            <a:off x="3484563" y="3579813"/>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4766" name="Oval 13"/>
          <p:cNvSpPr>
            <a:spLocks noChangeArrowheads="1"/>
          </p:cNvSpPr>
          <p:nvPr/>
        </p:nvSpPr>
        <p:spPr bwMode="auto">
          <a:xfrm>
            <a:off x="3963988" y="3449638"/>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4767" name="Oval 14"/>
          <p:cNvSpPr>
            <a:spLocks noChangeArrowheads="1"/>
          </p:cNvSpPr>
          <p:nvPr/>
        </p:nvSpPr>
        <p:spPr bwMode="auto">
          <a:xfrm>
            <a:off x="3738563" y="3122613"/>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74768" name="Group 15"/>
          <p:cNvGrpSpPr>
            <a:grpSpLocks/>
          </p:cNvGrpSpPr>
          <p:nvPr/>
        </p:nvGrpSpPr>
        <p:grpSpPr bwMode="auto">
          <a:xfrm>
            <a:off x="3513138" y="3271838"/>
            <a:ext cx="361950" cy="361950"/>
            <a:chOff x="1951" y="2530"/>
            <a:chExt cx="384" cy="384"/>
          </a:xfrm>
        </p:grpSpPr>
        <p:sp>
          <p:nvSpPr>
            <p:cNvPr id="74820" name="Oval 16"/>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821" name="AutoShape 17"/>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4769" name="Group 18"/>
          <p:cNvGrpSpPr>
            <a:grpSpLocks/>
          </p:cNvGrpSpPr>
          <p:nvPr/>
        </p:nvGrpSpPr>
        <p:grpSpPr bwMode="auto">
          <a:xfrm>
            <a:off x="3998913" y="3265488"/>
            <a:ext cx="361950" cy="361950"/>
            <a:chOff x="1951" y="2530"/>
            <a:chExt cx="384" cy="384"/>
          </a:xfrm>
        </p:grpSpPr>
        <p:sp>
          <p:nvSpPr>
            <p:cNvPr id="74818" name="Oval 19"/>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819" name="AutoShape 20"/>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74770" name="Oval 21"/>
          <p:cNvSpPr>
            <a:spLocks noChangeArrowheads="1"/>
          </p:cNvSpPr>
          <p:nvPr/>
        </p:nvSpPr>
        <p:spPr bwMode="auto">
          <a:xfrm>
            <a:off x="3743325" y="3478213"/>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10" name="Group 22"/>
          <p:cNvGrpSpPr>
            <a:grpSpLocks/>
          </p:cNvGrpSpPr>
          <p:nvPr/>
        </p:nvGrpSpPr>
        <p:grpSpPr bwMode="auto">
          <a:xfrm>
            <a:off x="3814763" y="2733675"/>
            <a:ext cx="268287" cy="1530350"/>
            <a:chOff x="3211" y="724"/>
            <a:chExt cx="182" cy="1037"/>
          </a:xfrm>
        </p:grpSpPr>
        <p:grpSp>
          <p:nvGrpSpPr>
            <p:cNvPr id="74812" name="Group 23"/>
            <p:cNvGrpSpPr>
              <a:grpSpLocks/>
            </p:cNvGrpSpPr>
            <p:nvPr/>
          </p:nvGrpSpPr>
          <p:grpSpPr bwMode="auto">
            <a:xfrm>
              <a:off x="3211" y="724"/>
              <a:ext cx="182" cy="182"/>
              <a:chOff x="5384" y="1264"/>
              <a:chExt cx="182" cy="182"/>
            </a:xfrm>
          </p:grpSpPr>
          <p:sp>
            <p:nvSpPr>
              <p:cNvPr id="74816" name="Oval 2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817" name="Line 2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4813" name="Group 26"/>
            <p:cNvGrpSpPr>
              <a:grpSpLocks/>
            </p:cNvGrpSpPr>
            <p:nvPr/>
          </p:nvGrpSpPr>
          <p:grpSpPr bwMode="auto">
            <a:xfrm>
              <a:off x="3211" y="1579"/>
              <a:ext cx="182" cy="182"/>
              <a:chOff x="5384" y="1264"/>
              <a:chExt cx="182" cy="182"/>
            </a:xfrm>
          </p:grpSpPr>
          <p:sp>
            <p:nvSpPr>
              <p:cNvPr id="74814" name="Oval 2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815" name="Line 2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74772" name="Group 29"/>
          <p:cNvGrpSpPr>
            <a:grpSpLocks/>
          </p:cNvGrpSpPr>
          <p:nvPr/>
        </p:nvGrpSpPr>
        <p:grpSpPr bwMode="auto">
          <a:xfrm>
            <a:off x="3751263" y="3324225"/>
            <a:ext cx="361950" cy="361950"/>
            <a:chOff x="1951" y="2530"/>
            <a:chExt cx="384" cy="384"/>
          </a:xfrm>
        </p:grpSpPr>
        <p:sp>
          <p:nvSpPr>
            <p:cNvPr id="74810" name="Oval 30"/>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811" name="AutoShape 31"/>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14" name="Group 32"/>
          <p:cNvGrpSpPr>
            <a:grpSpLocks/>
          </p:cNvGrpSpPr>
          <p:nvPr/>
        </p:nvGrpSpPr>
        <p:grpSpPr bwMode="auto">
          <a:xfrm>
            <a:off x="3798888" y="2363788"/>
            <a:ext cx="295275" cy="2298700"/>
            <a:chOff x="1296" y="1983"/>
            <a:chExt cx="186" cy="1448"/>
          </a:xfrm>
        </p:grpSpPr>
        <p:grpSp>
          <p:nvGrpSpPr>
            <p:cNvPr id="74804" name="Group 33"/>
            <p:cNvGrpSpPr>
              <a:grpSpLocks/>
            </p:cNvGrpSpPr>
            <p:nvPr/>
          </p:nvGrpSpPr>
          <p:grpSpPr bwMode="auto">
            <a:xfrm>
              <a:off x="1300" y="1983"/>
              <a:ext cx="182" cy="182"/>
              <a:chOff x="5384" y="1264"/>
              <a:chExt cx="182" cy="182"/>
            </a:xfrm>
          </p:grpSpPr>
          <p:sp>
            <p:nvSpPr>
              <p:cNvPr id="74808" name="Oval 3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809" name="Line 3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4805" name="Group 36"/>
            <p:cNvGrpSpPr>
              <a:grpSpLocks/>
            </p:cNvGrpSpPr>
            <p:nvPr/>
          </p:nvGrpSpPr>
          <p:grpSpPr bwMode="auto">
            <a:xfrm>
              <a:off x="1296" y="3249"/>
              <a:ext cx="182" cy="182"/>
              <a:chOff x="5384" y="1264"/>
              <a:chExt cx="182" cy="182"/>
            </a:xfrm>
          </p:grpSpPr>
          <p:sp>
            <p:nvSpPr>
              <p:cNvPr id="74806" name="Oval 3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807" name="Line 3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74774" name="Group 39"/>
          <p:cNvGrpSpPr>
            <a:grpSpLocks/>
          </p:cNvGrpSpPr>
          <p:nvPr/>
        </p:nvGrpSpPr>
        <p:grpSpPr bwMode="auto">
          <a:xfrm>
            <a:off x="3951288" y="3546475"/>
            <a:ext cx="361950" cy="361950"/>
            <a:chOff x="1951" y="2530"/>
            <a:chExt cx="384" cy="384"/>
          </a:xfrm>
        </p:grpSpPr>
        <p:sp>
          <p:nvSpPr>
            <p:cNvPr id="74802" name="Oval 40"/>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803" name="AutoShape 41"/>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18" name="Group 42"/>
          <p:cNvGrpSpPr>
            <a:grpSpLocks/>
          </p:cNvGrpSpPr>
          <p:nvPr/>
        </p:nvGrpSpPr>
        <p:grpSpPr bwMode="auto">
          <a:xfrm>
            <a:off x="3798888" y="1985963"/>
            <a:ext cx="296862" cy="3054350"/>
            <a:chOff x="4731" y="2198"/>
            <a:chExt cx="187" cy="1924"/>
          </a:xfrm>
        </p:grpSpPr>
        <p:grpSp>
          <p:nvGrpSpPr>
            <p:cNvPr id="74796" name="Group 43"/>
            <p:cNvGrpSpPr>
              <a:grpSpLocks/>
            </p:cNvGrpSpPr>
            <p:nvPr/>
          </p:nvGrpSpPr>
          <p:grpSpPr bwMode="auto">
            <a:xfrm>
              <a:off x="4736" y="2198"/>
              <a:ext cx="182" cy="182"/>
              <a:chOff x="5384" y="1264"/>
              <a:chExt cx="182" cy="182"/>
            </a:xfrm>
          </p:grpSpPr>
          <p:sp>
            <p:nvSpPr>
              <p:cNvPr id="74800" name="Oval 4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801" name="Line 4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4797" name="Group 46"/>
            <p:cNvGrpSpPr>
              <a:grpSpLocks/>
            </p:cNvGrpSpPr>
            <p:nvPr/>
          </p:nvGrpSpPr>
          <p:grpSpPr bwMode="auto">
            <a:xfrm>
              <a:off x="4731" y="3940"/>
              <a:ext cx="182" cy="182"/>
              <a:chOff x="5384" y="1264"/>
              <a:chExt cx="182" cy="182"/>
            </a:xfrm>
          </p:grpSpPr>
          <p:sp>
            <p:nvSpPr>
              <p:cNvPr id="74798" name="Oval 4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799" name="Line 4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74776" name="Group 49"/>
          <p:cNvGrpSpPr>
            <a:grpSpLocks/>
          </p:cNvGrpSpPr>
          <p:nvPr/>
        </p:nvGrpSpPr>
        <p:grpSpPr bwMode="auto">
          <a:xfrm>
            <a:off x="3765550" y="3046413"/>
            <a:ext cx="361950" cy="361950"/>
            <a:chOff x="1951" y="2530"/>
            <a:chExt cx="384" cy="384"/>
          </a:xfrm>
        </p:grpSpPr>
        <p:sp>
          <p:nvSpPr>
            <p:cNvPr id="74794" name="Oval 50"/>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795" name="AutoShape 51"/>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4777" name="Group 52"/>
          <p:cNvGrpSpPr>
            <a:grpSpLocks/>
          </p:cNvGrpSpPr>
          <p:nvPr/>
        </p:nvGrpSpPr>
        <p:grpSpPr bwMode="auto">
          <a:xfrm>
            <a:off x="3579813" y="3575050"/>
            <a:ext cx="361950" cy="361950"/>
            <a:chOff x="1951" y="2530"/>
            <a:chExt cx="384" cy="384"/>
          </a:xfrm>
        </p:grpSpPr>
        <p:sp>
          <p:nvSpPr>
            <p:cNvPr id="74792" name="Oval 53"/>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793" name="AutoShape 5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76855" name="Oval 55"/>
          <p:cNvSpPr>
            <a:spLocks noChangeArrowheads="1"/>
          </p:cNvSpPr>
          <p:nvPr/>
        </p:nvSpPr>
        <p:spPr bwMode="auto">
          <a:xfrm>
            <a:off x="3232150" y="727075"/>
            <a:ext cx="1438275" cy="1438275"/>
          </a:xfrm>
          <a:prstGeom prst="ellipse">
            <a:avLst/>
          </a:prstGeom>
          <a:gradFill rotWithShape="1">
            <a:gsLst>
              <a:gs pos="0">
                <a:schemeClr val="bg1">
                  <a:alpha val="60001"/>
                </a:schemeClr>
              </a:gs>
              <a:gs pos="100000">
                <a:schemeClr val="bg1">
                  <a:gamma/>
                  <a:shade val="46275"/>
                  <a:invGamma/>
                  <a:alpha val="60001"/>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4779" name="Oval 56"/>
          <p:cNvSpPr>
            <a:spLocks noChangeArrowheads="1"/>
          </p:cNvSpPr>
          <p:nvPr/>
        </p:nvSpPr>
        <p:spPr bwMode="auto">
          <a:xfrm>
            <a:off x="2349500" y="1920875"/>
            <a:ext cx="3195638" cy="3195638"/>
          </a:xfrm>
          <a:prstGeom prst="ellipse">
            <a:avLst/>
          </a:prstGeom>
          <a:gradFill rotWithShape="1">
            <a:gsLst>
              <a:gs pos="0">
                <a:srgbClr val="C0C0C0">
                  <a:alpha val="60001"/>
                </a:srgbClr>
              </a:gs>
              <a:gs pos="100000">
                <a:srgbClr val="262626">
                  <a:alpha val="60001"/>
                </a:srgbClr>
              </a:gs>
            </a:gsLst>
            <a:path path="shape">
              <a:fillToRect l="50000" t="50000" r="50000" b="50000"/>
            </a:path>
          </a:gradFill>
          <a:ln w="9525">
            <a:solidFill>
              <a:schemeClr val="tx1"/>
            </a:solidFill>
            <a:round/>
            <a:headEnd/>
            <a:tailEnd/>
          </a:ln>
        </p:spPr>
        <p:txBody>
          <a:bodyPr wrap="none" anchor="ctr"/>
          <a:lstStyle/>
          <a:p>
            <a:endParaRPr lang="en-US"/>
          </a:p>
        </p:txBody>
      </p:sp>
      <p:sp>
        <p:nvSpPr>
          <p:cNvPr id="74780" name="Text Box 57"/>
          <p:cNvSpPr txBox="1">
            <a:spLocks noChangeArrowheads="1"/>
          </p:cNvSpPr>
          <p:nvPr/>
        </p:nvSpPr>
        <p:spPr bwMode="auto">
          <a:xfrm>
            <a:off x="1658938" y="2443163"/>
            <a:ext cx="1281112" cy="304800"/>
          </a:xfrm>
          <a:prstGeom prst="rect">
            <a:avLst/>
          </a:prstGeom>
          <a:noFill/>
          <a:ln w="9525">
            <a:noFill/>
            <a:miter lim="800000"/>
            <a:headEnd/>
            <a:tailEnd/>
          </a:ln>
        </p:spPr>
        <p:txBody>
          <a:bodyPr lIns="0" tIns="0" rIns="0" bIns="0">
            <a:spAutoFit/>
          </a:bodyPr>
          <a:lstStyle/>
          <a:p>
            <a:pPr algn="ctr">
              <a:spcBef>
                <a:spcPct val="50000"/>
              </a:spcBef>
            </a:pPr>
            <a:r>
              <a:rPr lang="en-US" sz="2000" dirty="0" smtClean="0">
                <a:solidFill>
                  <a:schemeClr val="bg1"/>
                </a:solidFill>
              </a:rPr>
              <a:t>Carbon</a:t>
            </a:r>
            <a:endParaRPr lang="en-US" sz="2000" dirty="0">
              <a:solidFill>
                <a:schemeClr val="bg1"/>
              </a:solidFill>
            </a:endParaRPr>
          </a:p>
        </p:txBody>
      </p:sp>
      <p:sp>
        <p:nvSpPr>
          <p:cNvPr id="74781" name="Text Box 64"/>
          <p:cNvSpPr txBox="1">
            <a:spLocks noChangeArrowheads="1"/>
          </p:cNvSpPr>
          <p:nvPr/>
        </p:nvSpPr>
        <p:spPr bwMode="auto">
          <a:xfrm>
            <a:off x="6392863" y="4508500"/>
            <a:ext cx="1281112" cy="304800"/>
          </a:xfrm>
          <a:prstGeom prst="rect">
            <a:avLst/>
          </a:prstGeom>
          <a:noFill/>
          <a:ln w="9525">
            <a:noFill/>
            <a:miter lim="800000"/>
            <a:headEnd/>
            <a:tailEnd/>
          </a:ln>
        </p:spPr>
        <p:txBody>
          <a:bodyPr lIns="0" tIns="0" rIns="0" bIns="0">
            <a:spAutoFit/>
          </a:bodyPr>
          <a:lstStyle/>
          <a:p>
            <a:pPr algn="ctr">
              <a:spcBef>
                <a:spcPct val="50000"/>
              </a:spcBef>
            </a:pPr>
            <a:r>
              <a:rPr lang="en-US" sz="2000" dirty="0">
                <a:solidFill>
                  <a:schemeClr val="bg1"/>
                </a:solidFill>
              </a:rPr>
              <a:t>Hydrogen</a:t>
            </a:r>
          </a:p>
        </p:txBody>
      </p:sp>
      <p:grpSp>
        <p:nvGrpSpPr>
          <p:cNvPr id="74782" name="Group 74"/>
          <p:cNvGrpSpPr>
            <a:grpSpLocks/>
          </p:cNvGrpSpPr>
          <p:nvPr/>
        </p:nvGrpSpPr>
        <p:grpSpPr bwMode="auto">
          <a:xfrm>
            <a:off x="3694113" y="5160963"/>
            <a:ext cx="361950" cy="361950"/>
            <a:chOff x="1951" y="2530"/>
            <a:chExt cx="384" cy="384"/>
          </a:xfrm>
        </p:grpSpPr>
        <p:sp>
          <p:nvSpPr>
            <p:cNvPr id="74790" name="Oval 75"/>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4791" name="AutoShape 76"/>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 name="Group 77"/>
          <p:cNvGrpSpPr>
            <a:grpSpLocks/>
          </p:cNvGrpSpPr>
          <p:nvPr/>
        </p:nvGrpSpPr>
        <p:grpSpPr bwMode="auto">
          <a:xfrm>
            <a:off x="3773488" y="4594225"/>
            <a:ext cx="288925" cy="288925"/>
            <a:chOff x="5384" y="1264"/>
            <a:chExt cx="182" cy="182"/>
          </a:xfrm>
        </p:grpSpPr>
        <p:sp>
          <p:nvSpPr>
            <p:cNvPr id="74788" name="Oval 78"/>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4789" name="Line 79"/>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sp>
        <p:nvSpPr>
          <p:cNvPr id="74784" name="Text Box 80"/>
          <p:cNvSpPr txBox="1">
            <a:spLocks noChangeArrowheads="1"/>
          </p:cNvSpPr>
          <p:nvPr/>
        </p:nvSpPr>
        <p:spPr bwMode="auto">
          <a:xfrm>
            <a:off x="1806575" y="5540375"/>
            <a:ext cx="1281113"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chemeClr val="bg1"/>
                </a:solidFill>
              </a:rPr>
              <a:t>Hydrogen</a:t>
            </a:r>
          </a:p>
        </p:txBody>
      </p:sp>
      <p:sp>
        <p:nvSpPr>
          <p:cNvPr id="76881" name="Oval 81"/>
          <p:cNvSpPr>
            <a:spLocks noChangeArrowheads="1"/>
          </p:cNvSpPr>
          <p:nvPr/>
        </p:nvSpPr>
        <p:spPr bwMode="auto">
          <a:xfrm>
            <a:off x="3184525" y="4608513"/>
            <a:ext cx="1438275" cy="1438275"/>
          </a:xfrm>
          <a:prstGeom prst="ellipse">
            <a:avLst/>
          </a:prstGeom>
          <a:gradFill rotWithShape="1">
            <a:gsLst>
              <a:gs pos="0">
                <a:schemeClr val="bg1">
                  <a:alpha val="60001"/>
                </a:schemeClr>
              </a:gs>
              <a:gs pos="100000">
                <a:schemeClr val="bg1">
                  <a:gamma/>
                  <a:shade val="46275"/>
                  <a:invGamma/>
                  <a:alpha val="60001"/>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4786" name="WordArt 85"/>
          <p:cNvSpPr>
            <a:spLocks noChangeArrowheads="1" noChangeShapeType="1" noTextEdit="1"/>
          </p:cNvSpPr>
          <p:nvPr/>
        </p:nvSpPr>
        <p:spPr bwMode="auto">
          <a:xfrm>
            <a:off x="5372100" y="142875"/>
            <a:ext cx="3390900" cy="1019175"/>
          </a:xfrm>
          <a:prstGeom prst="rect">
            <a:avLst/>
          </a:prstGeom>
        </p:spPr>
        <p:txBody>
          <a:bodyPr wrap="none" fromWordArt="1">
            <a:prstTxWarp prst="textInflate">
              <a:avLst>
                <a:gd name="adj" fmla="val 21431"/>
              </a:avLst>
            </a:prstTxWarp>
          </a:bodyPr>
          <a:lstStyle/>
          <a:p>
            <a:pPr algn="ctr"/>
            <a:r>
              <a:rPr lang="en-US" sz="3600" kern="1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0" scaled="1"/>
                </a:gradFill>
                <a:latin typeface="Arial Black"/>
              </a:rPr>
              <a:t>COMPOUNDS</a:t>
            </a:r>
          </a:p>
        </p:txBody>
      </p:sp>
      <p:sp>
        <p:nvSpPr>
          <p:cNvPr id="74787" name="Text Box 86"/>
          <p:cNvSpPr txBox="1">
            <a:spLocks noChangeArrowheads="1"/>
          </p:cNvSpPr>
          <p:nvPr/>
        </p:nvSpPr>
        <p:spPr bwMode="auto">
          <a:xfrm>
            <a:off x="5238750" y="1190625"/>
            <a:ext cx="3733800" cy="2308324"/>
          </a:xfrm>
          <a:prstGeom prst="rect">
            <a:avLst/>
          </a:prstGeom>
          <a:noFill/>
          <a:ln w="9525" algn="ctr">
            <a:noFill/>
            <a:miter lim="800000"/>
            <a:headEnd/>
            <a:tailEnd/>
          </a:ln>
        </p:spPr>
        <p:txBody>
          <a:bodyPr wrap="square">
            <a:spAutoFit/>
          </a:bodyPr>
          <a:lstStyle/>
          <a:p>
            <a:pPr algn="r">
              <a:spcBef>
                <a:spcPct val="50000"/>
              </a:spcBef>
            </a:pPr>
            <a:r>
              <a:rPr lang="en-US" sz="2400" dirty="0">
                <a:solidFill>
                  <a:srgbClr val="FFFF66"/>
                </a:solidFill>
              </a:rPr>
              <a:t>Compounds are two or more elements that share </a:t>
            </a:r>
            <a:r>
              <a:rPr lang="en-US" sz="2400" dirty="0" smtClean="0">
                <a:solidFill>
                  <a:srgbClr val="FFFF66"/>
                </a:solidFill>
              </a:rPr>
              <a:t>electrons (covalent bonds) </a:t>
            </a:r>
            <a:r>
              <a:rPr lang="en-US" sz="2400" dirty="0">
                <a:solidFill>
                  <a:srgbClr val="FFFF66"/>
                </a:solidFill>
              </a:rPr>
              <a:t>or have taken or given electrons </a:t>
            </a:r>
            <a:r>
              <a:rPr lang="en-US" sz="2400" dirty="0" smtClean="0">
                <a:solidFill>
                  <a:srgbClr val="FFFF66"/>
                </a:solidFill>
              </a:rPr>
              <a:t>away (ionic bonds).</a:t>
            </a:r>
            <a:endParaRPr lang="en-US" sz="2400" dirty="0">
              <a:solidFill>
                <a:srgbClr val="FFFF66"/>
              </a:solidFill>
            </a:endParaRPr>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10000" fill="hold" nodeType="withEffect">
                                  <p:stCondLst>
                                    <p:cond delay="0"/>
                                  </p:stCondLst>
                                  <p:childTnLst>
                                    <p:animMotion origin="layout" path="M -0.00469 -1.84971E-6 C 0.03038 -1.84971E-6 0.0592 0.03815 0.0592 0.08509 C 0.0592 0.13179 0.03038 0.17018 -0.00469 0.17018 C -0.03993 0.17018 -0.06858 0.13179 -0.06858 0.08509 C -0.06858 0.03815 -0.03993 -1.84971E-6 -0.00469 -1.84971E-6 Z " pathEditMode="relative" rAng="0" ptsTypes="fffff">
                                      <p:cBhvr>
                                        <p:cTn id="6" dur="2000" spd="-100000" fill="hold"/>
                                        <p:tgtEl>
                                          <p:spTgt spid="7"/>
                                        </p:tgtEl>
                                        <p:attrNameLst>
                                          <p:attrName>ppt_x</p:attrName>
                                          <p:attrName>ppt_y</p:attrName>
                                        </p:attrNameLst>
                                      </p:cBhvr>
                                      <p:rCtr x="0" y="85"/>
                                    </p:animMotion>
                                  </p:childTnLst>
                                </p:cTn>
                              </p:par>
                              <p:par>
                                <p:cTn id="7" presetID="8" presetClass="emph" presetSubtype="0" repeatCount="10000" fill="hold" nodeType="withEffect">
                                  <p:stCondLst>
                                    <p:cond delay="0"/>
                                  </p:stCondLst>
                                  <p:childTnLst>
                                    <p:animRot by="21600000">
                                      <p:cBhvr>
                                        <p:cTn id="8" dur="2000" fill="hold"/>
                                        <p:tgtEl>
                                          <p:spTgt spid="10"/>
                                        </p:tgtEl>
                                        <p:attrNameLst>
                                          <p:attrName>r</p:attrName>
                                        </p:attrNameLst>
                                      </p:cBhvr>
                                    </p:animRot>
                                  </p:childTnLst>
                                </p:cTn>
                              </p:par>
                              <p:par>
                                <p:cTn id="9" presetID="8" presetClass="emph" presetSubtype="0" repeatCount="10000" fill="hold" nodeType="withEffect">
                                  <p:stCondLst>
                                    <p:cond delay="0"/>
                                  </p:stCondLst>
                                  <p:childTnLst>
                                    <p:animRot by="21600000">
                                      <p:cBhvr>
                                        <p:cTn id="10" dur="3000" fill="hold"/>
                                        <p:tgtEl>
                                          <p:spTgt spid="14"/>
                                        </p:tgtEl>
                                        <p:attrNameLst>
                                          <p:attrName>r</p:attrName>
                                        </p:attrNameLst>
                                      </p:cBhvr>
                                    </p:animRot>
                                  </p:childTnLst>
                                </p:cTn>
                              </p:par>
                              <p:par>
                                <p:cTn id="11" presetID="8" presetClass="emph" presetSubtype="0" repeatCount="10000" fill="hold" nodeType="withEffect">
                                  <p:stCondLst>
                                    <p:cond delay="0"/>
                                  </p:stCondLst>
                                  <p:childTnLst>
                                    <p:animRot by="21600000">
                                      <p:cBhvr>
                                        <p:cTn id="12" dur="5000" fill="hold"/>
                                        <p:tgtEl>
                                          <p:spTgt spid="18"/>
                                        </p:tgtEl>
                                        <p:attrNameLst>
                                          <p:attrName>r</p:attrName>
                                        </p:attrNameLst>
                                      </p:cBhvr>
                                    </p:animRot>
                                  </p:childTnLst>
                                </p:cTn>
                              </p:par>
                              <p:par>
                                <p:cTn id="13" presetID="1" presetClass="path" presetSubtype="0" repeatCount="10000" fill="hold" nodeType="withEffect">
                                  <p:stCondLst>
                                    <p:cond delay="0"/>
                                  </p:stCondLst>
                                  <p:childTnLst>
                                    <p:animMotion origin="layout" path="M -0.00469 -1.84971E-6 C 0.03038 -1.84971E-6 0.0592 0.03815 0.0592 0.08509 C 0.0592 0.13179 0.03038 0.17018 -0.00469 0.17018 C -0.03993 0.17018 -0.06858 0.13179 -0.06858 0.08509 C -0.06858 0.03815 -0.03993 -1.84971E-6 -0.00469 -1.84971E-6 Z " pathEditMode="relative" rAng="0" ptsTypes="fffff">
                                      <p:cBhvr>
                                        <p:cTn id="14" dur="2000" spd="-100000" fill="hold"/>
                                        <p:tgtEl>
                                          <p:spTgt spid="3"/>
                                        </p:tgtEl>
                                        <p:attrNameLst>
                                          <p:attrName>ppt_x</p:attrName>
                                          <p:attrName>ppt_y</p:attrName>
                                        </p:attrNameLst>
                                      </p:cBhvr>
                                      <p:rCtr x="0" y="85"/>
                                    </p:animMotion>
                                  </p:childTnLst>
                                </p:cTn>
                              </p:par>
                              <p:par>
                                <p:cTn id="15" presetID="1" presetClass="path" presetSubtype="0" repeatCount="10000" fill="hold" nodeType="withEffect">
                                  <p:stCondLst>
                                    <p:cond delay="0"/>
                                  </p:stCondLst>
                                  <p:childTnLst>
                                    <p:animMotion origin="layout" path="M -0.00469 -1.84971E-6 C 0.03038 -1.84971E-6 0.0592 0.03815 0.0592 0.08509 C 0.0592 0.13179 0.03038 0.17018 -0.00469 0.17018 C -0.03993 0.17018 -0.06858 0.13179 -0.06858 0.08509 C -0.06858 0.03815 -0.03993 -1.84971E-6 -0.00469 -1.84971E-6 Z " pathEditMode="relative" rAng="0" ptsTypes="fffff">
                                      <p:cBhvr>
                                        <p:cTn id="16" dur="2000" spd="-100000" fill="hold"/>
                                        <p:tgtEl>
                                          <p:spTgt spid="5"/>
                                        </p:tgtEl>
                                        <p:attrNameLst>
                                          <p:attrName>ppt_x</p:attrName>
                                          <p:attrName>ppt_y</p:attrName>
                                        </p:attrNameLst>
                                      </p:cBhvr>
                                      <p:rCtr x="0" y="85"/>
                                    </p:animMotion>
                                  </p:childTnLst>
                                </p:cTn>
                              </p:par>
                              <p:par>
                                <p:cTn id="17" presetID="1" presetClass="path" presetSubtype="0" repeatCount="10000" fill="hold" nodeType="withEffect">
                                  <p:stCondLst>
                                    <p:cond delay="0"/>
                                  </p:stCondLst>
                                  <p:childTnLst>
                                    <p:animMotion origin="layout" path="M -0.00469 -1.84971E-6 C 0.03038 -1.84971E-6 0.0592 0.03815 0.0592 0.08509 C 0.0592 0.13179 0.03038 0.17018 -0.00469 0.17018 C -0.03993 0.17018 -0.06858 0.13179 -0.06858 0.08509 C -0.06858 0.03815 -0.03993 -1.84971E-6 -0.00469 -1.84971E-6 Z " pathEditMode="relative" rAng="0" ptsTypes="fffff">
                                      <p:cBhvr>
                                        <p:cTn id="18" dur="2000" spd="-100000" fill="hold"/>
                                        <p:tgtEl>
                                          <p:spTgt spid="24"/>
                                        </p:tgtEl>
                                        <p:attrNameLst>
                                          <p:attrName>ppt_x</p:attrName>
                                          <p:attrName>ppt_y</p:attrName>
                                        </p:attrNameLst>
                                      </p:cBhvr>
                                      <p:rCtr x="0"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grpSp>
        <p:nvGrpSpPr>
          <p:cNvPr id="75778" name="Group 72"/>
          <p:cNvGrpSpPr>
            <a:grpSpLocks/>
          </p:cNvGrpSpPr>
          <p:nvPr/>
        </p:nvGrpSpPr>
        <p:grpSpPr bwMode="auto">
          <a:xfrm>
            <a:off x="3941763" y="5160963"/>
            <a:ext cx="361950" cy="361950"/>
            <a:chOff x="1951" y="2530"/>
            <a:chExt cx="384" cy="384"/>
          </a:xfrm>
        </p:grpSpPr>
        <p:sp>
          <p:nvSpPr>
            <p:cNvPr id="75832" name="Oval 73"/>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33" name="AutoShape 7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158799" name="Oval 79"/>
          <p:cNvSpPr>
            <a:spLocks noChangeArrowheads="1"/>
          </p:cNvSpPr>
          <p:nvPr/>
        </p:nvSpPr>
        <p:spPr bwMode="auto">
          <a:xfrm>
            <a:off x="3384550" y="4629150"/>
            <a:ext cx="1438275" cy="1438275"/>
          </a:xfrm>
          <a:prstGeom prst="ellipse">
            <a:avLst/>
          </a:prstGeom>
          <a:gradFill rotWithShape="1">
            <a:gsLst>
              <a:gs pos="0">
                <a:schemeClr val="bg1">
                  <a:alpha val="60001"/>
                </a:schemeClr>
              </a:gs>
              <a:gs pos="100000">
                <a:schemeClr val="bg1">
                  <a:gamma/>
                  <a:shade val="46275"/>
                  <a:invGamma/>
                  <a:alpha val="60001"/>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75780" name="Group 2"/>
          <p:cNvGrpSpPr>
            <a:grpSpLocks/>
          </p:cNvGrpSpPr>
          <p:nvPr/>
        </p:nvGrpSpPr>
        <p:grpSpPr bwMode="auto">
          <a:xfrm>
            <a:off x="5808663" y="4030663"/>
            <a:ext cx="361950" cy="361950"/>
            <a:chOff x="1951" y="2530"/>
            <a:chExt cx="384" cy="384"/>
          </a:xfrm>
        </p:grpSpPr>
        <p:sp>
          <p:nvSpPr>
            <p:cNvPr id="75830" name="Oval 3"/>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31" name="AutoShape 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5781" name="Group 9"/>
          <p:cNvGrpSpPr>
            <a:grpSpLocks/>
          </p:cNvGrpSpPr>
          <p:nvPr/>
        </p:nvGrpSpPr>
        <p:grpSpPr bwMode="auto">
          <a:xfrm>
            <a:off x="2055813" y="3789363"/>
            <a:ext cx="361950" cy="361950"/>
            <a:chOff x="1951" y="2530"/>
            <a:chExt cx="384" cy="384"/>
          </a:xfrm>
        </p:grpSpPr>
        <p:sp>
          <p:nvSpPr>
            <p:cNvPr id="75828" name="Oval 10"/>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29" name="AutoShape 11"/>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75782" name="Text Box 15"/>
          <p:cNvSpPr txBox="1">
            <a:spLocks noChangeArrowheads="1"/>
          </p:cNvSpPr>
          <p:nvPr/>
        </p:nvSpPr>
        <p:spPr bwMode="auto">
          <a:xfrm>
            <a:off x="312738" y="3721100"/>
            <a:ext cx="1281112"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chemeClr val="bg1"/>
                </a:solidFill>
              </a:rPr>
              <a:t>Hydrogen</a:t>
            </a:r>
          </a:p>
        </p:txBody>
      </p:sp>
      <p:sp>
        <p:nvSpPr>
          <p:cNvPr id="158736" name="Oval 16"/>
          <p:cNvSpPr>
            <a:spLocks noChangeArrowheads="1"/>
          </p:cNvSpPr>
          <p:nvPr/>
        </p:nvSpPr>
        <p:spPr bwMode="auto">
          <a:xfrm>
            <a:off x="1546225" y="3236913"/>
            <a:ext cx="1438275" cy="1438275"/>
          </a:xfrm>
          <a:prstGeom prst="ellipse">
            <a:avLst/>
          </a:prstGeom>
          <a:gradFill rotWithShape="1">
            <a:gsLst>
              <a:gs pos="0">
                <a:schemeClr val="bg1">
                  <a:alpha val="60001"/>
                </a:schemeClr>
              </a:gs>
              <a:gs pos="100000">
                <a:schemeClr val="bg1">
                  <a:gamma/>
                  <a:shade val="46275"/>
                  <a:invGamma/>
                  <a:alpha val="60001"/>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5784" name="Oval 17"/>
          <p:cNvSpPr>
            <a:spLocks noChangeArrowheads="1"/>
          </p:cNvSpPr>
          <p:nvPr/>
        </p:nvSpPr>
        <p:spPr bwMode="auto">
          <a:xfrm>
            <a:off x="3844925" y="3100388"/>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75785" name="Group 18"/>
          <p:cNvGrpSpPr>
            <a:grpSpLocks/>
          </p:cNvGrpSpPr>
          <p:nvPr/>
        </p:nvGrpSpPr>
        <p:grpSpPr bwMode="auto">
          <a:xfrm>
            <a:off x="3989388" y="1279525"/>
            <a:ext cx="361950" cy="361950"/>
            <a:chOff x="1951" y="2530"/>
            <a:chExt cx="384" cy="384"/>
          </a:xfrm>
        </p:grpSpPr>
        <p:sp>
          <p:nvSpPr>
            <p:cNvPr id="75826" name="Oval 19"/>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27" name="AutoShape 20"/>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6" name="Group 21"/>
          <p:cNvGrpSpPr>
            <a:grpSpLocks/>
          </p:cNvGrpSpPr>
          <p:nvPr/>
        </p:nvGrpSpPr>
        <p:grpSpPr bwMode="auto">
          <a:xfrm>
            <a:off x="4068763" y="712788"/>
            <a:ext cx="288925" cy="288925"/>
            <a:chOff x="5384" y="1264"/>
            <a:chExt cx="182" cy="182"/>
          </a:xfrm>
        </p:grpSpPr>
        <p:sp>
          <p:nvSpPr>
            <p:cNvPr id="75824" name="Oval 2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5825" name="Line 2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sp>
        <p:nvSpPr>
          <p:cNvPr id="75787" name="Text Box 24"/>
          <p:cNvSpPr txBox="1">
            <a:spLocks noChangeArrowheads="1"/>
          </p:cNvSpPr>
          <p:nvPr/>
        </p:nvSpPr>
        <p:spPr bwMode="auto">
          <a:xfrm>
            <a:off x="2212975" y="809625"/>
            <a:ext cx="1281113"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chemeClr val="bg1"/>
                </a:solidFill>
              </a:rPr>
              <a:t>Hydrogen</a:t>
            </a:r>
          </a:p>
        </p:txBody>
      </p:sp>
      <p:sp>
        <p:nvSpPr>
          <p:cNvPr id="75788" name="Oval 25"/>
          <p:cNvSpPr>
            <a:spLocks noChangeArrowheads="1"/>
          </p:cNvSpPr>
          <p:nvPr/>
        </p:nvSpPr>
        <p:spPr bwMode="auto">
          <a:xfrm>
            <a:off x="3732213" y="3579813"/>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5789" name="Oval 26"/>
          <p:cNvSpPr>
            <a:spLocks noChangeArrowheads="1"/>
          </p:cNvSpPr>
          <p:nvPr/>
        </p:nvSpPr>
        <p:spPr bwMode="auto">
          <a:xfrm>
            <a:off x="4211638" y="3449638"/>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5790" name="Oval 27"/>
          <p:cNvSpPr>
            <a:spLocks noChangeArrowheads="1"/>
          </p:cNvSpPr>
          <p:nvPr/>
        </p:nvSpPr>
        <p:spPr bwMode="auto">
          <a:xfrm>
            <a:off x="3986213" y="3122613"/>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75791" name="Group 28"/>
          <p:cNvGrpSpPr>
            <a:grpSpLocks/>
          </p:cNvGrpSpPr>
          <p:nvPr/>
        </p:nvGrpSpPr>
        <p:grpSpPr bwMode="auto">
          <a:xfrm>
            <a:off x="3760788" y="3271838"/>
            <a:ext cx="361950" cy="361950"/>
            <a:chOff x="1951" y="2530"/>
            <a:chExt cx="384" cy="384"/>
          </a:xfrm>
        </p:grpSpPr>
        <p:sp>
          <p:nvSpPr>
            <p:cNvPr id="75822" name="Oval 29"/>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23" name="AutoShape 30"/>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5792" name="Group 31"/>
          <p:cNvGrpSpPr>
            <a:grpSpLocks/>
          </p:cNvGrpSpPr>
          <p:nvPr/>
        </p:nvGrpSpPr>
        <p:grpSpPr bwMode="auto">
          <a:xfrm>
            <a:off x="4246563" y="3265488"/>
            <a:ext cx="361950" cy="361950"/>
            <a:chOff x="1951" y="2530"/>
            <a:chExt cx="384" cy="384"/>
          </a:xfrm>
        </p:grpSpPr>
        <p:sp>
          <p:nvSpPr>
            <p:cNvPr id="75820" name="Oval 32"/>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21" name="AutoShape 33"/>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75793" name="Oval 34"/>
          <p:cNvSpPr>
            <a:spLocks noChangeArrowheads="1"/>
          </p:cNvSpPr>
          <p:nvPr/>
        </p:nvSpPr>
        <p:spPr bwMode="auto">
          <a:xfrm>
            <a:off x="3990975" y="3478213"/>
            <a:ext cx="377825" cy="377825"/>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75794" name="Group 42"/>
          <p:cNvGrpSpPr>
            <a:grpSpLocks/>
          </p:cNvGrpSpPr>
          <p:nvPr/>
        </p:nvGrpSpPr>
        <p:grpSpPr bwMode="auto">
          <a:xfrm>
            <a:off x="3998913" y="3324225"/>
            <a:ext cx="361950" cy="361950"/>
            <a:chOff x="1951" y="2530"/>
            <a:chExt cx="384" cy="384"/>
          </a:xfrm>
        </p:grpSpPr>
        <p:sp>
          <p:nvSpPr>
            <p:cNvPr id="75818" name="Oval 43"/>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19" name="AutoShape 4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5795" name="Group 52"/>
          <p:cNvGrpSpPr>
            <a:grpSpLocks/>
          </p:cNvGrpSpPr>
          <p:nvPr/>
        </p:nvGrpSpPr>
        <p:grpSpPr bwMode="auto">
          <a:xfrm>
            <a:off x="4198938" y="3546475"/>
            <a:ext cx="361950" cy="361950"/>
            <a:chOff x="1951" y="2530"/>
            <a:chExt cx="384" cy="384"/>
          </a:xfrm>
        </p:grpSpPr>
        <p:sp>
          <p:nvSpPr>
            <p:cNvPr id="75816" name="Oval 53"/>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17" name="AutoShape 5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5796" name="Group 62"/>
          <p:cNvGrpSpPr>
            <a:grpSpLocks/>
          </p:cNvGrpSpPr>
          <p:nvPr/>
        </p:nvGrpSpPr>
        <p:grpSpPr bwMode="auto">
          <a:xfrm>
            <a:off x="4013200" y="3046413"/>
            <a:ext cx="361950" cy="361950"/>
            <a:chOff x="1951" y="2530"/>
            <a:chExt cx="384" cy="384"/>
          </a:xfrm>
        </p:grpSpPr>
        <p:sp>
          <p:nvSpPr>
            <p:cNvPr id="75814" name="Oval 63"/>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15" name="AutoShape 6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5797" name="Group 65"/>
          <p:cNvGrpSpPr>
            <a:grpSpLocks/>
          </p:cNvGrpSpPr>
          <p:nvPr/>
        </p:nvGrpSpPr>
        <p:grpSpPr bwMode="auto">
          <a:xfrm>
            <a:off x="3827463" y="3575050"/>
            <a:ext cx="361950" cy="361950"/>
            <a:chOff x="1951" y="2530"/>
            <a:chExt cx="384" cy="384"/>
          </a:xfrm>
        </p:grpSpPr>
        <p:sp>
          <p:nvSpPr>
            <p:cNvPr id="75812" name="Oval 66"/>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5813" name="AutoShape 67"/>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sp>
        <p:nvSpPr>
          <p:cNvPr id="75798" name="Text Box 70"/>
          <p:cNvSpPr txBox="1">
            <a:spLocks noChangeArrowheads="1"/>
          </p:cNvSpPr>
          <p:nvPr/>
        </p:nvSpPr>
        <p:spPr bwMode="auto">
          <a:xfrm>
            <a:off x="1906588" y="2443163"/>
            <a:ext cx="1281112"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chemeClr val="bg1"/>
                </a:solidFill>
              </a:rPr>
              <a:t>Carbon-6</a:t>
            </a:r>
          </a:p>
        </p:txBody>
      </p:sp>
      <p:sp>
        <p:nvSpPr>
          <p:cNvPr id="75799" name="Text Box 71"/>
          <p:cNvSpPr txBox="1">
            <a:spLocks noChangeArrowheads="1"/>
          </p:cNvSpPr>
          <p:nvPr/>
        </p:nvSpPr>
        <p:spPr bwMode="auto">
          <a:xfrm>
            <a:off x="6840538" y="3641725"/>
            <a:ext cx="1281112"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chemeClr val="bg1"/>
                </a:solidFill>
              </a:rPr>
              <a:t>Hydrogen</a:t>
            </a:r>
          </a:p>
        </p:txBody>
      </p:sp>
      <p:sp>
        <p:nvSpPr>
          <p:cNvPr id="75800" name="Text Box 78"/>
          <p:cNvSpPr txBox="1">
            <a:spLocks noChangeArrowheads="1"/>
          </p:cNvSpPr>
          <p:nvPr/>
        </p:nvSpPr>
        <p:spPr bwMode="auto">
          <a:xfrm>
            <a:off x="2054225" y="5540375"/>
            <a:ext cx="1281113" cy="304800"/>
          </a:xfrm>
          <a:prstGeom prst="rect">
            <a:avLst/>
          </a:prstGeom>
          <a:noFill/>
          <a:ln w="9525">
            <a:noFill/>
            <a:miter lim="800000"/>
            <a:headEnd/>
            <a:tailEnd/>
          </a:ln>
        </p:spPr>
        <p:txBody>
          <a:bodyPr lIns="0" tIns="0" rIns="0" bIns="0">
            <a:spAutoFit/>
          </a:bodyPr>
          <a:lstStyle/>
          <a:p>
            <a:pPr algn="ctr">
              <a:spcBef>
                <a:spcPct val="50000"/>
              </a:spcBef>
            </a:pPr>
            <a:r>
              <a:rPr lang="en-US" sz="2000">
                <a:solidFill>
                  <a:schemeClr val="bg1"/>
                </a:solidFill>
              </a:rPr>
              <a:t>Hydrogen</a:t>
            </a:r>
          </a:p>
        </p:txBody>
      </p:sp>
      <p:sp>
        <p:nvSpPr>
          <p:cNvPr id="75801" name="WordArt 80"/>
          <p:cNvSpPr>
            <a:spLocks noChangeArrowheads="1" noChangeShapeType="1" noTextEdit="1"/>
          </p:cNvSpPr>
          <p:nvPr/>
        </p:nvSpPr>
        <p:spPr bwMode="auto">
          <a:xfrm>
            <a:off x="5372100" y="142875"/>
            <a:ext cx="3390900" cy="1019175"/>
          </a:xfrm>
          <a:prstGeom prst="rect">
            <a:avLst/>
          </a:prstGeom>
        </p:spPr>
        <p:txBody>
          <a:bodyPr wrap="none" fromWordArt="1">
            <a:prstTxWarp prst="textInflate">
              <a:avLst>
                <a:gd name="adj" fmla="val 21431"/>
              </a:avLst>
            </a:prstTxWarp>
          </a:bodyPr>
          <a:lstStyle/>
          <a:p>
            <a:pPr algn="ctr"/>
            <a:r>
              <a:rPr lang="en-US" sz="3600" kern="1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0" scaled="1"/>
                </a:gradFill>
                <a:latin typeface="Arial Black"/>
              </a:rPr>
              <a:t>COMPOUNDS</a:t>
            </a:r>
          </a:p>
        </p:txBody>
      </p:sp>
      <p:sp>
        <p:nvSpPr>
          <p:cNvPr id="75802" name="Text Box 81"/>
          <p:cNvSpPr txBox="1">
            <a:spLocks noChangeArrowheads="1"/>
          </p:cNvSpPr>
          <p:nvPr/>
        </p:nvSpPr>
        <p:spPr bwMode="auto">
          <a:xfrm>
            <a:off x="5686425" y="1333500"/>
            <a:ext cx="3124200" cy="1800225"/>
          </a:xfrm>
          <a:prstGeom prst="rect">
            <a:avLst/>
          </a:prstGeom>
          <a:noFill/>
          <a:ln w="9525" algn="ctr">
            <a:noFill/>
            <a:miter lim="800000"/>
            <a:headEnd/>
            <a:tailEnd/>
          </a:ln>
        </p:spPr>
        <p:txBody>
          <a:bodyPr>
            <a:spAutoFit/>
          </a:bodyPr>
          <a:lstStyle/>
          <a:p>
            <a:pPr>
              <a:spcBef>
                <a:spcPct val="50000"/>
              </a:spcBef>
            </a:pPr>
            <a:r>
              <a:rPr lang="en-US" sz="2800">
                <a:solidFill>
                  <a:srgbClr val="FFFF66"/>
                </a:solidFill>
              </a:rPr>
              <a:t>Compounds are two or more elements that share electrons.</a:t>
            </a:r>
          </a:p>
        </p:txBody>
      </p:sp>
      <p:grpSp>
        <p:nvGrpSpPr>
          <p:cNvPr id="13" name="Group 82"/>
          <p:cNvGrpSpPr>
            <a:grpSpLocks/>
          </p:cNvGrpSpPr>
          <p:nvPr/>
        </p:nvGrpSpPr>
        <p:grpSpPr bwMode="auto">
          <a:xfrm rot="-226337">
            <a:off x="6373813" y="4265613"/>
            <a:ext cx="288925" cy="288925"/>
            <a:chOff x="5384" y="1264"/>
            <a:chExt cx="182" cy="182"/>
          </a:xfrm>
        </p:grpSpPr>
        <p:sp>
          <p:nvSpPr>
            <p:cNvPr id="75810" name="Oval 83"/>
            <p:cNvSpPr>
              <a:spLocks noChangeArrowheads="1"/>
            </p:cNvSpPr>
            <p:nvPr/>
          </p:nvSpPr>
          <p:spPr bwMode="auto">
            <a:xfrm>
              <a:off x="5384" y="1264"/>
              <a:ext cx="182" cy="182"/>
            </a:xfrm>
            <a:prstGeom prst="ellipse">
              <a:avLst/>
            </a:prstGeom>
            <a:gradFill rotWithShape="1">
              <a:gsLst>
                <a:gs pos="0">
                  <a:srgbClr val="00CC00"/>
                </a:gs>
                <a:gs pos="100000">
                  <a:srgbClr val="005E00"/>
                </a:gs>
              </a:gsLst>
              <a:path path="shape">
                <a:fillToRect l="50000" t="50000" r="50000" b="50000"/>
              </a:path>
            </a:gradFill>
            <a:ln w="9525">
              <a:solidFill>
                <a:schemeClr val="tx1"/>
              </a:solidFill>
              <a:round/>
              <a:headEnd/>
              <a:tailEnd/>
            </a:ln>
          </p:spPr>
          <p:txBody>
            <a:bodyPr wrap="none" anchor="ctr"/>
            <a:lstStyle/>
            <a:p>
              <a:endParaRPr lang="en-US"/>
            </a:p>
          </p:txBody>
        </p:sp>
        <p:sp>
          <p:nvSpPr>
            <p:cNvPr id="75811" name="Line 84"/>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14" name="Group 85"/>
          <p:cNvGrpSpPr>
            <a:grpSpLocks/>
          </p:cNvGrpSpPr>
          <p:nvPr/>
        </p:nvGrpSpPr>
        <p:grpSpPr bwMode="auto">
          <a:xfrm rot="-226337">
            <a:off x="3983038" y="4703763"/>
            <a:ext cx="288925" cy="288925"/>
            <a:chOff x="5384" y="1264"/>
            <a:chExt cx="182" cy="182"/>
          </a:xfrm>
        </p:grpSpPr>
        <p:sp>
          <p:nvSpPr>
            <p:cNvPr id="75808" name="Oval 86"/>
            <p:cNvSpPr>
              <a:spLocks noChangeArrowheads="1"/>
            </p:cNvSpPr>
            <p:nvPr/>
          </p:nvSpPr>
          <p:spPr bwMode="auto">
            <a:xfrm>
              <a:off x="5384" y="1264"/>
              <a:ext cx="182" cy="182"/>
            </a:xfrm>
            <a:prstGeom prst="ellipse">
              <a:avLst/>
            </a:prstGeom>
            <a:solidFill>
              <a:srgbClr val="CC0066"/>
            </a:solidFill>
            <a:ln w="9525">
              <a:solidFill>
                <a:schemeClr val="tx1"/>
              </a:solidFill>
              <a:round/>
              <a:headEnd/>
              <a:tailEnd/>
            </a:ln>
          </p:spPr>
          <p:txBody>
            <a:bodyPr wrap="none" anchor="ctr"/>
            <a:lstStyle/>
            <a:p>
              <a:endParaRPr lang="en-US"/>
            </a:p>
          </p:txBody>
        </p:sp>
        <p:sp>
          <p:nvSpPr>
            <p:cNvPr id="75809" name="Line 8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sp>
        <p:nvSpPr>
          <p:cNvPr id="158728" name="Oval 8"/>
          <p:cNvSpPr>
            <a:spLocks noChangeArrowheads="1"/>
          </p:cNvSpPr>
          <p:nvPr/>
        </p:nvSpPr>
        <p:spPr bwMode="auto">
          <a:xfrm>
            <a:off x="5299075" y="3411538"/>
            <a:ext cx="1438275" cy="1438275"/>
          </a:xfrm>
          <a:prstGeom prst="ellipse">
            <a:avLst/>
          </a:prstGeom>
          <a:gradFill rotWithShape="1">
            <a:gsLst>
              <a:gs pos="0">
                <a:schemeClr val="bg1">
                  <a:alpha val="60001"/>
                </a:schemeClr>
              </a:gs>
              <a:gs pos="100000">
                <a:schemeClr val="bg1">
                  <a:gamma/>
                  <a:shade val="46275"/>
                  <a:invGamma/>
                  <a:alpha val="60001"/>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58788" name="Oval 68"/>
          <p:cNvSpPr>
            <a:spLocks noChangeArrowheads="1"/>
          </p:cNvSpPr>
          <p:nvPr/>
        </p:nvSpPr>
        <p:spPr bwMode="auto">
          <a:xfrm>
            <a:off x="3451225" y="660400"/>
            <a:ext cx="1438275" cy="1438275"/>
          </a:xfrm>
          <a:prstGeom prst="ellipse">
            <a:avLst/>
          </a:prstGeom>
          <a:gradFill rotWithShape="1">
            <a:gsLst>
              <a:gs pos="0">
                <a:schemeClr val="bg1">
                  <a:alpha val="60001"/>
                </a:schemeClr>
              </a:gs>
              <a:gs pos="100000">
                <a:schemeClr val="bg1">
                  <a:gamma/>
                  <a:shade val="46275"/>
                  <a:invGamma/>
                  <a:alpha val="60001"/>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5807" name="Oval 69"/>
          <p:cNvSpPr>
            <a:spLocks noChangeArrowheads="1"/>
          </p:cNvSpPr>
          <p:nvPr/>
        </p:nvSpPr>
        <p:spPr bwMode="auto">
          <a:xfrm>
            <a:off x="2587625" y="1797050"/>
            <a:ext cx="3195638" cy="3195638"/>
          </a:xfrm>
          <a:prstGeom prst="ellipse">
            <a:avLst/>
          </a:prstGeom>
          <a:gradFill rotWithShape="1">
            <a:gsLst>
              <a:gs pos="0">
                <a:srgbClr val="C0C0C0">
                  <a:alpha val="60001"/>
                </a:srgbClr>
              </a:gs>
              <a:gs pos="100000">
                <a:srgbClr val="262626">
                  <a:alpha val="60001"/>
                </a:srgbClr>
              </a:gs>
            </a:gsLst>
            <a:path path="shape">
              <a:fillToRect l="50000" t="50000" r="50000" b="50000"/>
            </a:path>
          </a:gradFill>
          <a:ln w="9525">
            <a:solidFill>
              <a:schemeClr val="tx1"/>
            </a:solidFill>
            <a:round/>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path" presetSubtype="0" repeatCount="indefinite" fill="hold" nodeType="clickEffect">
                                  <p:stCondLst>
                                    <p:cond delay="0"/>
                                  </p:stCondLst>
                                  <p:childTnLst>
                                    <p:animMotion origin="layout" path="M -3.88889E-6 0 C 0.03299 0 0.06007 0.03611 0.06007 0.08009 C 0.06007 0.13194 0.03004 0.15069 0.01198 0.15856 L -0.01198 0.16667 C -0.03003 0.17477 -0.15972 0.21111 -0.15868 0.40972 C -0.15555 0.53889 -0.0493 0.59583 0.00174 0.59444 C 0.03473 0.59444 0.14549 0.53333 0.15278 0.40556 C 0.15382 0.20694 0.03004 0.17477 0.01198 0.16667 L -0.01198 0.15856 C -0.03003 0.15069 -0.06007 0.13194 -0.06007 0.08009 C -0.06007 0.03611 -0.03298 0 -3.88889E-6 0 Z " pathEditMode="relative" rAng="0" ptsTypes="ffFffffFfff">
                                      <p:cBhvr>
                                        <p:cTn id="6" dur="7000" fill="hold"/>
                                        <p:tgtEl>
                                          <p:spTgt spid="6"/>
                                        </p:tgtEl>
                                        <p:attrNameLst>
                                          <p:attrName>ppt_x</p:attrName>
                                          <p:attrName>ppt_y</p:attrName>
                                        </p:attrNameLst>
                                      </p:cBhvr>
                                      <p:rCtr x="-3" y="298"/>
                                    </p:animMotion>
                                  </p:childTnLst>
                                </p:cTn>
                              </p:par>
                              <p:par>
                                <p:cTn id="7" presetID="22" presetClass="path" presetSubtype="0" repeatCount="indefinite" fill="hold" nodeType="withEffect">
                                  <p:stCondLst>
                                    <p:cond delay="0"/>
                                  </p:stCondLst>
                                  <p:childTnLst>
                                    <p:animMotion origin="layout" path="M 0.00729 -0.00556 C -0.00556 0.03449 -0.04115 0.05417 -0.07101 0.0368 C -0.10712 0.01667 -0.10782 -0.02685 -0.1066 -0.05255 L -0.10278 -0.08519 C -0.10174 -0.11042 -0.07605 -0.28357 -0.21407 -0.35949 C -0.30452 -0.40556 -0.38421 -0.29722 -0.404 -0.23449 C -0.41684 -0.19421 -0.41754 -0.03403 -0.33178 0.02407 C -0.19514 0.10301 -0.125 -0.03658 -0.11216 -0.05579 L -0.0974 -0.08195 C -0.08507 -0.10139 -0.06059 -0.13079 -0.02466 -0.11065 C 0.0059 -0.09375 0.02031 -0.04653 0.00729 -0.00556 Z " pathEditMode="relative" rAng="6772972" ptsTypes="ffFffffFfff">
                                      <p:cBhvr>
                                        <p:cTn id="8" dur="6000" fill="hold"/>
                                        <p:tgtEl>
                                          <p:spTgt spid="13"/>
                                        </p:tgtEl>
                                        <p:attrNameLst>
                                          <p:attrName>ppt_x</p:attrName>
                                          <p:attrName>ppt_y</p:attrName>
                                        </p:attrNameLst>
                                      </p:cBhvr>
                                      <p:rCtr x="-204" y="-119"/>
                                    </p:animMotion>
                                  </p:childTnLst>
                                </p:cTn>
                              </p:par>
                              <p:par>
                                <p:cTn id="9" presetID="22" presetClass="path" presetSubtype="0" repeatCount="indefinite" fill="hold" nodeType="withEffect">
                                  <p:stCondLst>
                                    <p:cond delay="0"/>
                                  </p:stCondLst>
                                  <p:childTnLst>
                                    <p:animMotion origin="layout" path="M 1.11111E-6 -4.44444E-6 C 0.03299 -4.44444E-6 0.14653 -0.04305 0.15903 -0.19166 C 0.15174 -0.36944 0.05312 -0.40694 0.03507 -0.42083 L -0.00868 -0.425 C -0.02674 -0.43912 -0.04097 -0.43472 -0.04618 -0.48888 C -0.04618 -0.55416 -0.03299 -0.58055 1.11111E-6 -0.58055 C 0.03299 -0.58055 0.06215 -0.55833 0.06215 -0.49305 C 0.06215 -0.39097 -0.01146 -0.43356 -0.02951 -0.41944 L -0.07639 -0.3875 C -0.09445 -0.37361 -0.14306 -0.33194 -0.14618 -0.20138 C -0.14097 -0.09027 -0.03299 -4.44444E-6 1.11111E-6 -4.44444E-6 Z " pathEditMode="relative" rAng="0" ptsTypes="ffFffffFfff">
                                      <p:cBhvr>
                                        <p:cTn id="10" dur="5000" fill="hold"/>
                                        <p:tgtEl>
                                          <p:spTgt spid="14"/>
                                        </p:tgtEl>
                                        <p:attrNameLst>
                                          <p:attrName>ppt_x</p:attrName>
                                          <p:attrName>ppt_y</p:attrName>
                                        </p:attrNameLst>
                                      </p:cBhvr>
                                      <p:rCtr x="6" y="-2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 name="Oval 24"/>
          <p:cNvSpPr>
            <a:spLocks noChangeArrowheads="1"/>
          </p:cNvSpPr>
          <p:nvPr/>
        </p:nvSpPr>
        <p:spPr bwMode="auto">
          <a:xfrm>
            <a:off x="2123786" y="2937163"/>
            <a:ext cx="350174" cy="350174"/>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61" name="Oval 24"/>
          <p:cNvSpPr>
            <a:spLocks noChangeArrowheads="1"/>
          </p:cNvSpPr>
          <p:nvPr/>
        </p:nvSpPr>
        <p:spPr bwMode="auto">
          <a:xfrm>
            <a:off x="1633335" y="3510742"/>
            <a:ext cx="350174" cy="350174"/>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62" name="Oval 24"/>
          <p:cNvSpPr>
            <a:spLocks noChangeArrowheads="1"/>
          </p:cNvSpPr>
          <p:nvPr/>
        </p:nvSpPr>
        <p:spPr bwMode="auto">
          <a:xfrm>
            <a:off x="1433829" y="3178232"/>
            <a:ext cx="350174" cy="350174"/>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24578" name="Oval 24"/>
          <p:cNvSpPr>
            <a:spLocks noChangeArrowheads="1"/>
          </p:cNvSpPr>
          <p:nvPr/>
        </p:nvSpPr>
        <p:spPr bwMode="auto">
          <a:xfrm>
            <a:off x="4146550" y="552450"/>
            <a:ext cx="609600" cy="6096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24579" name="Group 25"/>
          <p:cNvGrpSpPr>
            <a:grpSpLocks/>
          </p:cNvGrpSpPr>
          <p:nvPr/>
        </p:nvGrpSpPr>
        <p:grpSpPr bwMode="auto">
          <a:xfrm>
            <a:off x="1627188" y="554038"/>
            <a:ext cx="609600" cy="609600"/>
            <a:chOff x="1304" y="2479"/>
            <a:chExt cx="384" cy="384"/>
          </a:xfrm>
        </p:grpSpPr>
        <p:sp>
          <p:nvSpPr>
            <p:cNvPr id="24625" name="Oval 2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4626" name="AutoShape 2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580" name="Group 28"/>
          <p:cNvGrpSpPr>
            <a:grpSpLocks/>
          </p:cNvGrpSpPr>
          <p:nvPr/>
        </p:nvGrpSpPr>
        <p:grpSpPr bwMode="auto">
          <a:xfrm>
            <a:off x="6665913" y="800100"/>
            <a:ext cx="288925" cy="288925"/>
            <a:chOff x="3092" y="2594"/>
            <a:chExt cx="182" cy="182"/>
          </a:xfrm>
        </p:grpSpPr>
        <p:sp>
          <p:nvSpPr>
            <p:cNvPr id="24623" name="Oval 2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24624" name="Line 3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205855" name="Text Box 31"/>
          <p:cNvSpPr txBox="1">
            <a:spLocks noChangeArrowheads="1"/>
          </p:cNvSpPr>
          <p:nvPr/>
        </p:nvSpPr>
        <p:spPr bwMode="auto">
          <a:xfrm>
            <a:off x="842963" y="1303338"/>
            <a:ext cx="7283450" cy="57943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200">
                <a:solidFill>
                  <a:schemeClr val="bg1"/>
                </a:solidFill>
              </a:rPr>
              <a:t>Proton           Neutron           Electron</a:t>
            </a:r>
          </a:p>
        </p:txBody>
      </p:sp>
      <p:sp>
        <p:nvSpPr>
          <p:cNvPr id="24583" name="Oval 35"/>
          <p:cNvSpPr>
            <a:spLocks noChangeArrowheads="1"/>
          </p:cNvSpPr>
          <p:nvPr/>
        </p:nvSpPr>
        <p:spPr bwMode="auto">
          <a:xfrm>
            <a:off x="697442" y="2073275"/>
            <a:ext cx="2474913" cy="2474913"/>
          </a:xfrm>
          <a:prstGeom prst="ellipse">
            <a:avLst/>
          </a:prstGeom>
          <a:noFill/>
          <a:ln w="28575" algn="ctr">
            <a:solidFill>
              <a:srgbClr val="EAEAEA"/>
            </a:solidFill>
            <a:prstDash val="sysDot"/>
            <a:round/>
            <a:headEnd/>
            <a:tailEnd/>
          </a:ln>
        </p:spPr>
        <p:txBody>
          <a:bodyPr wrap="none" anchor="ctr"/>
          <a:lstStyle/>
          <a:p>
            <a:endParaRPr lang="en-US"/>
          </a:p>
        </p:txBody>
      </p:sp>
      <p:grpSp>
        <p:nvGrpSpPr>
          <p:cNvPr id="24584" name="Group 36"/>
          <p:cNvGrpSpPr>
            <a:grpSpLocks/>
          </p:cNvGrpSpPr>
          <p:nvPr/>
        </p:nvGrpSpPr>
        <p:grpSpPr bwMode="auto">
          <a:xfrm>
            <a:off x="573617" y="3186113"/>
            <a:ext cx="244475" cy="244475"/>
            <a:chOff x="3092" y="2594"/>
            <a:chExt cx="182" cy="182"/>
          </a:xfrm>
        </p:grpSpPr>
        <p:sp>
          <p:nvSpPr>
            <p:cNvPr id="24619" name="Oval 3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38100">
              <a:solidFill>
                <a:schemeClr val="tx1"/>
              </a:solidFill>
              <a:round/>
              <a:headEnd/>
              <a:tailEnd/>
            </a:ln>
          </p:spPr>
          <p:txBody>
            <a:bodyPr wrap="none" anchor="ctr"/>
            <a:lstStyle/>
            <a:p>
              <a:endParaRPr lang="en-US"/>
            </a:p>
          </p:txBody>
        </p:sp>
        <p:sp>
          <p:nvSpPr>
            <p:cNvPr id="24620" name="Line 38"/>
            <p:cNvSpPr>
              <a:spLocks noChangeShapeType="1"/>
            </p:cNvSpPr>
            <p:nvPr/>
          </p:nvSpPr>
          <p:spPr bwMode="auto">
            <a:xfrm>
              <a:off x="3138" y="2683"/>
              <a:ext cx="92" cy="0"/>
            </a:xfrm>
            <a:prstGeom prst="line">
              <a:avLst/>
            </a:prstGeom>
            <a:noFill/>
            <a:ln w="38100">
              <a:solidFill>
                <a:schemeClr val="bg1"/>
              </a:solidFill>
              <a:round/>
              <a:headEnd/>
              <a:tailEnd/>
            </a:ln>
          </p:spPr>
          <p:txBody>
            <a:bodyPr/>
            <a:lstStyle/>
            <a:p>
              <a:endParaRPr lang="en-US"/>
            </a:p>
          </p:txBody>
        </p:sp>
      </p:grpSp>
      <p:grpSp>
        <p:nvGrpSpPr>
          <p:cNvPr id="24585" name="Group 39"/>
          <p:cNvGrpSpPr>
            <a:grpSpLocks/>
          </p:cNvGrpSpPr>
          <p:nvPr/>
        </p:nvGrpSpPr>
        <p:grpSpPr bwMode="auto">
          <a:xfrm>
            <a:off x="1764242" y="3171825"/>
            <a:ext cx="368300" cy="368300"/>
            <a:chOff x="1304" y="2479"/>
            <a:chExt cx="384" cy="384"/>
          </a:xfrm>
        </p:grpSpPr>
        <p:sp>
          <p:nvSpPr>
            <p:cNvPr id="24617" name="Oval 4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4618" name="AutoShape 4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586" name="Group 42"/>
          <p:cNvGrpSpPr>
            <a:grpSpLocks/>
          </p:cNvGrpSpPr>
          <p:nvPr/>
        </p:nvGrpSpPr>
        <p:grpSpPr bwMode="auto">
          <a:xfrm>
            <a:off x="2105555" y="3144838"/>
            <a:ext cx="368300" cy="368300"/>
            <a:chOff x="1304" y="2479"/>
            <a:chExt cx="384" cy="384"/>
          </a:xfrm>
        </p:grpSpPr>
        <p:sp>
          <p:nvSpPr>
            <p:cNvPr id="24615" name="Oval 4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4616" name="AutoShape 4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587" name="Group 45"/>
          <p:cNvGrpSpPr>
            <a:grpSpLocks/>
          </p:cNvGrpSpPr>
          <p:nvPr/>
        </p:nvGrpSpPr>
        <p:grpSpPr bwMode="auto">
          <a:xfrm>
            <a:off x="1867430" y="3446463"/>
            <a:ext cx="368300" cy="368300"/>
            <a:chOff x="1304" y="2479"/>
            <a:chExt cx="384" cy="384"/>
          </a:xfrm>
        </p:grpSpPr>
        <p:sp>
          <p:nvSpPr>
            <p:cNvPr id="24613" name="Oval 4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4614" name="AutoShape 4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588" name="Group 48"/>
          <p:cNvGrpSpPr>
            <a:grpSpLocks/>
          </p:cNvGrpSpPr>
          <p:nvPr/>
        </p:nvGrpSpPr>
        <p:grpSpPr bwMode="auto">
          <a:xfrm>
            <a:off x="1518180" y="2981325"/>
            <a:ext cx="368300" cy="368300"/>
            <a:chOff x="1304" y="2479"/>
            <a:chExt cx="384" cy="384"/>
          </a:xfrm>
        </p:grpSpPr>
        <p:sp>
          <p:nvSpPr>
            <p:cNvPr id="24611" name="Oval 4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4612" name="AutoShape 5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589" name="Group 51"/>
          <p:cNvGrpSpPr>
            <a:grpSpLocks/>
          </p:cNvGrpSpPr>
          <p:nvPr/>
        </p:nvGrpSpPr>
        <p:grpSpPr bwMode="auto">
          <a:xfrm>
            <a:off x="1892830" y="2887663"/>
            <a:ext cx="368300" cy="368300"/>
            <a:chOff x="1304" y="2479"/>
            <a:chExt cx="384" cy="384"/>
          </a:xfrm>
        </p:grpSpPr>
        <p:sp>
          <p:nvSpPr>
            <p:cNvPr id="24609" name="Oval 5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4610" name="AutoShape 5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590" name="Group 54"/>
          <p:cNvGrpSpPr>
            <a:grpSpLocks/>
          </p:cNvGrpSpPr>
          <p:nvPr/>
        </p:nvGrpSpPr>
        <p:grpSpPr bwMode="auto">
          <a:xfrm>
            <a:off x="1521355" y="3333750"/>
            <a:ext cx="368300" cy="368300"/>
            <a:chOff x="1304" y="2479"/>
            <a:chExt cx="384" cy="384"/>
          </a:xfrm>
        </p:grpSpPr>
        <p:sp>
          <p:nvSpPr>
            <p:cNvPr id="24607" name="Oval 5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24608" name="AutoShape 5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24591" name="Group 81"/>
          <p:cNvGrpSpPr>
            <a:grpSpLocks/>
          </p:cNvGrpSpPr>
          <p:nvPr/>
        </p:nvGrpSpPr>
        <p:grpSpPr bwMode="auto">
          <a:xfrm>
            <a:off x="5256213" y="2597150"/>
            <a:ext cx="438150" cy="438150"/>
            <a:chOff x="4616" y="2410"/>
            <a:chExt cx="276" cy="276"/>
          </a:xfrm>
        </p:grpSpPr>
        <p:sp>
          <p:nvSpPr>
            <p:cNvPr id="24605" name="Oval 79"/>
            <p:cNvSpPr>
              <a:spLocks noChangeArrowheads="1"/>
            </p:cNvSpPr>
            <p:nvPr/>
          </p:nvSpPr>
          <p:spPr bwMode="auto">
            <a:xfrm>
              <a:off x="4616" y="2410"/>
              <a:ext cx="276" cy="276"/>
            </a:xfrm>
            <a:prstGeom prst="ellipse">
              <a:avLst/>
            </a:prstGeom>
            <a:gradFill rotWithShape="1">
              <a:gsLst>
                <a:gs pos="0">
                  <a:srgbClr val="E35353"/>
                </a:gs>
                <a:gs pos="100000">
                  <a:srgbClr val="692626"/>
                </a:gs>
              </a:gsLst>
              <a:path path="shape">
                <a:fillToRect l="50000" t="50000" r="50000" b="50000"/>
              </a:path>
            </a:gradFill>
            <a:ln w="38100">
              <a:solidFill>
                <a:schemeClr val="tx1"/>
              </a:solidFill>
              <a:round/>
              <a:headEnd/>
              <a:tailEnd/>
            </a:ln>
          </p:spPr>
          <p:txBody>
            <a:bodyPr wrap="none" anchor="ctr"/>
            <a:lstStyle/>
            <a:p>
              <a:endParaRPr lang="en-US"/>
            </a:p>
          </p:txBody>
        </p:sp>
        <p:sp>
          <p:nvSpPr>
            <p:cNvPr id="24606" name="AutoShape 80"/>
            <p:cNvSpPr>
              <a:spLocks noChangeArrowheads="1"/>
            </p:cNvSpPr>
            <p:nvPr/>
          </p:nvSpPr>
          <p:spPr bwMode="auto">
            <a:xfrm>
              <a:off x="4693" y="2485"/>
              <a:ext cx="127" cy="131"/>
            </a:xfrm>
            <a:prstGeom prst="plus">
              <a:avLst>
                <a:gd name="adj" fmla="val 39370"/>
              </a:avLst>
            </a:prstGeom>
            <a:solidFill>
              <a:schemeClr val="bg1"/>
            </a:solidFill>
            <a:ln w="28575">
              <a:noFill/>
              <a:miter lim="800000"/>
              <a:headEnd/>
              <a:tailEnd/>
            </a:ln>
          </p:spPr>
          <p:txBody>
            <a:bodyPr wrap="none" anchor="ctr"/>
            <a:lstStyle/>
            <a:p>
              <a:endParaRPr lang="en-US"/>
            </a:p>
          </p:txBody>
        </p:sp>
      </p:grpSp>
      <p:grpSp>
        <p:nvGrpSpPr>
          <p:cNvPr id="24592" name="Group 82"/>
          <p:cNvGrpSpPr>
            <a:grpSpLocks/>
          </p:cNvGrpSpPr>
          <p:nvPr/>
        </p:nvGrpSpPr>
        <p:grpSpPr bwMode="auto">
          <a:xfrm>
            <a:off x="4541838" y="2597150"/>
            <a:ext cx="438150" cy="438150"/>
            <a:chOff x="4616" y="2410"/>
            <a:chExt cx="276" cy="276"/>
          </a:xfrm>
        </p:grpSpPr>
        <p:sp>
          <p:nvSpPr>
            <p:cNvPr id="24603" name="Oval 83"/>
            <p:cNvSpPr>
              <a:spLocks noChangeArrowheads="1"/>
            </p:cNvSpPr>
            <p:nvPr/>
          </p:nvSpPr>
          <p:spPr bwMode="auto">
            <a:xfrm>
              <a:off x="4616" y="2410"/>
              <a:ext cx="276" cy="276"/>
            </a:xfrm>
            <a:prstGeom prst="ellipse">
              <a:avLst/>
            </a:prstGeom>
            <a:gradFill rotWithShape="1">
              <a:gsLst>
                <a:gs pos="0">
                  <a:srgbClr val="E35353"/>
                </a:gs>
                <a:gs pos="100000">
                  <a:srgbClr val="692626"/>
                </a:gs>
              </a:gsLst>
              <a:path path="shape">
                <a:fillToRect l="50000" t="50000" r="50000" b="50000"/>
              </a:path>
            </a:gradFill>
            <a:ln w="38100">
              <a:solidFill>
                <a:schemeClr val="tx1"/>
              </a:solidFill>
              <a:round/>
              <a:headEnd/>
              <a:tailEnd/>
            </a:ln>
          </p:spPr>
          <p:txBody>
            <a:bodyPr wrap="none" anchor="ctr"/>
            <a:lstStyle/>
            <a:p>
              <a:endParaRPr lang="en-US"/>
            </a:p>
          </p:txBody>
        </p:sp>
        <p:sp>
          <p:nvSpPr>
            <p:cNvPr id="24604" name="AutoShape 84"/>
            <p:cNvSpPr>
              <a:spLocks noChangeArrowheads="1"/>
            </p:cNvSpPr>
            <p:nvPr/>
          </p:nvSpPr>
          <p:spPr bwMode="auto">
            <a:xfrm>
              <a:off x="4693" y="2485"/>
              <a:ext cx="127" cy="131"/>
            </a:xfrm>
            <a:prstGeom prst="plus">
              <a:avLst>
                <a:gd name="adj" fmla="val 39370"/>
              </a:avLst>
            </a:prstGeom>
            <a:solidFill>
              <a:schemeClr val="bg1"/>
            </a:solidFill>
            <a:ln w="28575">
              <a:noFill/>
              <a:miter lim="800000"/>
              <a:headEnd/>
              <a:tailEnd/>
            </a:ln>
          </p:spPr>
          <p:txBody>
            <a:bodyPr wrap="none" anchor="ctr"/>
            <a:lstStyle/>
            <a:p>
              <a:endParaRPr lang="en-US"/>
            </a:p>
          </p:txBody>
        </p:sp>
      </p:grpSp>
      <p:grpSp>
        <p:nvGrpSpPr>
          <p:cNvPr id="24593" name="Group 85"/>
          <p:cNvGrpSpPr>
            <a:grpSpLocks/>
          </p:cNvGrpSpPr>
          <p:nvPr/>
        </p:nvGrpSpPr>
        <p:grpSpPr bwMode="auto">
          <a:xfrm>
            <a:off x="4616450" y="3914775"/>
            <a:ext cx="288925" cy="288925"/>
            <a:chOff x="3092" y="2594"/>
            <a:chExt cx="182" cy="182"/>
          </a:xfrm>
        </p:grpSpPr>
        <p:sp>
          <p:nvSpPr>
            <p:cNvPr id="24601" name="Oval 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24602" name="Line 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grpSp>
        <p:nvGrpSpPr>
          <p:cNvPr id="24594" name="Group 88"/>
          <p:cNvGrpSpPr>
            <a:grpSpLocks/>
          </p:cNvGrpSpPr>
          <p:nvPr/>
        </p:nvGrpSpPr>
        <p:grpSpPr bwMode="auto">
          <a:xfrm>
            <a:off x="5359400" y="3914775"/>
            <a:ext cx="288925" cy="288925"/>
            <a:chOff x="3092" y="2594"/>
            <a:chExt cx="182" cy="182"/>
          </a:xfrm>
        </p:grpSpPr>
        <p:sp>
          <p:nvSpPr>
            <p:cNvPr id="24599" name="Oval 8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24600" name="Line 9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24595" name="Line 91"/>
          <p:cNvSpPr>
            <a:spLocks noChangeShapeType="1"/>
          </p:cNvSpPr>
          <p:nvPr/>
        </p:nvSpPr>
        <p:spPr bwMode="auto">
          <a:xfrm flipH="1">
            <a:off x="3571875" y="4059238"/>
            <a:ext cx="1042988" cy="0"/>
          </a:xfrm>
          <a:prstGeom prst="line">
            <a:avLst/>
          </a:prstGeom>
          <a:noFill/>
          <a:ln w="38100" cap="rnd">
            <a:solidFill>
              <a:schemeClr val="bg1"/>
            </a:solidFill>
            <a:prstDash val="sysDot"/>
            <a:round/>
            <a:headEnd/>
            <a:tailEnd type="triangle" w="med" len="med"/>
          </a:ln>
        </p:spPr>
        <p:txBody>
          <a:bodyPr wrap="none" anchor="ctr"/>
          <a:lstStyle/>
          <a:p>
            <a:endParaRPr lang="en-US"/>
          </a:p>
        </p:txBody>
      </p:sp>
      <p:sp>
        <p:nvSpPr>
          <p:cNvPr id="24596" name="Line 92"/>
          <p:cNvSpPr>
            <a:spLocks noChangeShapeType="1"/>
          </p:cNvSpPr>
          <p:nvPr/>
        </p:nvSpPr>
        <p:spPr bwMode="auto">
          <a:xfrm>
            <a:off x="5643563" y="4059238"/>
            <a:ext cx="1041400" cy="0"/>
          </a:xfrm>
          <a:prstGeom prst="line">
            <a:avLst/>
          </a:prstGeom>
          <a:noFill/>
          <a:ln w="38100" cap="rnd">
            <a:solidFill>
              <a:schemeClr val="bg1"/>
            </a:solidFill>
            <a:prstDash val="sysDot"/>
            <a:round/>
            <a:headEnd/>
            <a:tailEnd type="triangle" w="med" len="med"/>
          </a:ln>
        </p:spPr>
        <p:txBody>
          <a:bodyPr wrap="none" anchor="ctr"/>
          <a:lstStyle/>
          <a:p>
            <a:endParaRPr lang="en-US"/>
          </a:p>
        </p:txBody>
      </p:sp>
      <p:sp>
        <p:nvSpPr>
          <p:cNvPr id="24597" name="Line 93"/>
          <p:cNvSpPr>
            <a:spLocks noChangeShapeType="1"/>
          </p:cNvSpPr>
          <p:nvPr/>
        </p:nvSpPr>
        <p:spPr bwMode="auto">
          <a:xfrm flipH="1">
            <a:off x="3529013" y="2816225"/>
            <a:ext cx="1042987" cy="0"/>
          </a:xfrm>
          <a:prstGeom prst="line">
            <a:avLst/>
          </a:prstGeom>
          <a:noFill/>
          <a:ln w="38100" cap="rnd">
            <a:solidFill>
              <a:schemeClr val="bg1"/>
            </a:solidFill>
            <a:prstDash val="sysDot"/>
            <a:round/>
            <a:headEnd/>
            <a:tailEnd type="triangle" w="med" len="med"/>
          </a:ln>
        </p:spPr>
        <p:txBody>
          <a:bodyPr wrap="none" anchor="ctr"/>
          <a:lstStyle/>
          <a:p>
            <a:endParaRPr lang="en-US"/>
          </a:p>
        </p:txBody>
      </p:sp>
      <p:sp>
        <p:nvSpPr>
          <p:cNvPr id="24598" name="Line 95"/>
          <p:cNvSpPr>
            <a:spLocks noChangeShapeType="1"/>
          </p:cNvSpPr>
          <p:nvPr/>
        </p:nvSpPr>
        <p:spPr bwMode="auto">
          <a:xfrm>
            <a:off x="5672138" y="2816225"/>
            <a:ext cx="1041400" cy="0"/>
          </a:xfrm>
          <a:prstGeom prst="line">
            <a:avLst/>
          </a:prstGeom>
          <a:noFill/>
          <a:ln w="38100" cap="rnd">
            <a:solidFill>
              <a:schemeClr val="bg1"/>
            </a:solidFill>
            <a:prstDash val="sysDot"/>
            <a:round/>
            <a:headEnd/>
            <a:tailEnd type="triangle" w="med" len="med"/>
          </a:ln>
        </p:spPr>
        <p:txBody>
          <a:bodyPr wrap="none" anchor="ctr"/>
          <a:lstStyle/>
          <a:p>
            <a:endParaRPr lang="en-US"/>
          </a:p>
        </p:txBody>
      </p:sp>
      <p:sp>
        <p:nvSpPr>
          <p:cNvPr id="51" name="Line 91"/>
          <p:cNvSpPr>
            <a:spLocks noChangeShapeType="1"/>
          </p:cNvSpPr>
          <p:nvPr/>
        </p:nvSpPr>
        <p:spPr bwMode="auto">
          <a:xfrm flipH="1">
            <a:off x="4613737" y="4901594"/>
            <a:ext cx="1042988" cy="0"/>
          </a:xfrm>
          <a:prstGeom prst="line">
            <a:avLst/>
          </a:prstGeom>
          <a:noFill/>
          <a:ln w="38100" cap="rnd">
            <a:solidFill>
              <a:schemeClr val="bg1"/>
            </a:solidFill>
            <a:prstDash val="sysDot"/>
            <a:round/>
            <a:headEnd type="triangle" w="med" len="med"/>
            <a:tailEnd type="triangle" w="med" len="med"/>
          </a:ln>
        </p:spPr>
        <p:txBody>
          <a:bodyPr wrap="none" anchor="ctr"/>
          <a:lstStyle/>
          <a:p>
            <a:endParaRPr lang="en-US"/>
          </a:p>
        </p:txBody>
      </p:sp>
      <p:grpSp>
        <p:nvGrpSpPr>
          <p:cNvPr id="52" name="Group 82"/>
          <p:cNvGrpSpPr>
            <a:grpSpLocks/>
          </p:cNvGrpSpPr>
          <p:nvPr/>
        </p:nvGrpSpPr>
        <p:grpSpPr bwMode="auto">
          <a:xfrm>
            <a:off x="4145598" y="4669790"/>
            <a:ext cx="438150" cy="438150"/>
            <a:chOff x="4616" y="2410"/>
            <a:chExt cx="276" cy="276"/>
          </a:xfrm>
        </p:grpSpPr>
        <p:sp>
          <p:nvSpPr>
            <p:cNvPr id="53" name="Oval 83"/>
            <p:cNvSpPr>
              <a:spLocks noChangeArrowheads="1"/>
            </p:cNvSpPr>
            <p:nvPr/>
          </p:nvSpPr>
          <p:spPr bwMode="auto">
            <a:xfrm>
              <a:off x="4616" y="2410"/>
              <a:ext cx="276" cy="276"/>
            </a:xfrm>
            <a:prstGeom prst="ellipse">
              <a:avLst/>
            </a:prstGeom>
            <a:gradFill rotWithShape="1">
              <a:gsLst>
                <a:gs pos="0">
                  <a:srgbClr val="E35353"/>
                </a:gs>
                <a:gs pos="100000">
                  <a:srgbClr val="692626"/>
                </a:gs>
              </a:gsLst>
              <a:path path="shape">
                <a:fillToRect l="50000" t="50000" r="50000" b="50000"/>
              </a:path>
            </a:gradFill>
            <a:ln w="38100">
              <a:solidFill>
                <a:schemeClr val="tx1"/>
              </a:solidFill>
              <a:round/>
              <a:headEnd/>
              <a:tailEnd/>
            </a:ln>
          </p:spPr>
          <p:txBody>
            <a:bodyPr wrap="none" anchor="ctr"/>
            <a:lstStyle/>
            <a:p>
              <a:endParaRPr lang="en-US"/>
            </a:p>
          </p:txBody>
        </p:sp>
        <p:sp>
          <p:nvSpPr>
            <p:cNvPr id="54" name="AutoShape 84"/>
            <p:cNvSpPr>
              <a:spLocks noChangeArrowheads="1"/>
            </p:cNvSpPr>
            <p:nvPr/>
          </p:nvSpPr>
          <p:spPr bwMode="auto">
            <a:xfrm>
              <a:off x="4693" y="2485"/>
              <a:ext cx="127" cy="131"/>
            </a:xfrm>
            <a:prstGeom prst="plus">
              <a:avLst>
                <a:gd name="adj" fmla="val 39370"/>
              </a:avLst>
            </a:prstGeom>
            <a:solidFill>
              <a:schemeClr val="bg1"/>
            </a:solidFill>
            <a:ln w="28575">
              <a:noFill/>
              <a:miter lim="800000"/>
              <a:headEnd/>
              <a:tailEnd/>
            </a:ln>
          </p:spPr>
          <p:txBody>
            <a:bodyPr wrap="none" anchor="ctr"/>
            <a:lstStyle/>
            <a:p>
              <a:endParaRPr lang="en-US"/>
            </a:p>
          </p:txBody>
        </p:sp>
      </p:grpSp>
      <p:grpSp>
        <p:nvGrpSpPr>
          <p:cNvPr id="55" name="Group 88"/>
          <p:cNvGrpSpPr>
            <a:grpSpLocks/>
          </p:cNvGrpSpPr>
          <p:nvPr/>
        </p:nvGrpSpPr>
        <p:grpSpPr bwMode="auto">
          <a:xfrm>
            <a:off x="5719618" y="4748818"/>
            <a:ext cx="288925" cy="288925"/>
            <a:chOff x="3092" y="2594"/>
            <a:chExt cx="182" cy="182"/>
          </a:xfrm>
        </p:grpSpPr>
        <p:sp>
          <p:nvSpPr>
            <p:cNvPr id="56" name="Oval 8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57" name="Line 9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p>
          </p:txBody>
        </p:sp>
      </p:grpSp>
      <p:sp>
        <p:nvSpPr>
          <p:cNvPr id="58" name="Oval 24"/>
          <p:cNvSpPr>
            <a:spLocks noChangeArrowheads="1"/>
          </p:cNvSpPr>
          <p:nvPr/>
        </p:nvSpPr>
        <p:spPr bwMode="auto">
          <a:xfrm>
            <a:off x="1663815" y="2801389"/>
            <a:ext cx="350174" cy="350174"/>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60" name="Oval 24"/>
          <p:cNvSpPr>
            <a:spLocks noChangeArrowheads="1"/>
          </p:cNvSpPr>
          <p:nvPr/>
        </p:nvSpPr>
        <p:spPr bwMode="auto">
          <a:xfrm>
            <a:off x="2190287" y="3419302"/>
            <a:ext cx="350174" cy="350174"/>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spd="slow">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6280150" y="3484563"/>
            <a:ext cx="268288" cy="1530350"/>
            <a:chOff x="3211" y="724"/>
            <a:chExt cx="182" cy="1037"/>
          </a:xfrm>
        </p:grpSpPr>
        <p:grpSp>
          <p:nvGrpSpPr>
            <p:cNvPr id="76947" name="Group 5"/>
            <p:cNvGrpSpPr>
              <a:grpSpLocks/>
            </p:cNvGrpSpPr>
            <p:nvPr/>
          </p:nvGrpSpPr>
          <p:grpSpPr bwMode="auto">
            <a:xfrm>
              <a:off x="3211" y="724"/>
              <a:ext cx="182" cy="182"/>
              <a:chOff x="5384" y="1264"/>
              <a:chExt cx="182" cy="182"/>
            </a:xfrm>
          </p:grpSpPr>
          <p:sp>
            <p:nvSpPr>
              <p:cNvPr id="76951" name="Oval 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952" name="Line 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948" name="Group 8"/>
            <p:cNvGrpSpPr>
              <a:grpSpLocks/>
            </p:cNvGrpSpPr>
            <p:nvPr/>
          </p:nvGrpSpPr>
          <p:grpSpPr bwMode="auto">
            <a:xfrm>
              <a:off x="3211" y="1579"/>
              <a:ext cx="182" cy="182"/>
              <a:chOff x="5384" y="1264"/>
              <a:chExt cx="182" cy="182"/>
            </a:xfrm>
          </p:grpSpPr>
          <p:sp>
            <p:nvSpPr>
              <p:cNvPr id="76949" name="Oval 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950" name="Line 1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5" name="Group 11"/>
          <p:cNvGrpSpPr>
            <a:grpSpLocks/>
          </p:cNvGrpSpPr>
          <p:nvPr/>
        </p:nvGrpSpPr>
        <p:grpSpPr bwMode="auto">
          <a:xfrm>
            <a:off x="6264275" y="3114675"/>
            <a:ext cx="295275" cy="2298700"/>
            <a:chOff x="1296" y="1983"/>
            <a:chExt cx="186" cy="1448"/>
          </a:xfrm>
        </p:grpSpPr>
        <p:grpSp>
          <p:nvGrpSpPr>
            <p:cNvPr id="76941" name="Group 12"/>
            <p:cNvGrpSpPr>
              <a:grpSpLocks/>
            </p:cNvGrpSpPr>
            <p:nvPr/>
          </p:nvGrpSpPr>
          <p:grpSpPr bwMode="auto">
            <a:xfrm>
              <a:off x="1300" y="1983"/>
              <a:ext cx="182" cy="182"/>
              <a:chOff x="5384" y="1264"/>
              <a:chExt cx="182" cy="182"/>
            </a:xfrm>
          </p:grpSpPr>
          <p:sp>
            <p:nvSpPr>
              <p:cNvPr id="76945" name="Oval 13"/>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946" name="Line 14"/>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942" name="Group 15"/>
            <p:cNvGrpSpPr>
              <a:grpSpLocks/>
            </p:cNvGrpSpPr>
            <p:nvPr/>
          </p:nvGrpSpPr>
          <p:grpSpPr bwMode="auto">
            <a:xfrm>
              <a:off x="1296" y="3249"/>
              <a:ext cx="182" cy="182"/>
              <a:chOff x="5384" y="1264"/>
              <a:chExt cx="182" cy="182"/>
            </a:xfrm>
          </p:grpSpPr>
          <p:sp>
            <p:nvSpPr>
              <p:cNvPr id="76943" name="Oval 1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944" name="Line 1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76804" name="Text Box 18"/>
          <p:cNvSpPr txBox="1">
            <a:spLocks noChangeArrowheads="1"/>
          </p:cNvSpPr>
          <p:nvPr/>
        </p:nvSpPr>
        <p:spPr bwMode="auto">
          <a:xfrm>
            <a:off x="5281613" y="1249363"/>
            <a:ext cx="2298700" cy="1292662"/>
          </a:xfrm>
          <a:prstGeom prst="rect">
            <a:avLst/>
          </a:prstGeom>
          <a:noFill/>
          <a:ln w="9525">
            <a:noFill/>
            <a:miter lim="800000"/>
            <a:headEnd/>
            <a:tailEnd/>
          </a:ln>
        </p:spPr>
        <p:txBody>
          <a:bodyPr lIns="0" tIns="0" rIns="0" bIns="0">
            <a:spAutoFit/>
          </a:bodyPr>
          <a:lstStyle/>
          <a:p>
            <a:pPr algn="ctr">
              <a:spcBef>
                <a:spcPct val="50000"/>
              </a:spcBef>
            </a:pPr>
            <a:r>
              <a:rPr lang="en-US" sz="2800" dirty="0">
                <a:solidFill>
                  <a:schemeClr val="bg1"/>
                </a:solidFill>
              </a:rPr>
              <a:t>Oxygen</a:t>
            </a:r>
            <a:br>
              <a:rPr lang="en-US" sz="2800" dirty="0">
                <a:solidFill>
                  <a:schemeClr val="bg1"/>
                </a:solidFill>
              </a:rPr>
            </a:br>
            <a:r>
              <a:rPr lang="en-US" sz="2800" dirty="0">
                <a:solidFill>
                  <a:schemeClr val="bg1"/>
                </a:solidFill>
              </a:rPr>
              <a:t>8 </a:t>
            </a:r>
            <a:r>
              <a:rPr lang="en-US" sz="2800" dirty="0" smtClean="0">
                <a:solidFill>
                  <a:schemeClr val="bg1"/>
                </a:solidFill>
              </a:rPr>
              <a:t>protons</a:t>
            </a:r>
            <a:br>
              <a:rPr lang="en-US" sz="2800" dirty="0" smtClean="0">
                <a:solidFill>
                  <a:schemeClr val="bg1"/>
                </a:solidFill>
              </a:rPr>
            </a:br>
            <a:r>
              <a:rPr lang="en-US" sz="2800" dirty="0" smtClean="0">
                <a:solidFill>
                  <a:schemeClr val="bg1"/>
                </a:solidFill>
              </a:rPr>
              <a:t>10 electrons</a:t>
            </a:r>
            <a:endParaRPr lang="en-US" sz="2800" dirty="0">
              <a:solidFill>
                <a:schemeClr val="bg1"/>
              </a:solidFill>
            </a:endParaRPr>
          </a:p>
        </p:txBody>
      </p:sp>
      <p:grpSp>
        <p:nvGrpSpPr>
          <p:cNvPr id="8" name="Group 19"/>
          <p:cNvGrpSpPr>
            <a:grpSpLocks/>
          </p:cNvGrpSpPr>
          <p:nvPr/>
        </p:nvGrpSpPr>
        <p:grpSpPr bwMode="auto">
          <a:xfrm>
            <a:off x="6264275" y="2736850"/>
            <a:ext cx="296863" cy="3054350"/>
            <a:chOff x="4731" y="2198"/>
            <a:chExt cx="187" cy="1924"/>
          </a:xfrm>
        </p:grpSpPr>
        <p:grpSp>
          <p:nvGrpSpPr>
            <p:cNvPr id="76935" name="Group 20"/>
            <p:cNvGrpSpPr>
              <a:grpSpLocks/>
            </p:cNvGrpSpPr>
            <p:nvPr/>
          </p:nvGrpSpPr>
          <p:grpSpPr bwMode="auto">
            <a:xfrm>
              <a:off x="4736" y="2198"/>
              <a:ext cx="182" cy="182"/>
              <a:chOff x="5384" y="1264"/>
              <a:chExt cx="182" cy="182"/>
            </a:xfrm>
          </p:grpSpPr>
          <p:sp>
            <p:nvSpPr>
              <p:cNvPr id="76939" name="Oval 21"/>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940" name="Line 22"/>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936" name="Group 23"/>
            <p:cNvGrpSpPr>
              <a:grpSpLocks/>
            </p:cNvGrpSpPr>
            <p:nvPr/>
          </p:nvGrpSpPr>
          <p:grpSpPr bwMode="auto">
            <a:xfrm>
              <a:off x="4731" y="3940"/>
              <a:ext cx="182" cy="182"/>
              <a:chOff x="5384" y="1264"/>
              <a:chExt cx="182" cy="182"/>
            </a:xfrm>
          </p:grpSpPr>
          <p:sp>
            <p:nvSpPr>
              <p:cNvPr id="76937" name="Oval 2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938" name="Line 2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76806" name="Group 26"/>
          <p:cNvGrpSpPr>
            <a:grpSpLocks/>
          </p:cNvGrpSpPr>
          <p:nvPr/>
        </p:nvGrpSpPr>
        <p:grpSpPr bwMode="auto">
          <a:xfrm>
            <a:off x="6064250" y="3949700"/>
            <a:ext cx="738188" cy="646113"/>
            <a:chOff x="4168" y="2131"/>
            <a:chExt cx="636" cy="557"/>
          </a:xfrm>
        </p:grpSpPr>
        <p:sp>
          <p:nvSpPr>
            <p:cNvPr id="76906" name="Oval 27"/>
            <p:cNvSpPr>
              <a:spLocks noChangeArrowheads="1"/>
            </p:cNvSpPr>
            <p:nvPr/>
          </p:nvSpPr>
          <p:spPr bwMode="auto">
            <a:xfrm>
              <a:off x="4170" y="2448"/>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907" name="Oval 28"/>
            <p:cNvSpPr>
              <a:spLocks noChangeArrowheads="1"/>
            </p:cNvSpPr>
            <p:nvPr/>
          </p:nvSpPr>
          <p:spPr bwMode="auto">
            <a:xfrm>
              <a:off x="4497" y="2441"/>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908" name="Oval 29"/>
            <p:cNvSpPr>
              <a:spLocks noChangeArrowheads="1"/>
            </p:cNvSpPr>
            <p:nvPr/>
          </p:nvSpPr>
          <p:spPr bwMode="auto">
            <a:xfrm>
              <a:off x="4441" y="2160"/>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909" name="Oval 30"/>
            <p:cNvSpPr>
              <a:spLocks noChangeArrowheads="1"/>
            </p:cNvSpPr>
            <p:nvPr/>
          </p:nvSpPr>
          <p:spPr bwMode="auto">
            <a:xfrm>
              <a:off x="4452" y="2385"/>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910" name="Oval 31"/>
            <p:cNvSpPr>
              <a:spLocks noChangeArrowheads="1"/>
            </p:cNvSpPr>
            <p:nvPr/>
          </p:nvSpPr>
          <p:spPr bwMode="auto">
            <a:xfrm>
              <a:off x="4233" y="2179"/>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76911" name="Group 32"/>
            <p:cNvGrpSpPr>
              <a:grpSpLocks/>
            </p:cNvGrpSpPr>
            <p:nvPr/>
          </p:nvGrpSpPr>
          <p:grpSpPr bwMode="auto">
            <a:xfrm>
              <a:off x="4168" y="2273"/>
              <a:ext cx="228" cy="228"/>
              <a:chOff x="1951" y="2530"/>
              <a:chExt cx="384" cy="384"/>
            </a:xfrm>
          </p:grpSpPr>
          <p:sp>
            <p:nvSpPr>
              <p:cNvPr id="76933" name="Oval 33"/>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934" name="AutoShape 3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912" name="Group 35"/>
            <p:cNvGrpSpPr>
              <a:grpSpLocks/>
            </p:cNvGrpSpPr>
            <p:nvPr/>
          </p:nvGrpSpPr>
          <p:grpSpPr bwMode="auto">
            <a:xfrm>
              <a:off x="4474" y="2220"/>
              <a:ext cx="228" cy="228"/>
              <a:chOff x="1951" y="2530"/>
              <a:chExt cx="384" cy="384"/>
            </a:xfrm>
          </p:grpSpPr>
          <p:sp>
            <p:nvSpPr>
              <p:cNvPr id="76931" name="Oval 36"/>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932" name="AutoShape 37"/>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913" name="Group 38"/>
            <p:cNvGrpSpPr>
              <a:grpSpLocks/>
            </p:cNvGrpSpPr>
            <p:nvPr/>
          </p:nvGrpSpPr>
          <p:grpSpPr bwMode="auto">
            <a:xfrm>
              <a:off x="4318" y="2306"/>
              <a:ext cx="228" cy="228"/>
              <a:chOff x="1951" y="2530"/>
              <a:chExt cx="384" cy="384"/>
            </a:xfrm>
          </p:grpSpPr>
          <p:sp>
            <p:nvSpPr>
              <p:cNvPr id="76929" name="Oval 39"/>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930" name="AutoShape 40"/>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914" name="Group 41"/>
            <p:cNvGrpSpPr>
              <a:grpSpLocks/>
            </p:cNvGrpSpPr>
            <p:nvPr/>
          </p:nvGrpSpPr>
          <p:grpSpPr bwMode="auto">
            <a:xfrm>
              <a:off x="4327" y="2131"/>
              <a:ext cx="228" cy="228"/>
              <a:chOff x="1951" y="2530"/>
              <a:chExt cx="384" cy="384"/>
            </a:xfrm>
          </p:grpSpPr>
          <p:sp>
            <p:nvSpPr>
              <p:cNvPr id="76927" name="Oval 42"/>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928" name="AutoShape 43"/>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915" name="Group 44"/>
            <p:cNvGrpSpPr>
              <a:grpSpLocks/>
            </p:cNvGrpSpPr>
            <p:nvPr/>
          </p:nvGrpSpPr>
          <p:grpSpPr bwMode="auto">
            <a:xfrm>
              <a:off x="4197" y="2420"/>
              <a:ext cx="228" cy="228"/>
              <a:chOff x="1951" y="2530"/>
              <a:chExt cx="384" cy="384"/>
            </a:xfrm>
          </p:grpSpPr>
          <p:sp>
            <p:nvSpPr>
              <p:cNvPr id="76925" name="Oval 45"/>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926" name="AutoShape 46"/>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916" name="Group 47"/>
            <p:cNvGrpSpPr>
              <a:grpSpLocks/>
            </p:cNvGrpSpPr>
            <p:nvPr/>
          </p:nvGrpSpPr>
          <p:grpSpPr bwMode="auto">
            <a:xfrm>
              <a:off x="4326" y="2460"/>
              <a:ext cx="228" cy="228"/>
              <a:chOff x="1951" y="2530"/>
              <a:chExt cx="384" cy="384"/>
            </a:xfrm>
          </p:grpSpPr>
          <p:sp>
            <p:nvSpPr>
              <p:cNvPr id="76923" name="Oval 48"/>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924" name="AutoShape 49"/>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917" name="Group 50"/>
            <p:cNvGrpSpPr>
              <a:grpSpLocks/>
            </p:cNvGrpSpPr>
            <p:nvPr/>
          </p:nvGrpSpPr>
          <p:grpSpPr bwMode="auto">
            <a:xfrm>
              <a:off x="4576" y="2367"/>
              <a:ext cx="228" cy="228"/>
              <a:chOff x="1951" y="2530"/>
              <a:chExt cx="384" cy="384"/>
            </a:xfrm>
          </p:grpSpPr>
          <p:sp>
            <p:nvSpPr>
              <p:cNvPr id="76921" name="Oval 51"/>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922" name="AutoShape 52"/>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918" name="Group 53"/>
            <p:cNvGrpSpPr>
              <a:grpSpLocks/>
            </p:cNvGrpSpPr>
            <p:nvPr/>
          </p:nvGrpSpPr>
          <p:grpSpPr bwMode="auto">
            <a:xfrm>
              <a:off x="4444" y="2446"/>
              <a:ext cx="228" cy="228"/>
              <a:chOff x="1951" y="2530"/>
              <a:chExt cx="384" cy="384"/>
            </a:xfrm>
          </p:grpSpPr>
          <p:sp>
            <p:nvSpPr>
              <p:cNvPr id="76919" name="Oval 54"/>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920" name="AutoShape 55"/>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grpSp>
        <p:nvGrpSpPr>
          <p:cNvPr id="20" name="Group 56"/>
          <p:cNvGrpSpPr>
            <a:grpSpLocks/>
          </p:cNvGrpSpPr>
          <p:nvPr/>
        </p:nvGrpSpPr>
        <p:grpSpPr bwMode="auto">
          <a:xfrm rot="7200000">
            <a:off x="6280943" y="2678907"/>
            <a:ext cx="296863" cy="3054350"/>
            <a:chOff x="4731" y="2198"/>
            <a:chExt cx="187" cy="1924"/>
          </a:xfrm>
        </p:grpSpPr>
        <p:grpSp>
          <p:nvGrpSpPr>
            <p:cNvPr id="76900" name="Group 57"/>
            <p:cNvGrpSpPr>
              <a:grpSpLocks/>
            </p:cNvGrpSpPr>
            <p:nvPr/>
          </p:nvGrpSpPr>
          <p:grpSpPr bwMode="auto">
            <a:xfrm>
              <a:off x="4736" y="2198"/>
              <a:ext cx="182" cy="182"/>
              <a:chOff x="5384" y="1264"/>
              <a:chExt cx="182" cy="182"/>
            </a:xfrm>
          </p:grpSpPr>
          <p:sp>
            <p:nvSpPr>
              <p:cNvPr id="76904" name="Oval 58"/>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905" name="Line 59"/>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901" name="Group 60"/>
            <p:cNvGrpSpPr>
              <a:grpSpLocks/>
            </p:cNvGrpSpPr>
            <p:nvPr/>
          </p:nvGrpSpPr>
          <p:grpSpPr bwMode="auto">
            <a:xfrm>
              <a:off x="4731" y="3940"/>
              <a:ext cx="182" cy="182"/>
              <a:chOff x="5384" y="1264"/>
              <a:chExt cx="182" cy="182"/>
            </a:xfrm>
          </p:grpSpPr>
          <p:sp>
            <p:nvSpPr>
              <p:cNvPr id="76902" name="Oval 61"/>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903" name="Line 62"/>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76808" name="Group 63"/>
          <p:cNvGrpSpPr>
            <a:grpSpLocks/>
          </p:cNvGrpSpPr>
          <p:nvPr/>
        </p:nvGrpSpPr>
        <p:grpSpPr bwMode="auto">
          <a:xfrm>
            <a:off x="2701925" y="3898900"/>
            <a:ext cx="868363" cy="858838"/>
            <a:chOff x="1312" y="2131"/>
            <a:chExt cx="697" cy="689"/>
          </a:xfrm>
        </p:grpSpPr>
        <p:sp>
          <p:nvSpPr>
            <p:cNvPr id="76857" name="Oval 64"/>
            <p:cNvSpPr>
              <a:spLocks noChangeArrowheads="1"/>
            </p:cNvSpPr>
            <p:nvPr/>
          </p:nvSpPr>
          <p:spPr bwMode="auto">
            <a:xfrm>
              <a:off x="1705" y="2490"/>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858" name="Oval 65"/>
            <p:cNvSpPr>
              <a:spLocks noChangeArrowheads="1"/>
            </p:cNvSpPr>
            <p:nvPr/>
          </p:nvSpPr>
          <p:spPr bwMode="auto">
            <a:xfrm>
              <a:off x="1771" y="2226"/>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859" name="Oval 66"/>
            <p:cNvSpPr>
              <a:spLocks noChangeArrowheads="1"/>
            </p:cNvSpPr>
            <p:nvPr/>
          </p:nvSpPr>
          <p:spPr bwMode="auto">
            <a:xfrm>
              <a:off x="1314" y="2448"/>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860" name="Oval 67"/>
            <p:cNvSpPr>
              <a:spLocks noChangeArrowheads="1"/>
            </p:cNvSpPr>
            <p:nvPr/>
          </p:nvSpPr>
          <p:spPr bwMode="auto">
            <a:xfrm>
              <a:off x="1641" y="2441"/>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861" name="Oval 68"/>
            <p:cNvSpPr>
              <a:spLocks noChangeArrowheads="1"/>
            </p:cNvSpPr>
            <p:nvPr/>
          </p:nvSpPr>
          <p:spPr bwMode="auto">
            <a:xfrm>
              <a:off x="1585" y="2160"/>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862" name="Oval 69"/>
            <p:cNvSpPr>
              <a:spLocks noChangeArrowheads="1"/>
            </p:cNvSpPr>
            <p:nvPr/>
          </p:nvSpPr>
          <p:spPr bwMode="auto">
            <a:xfrm>
              <a:off x="1596" y="2385"/>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sp>
          <p:nvSpPr>
            <p:cNvPr id="76863" name="Oval 70"/>
            <p:cNvSpPr>
              <a:spLocks noChangeArrowheads="1"/>
            </p:cNvSpPr>
            <p:nvPr/>
          </p:nvSpPr>
          <p:spPr bwMode="auto">
            <a:xfrm>
              <a:off x="1377" y="2179"/>
              <a:ext cx="238" cy="238"/>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76864" name="Group 71"/>
            <p:cNvGrpSpPr>
              <a:grpSpLocks/>
            </p:cNvGrpSpPr>
            <p:nvPr/>
          </p:nvGrpSpPr>
          <p:grpSpPr bwMode="auto">
            <a:xfrm>
              <a:off x="1312" y="2273"/>
              <a:ext cx="228" cy="228"/>
              <a:chOff x="1951" y="2530"/>
              <a:chExt cx="384" cy="384"/>
            </a:xfrm>
          </p:grpSpPr>
          <p:sp>
            <p:nvSpPr>
              <p:cNvPr id="76898" name="Oval 72"/>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99" name="AutoShape 73"/>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65" name="Group 74"/>
            <p:cNvGrpSpPr>
              <a:grpSpLocks/>
            </p:cNvGrpSpPr>
            <p:nvPr/>
          </p:nvGrpSpPr>
          <p:grpSpPr bwMode="auto">
            <a:xfrm>
              <a:off x="1618" y="2220"/>
              <a:ext cx="228" cy="228"/>
              <a:chOff x="1951" y="2530"/>
              <a:chExt cx="384" cy="384"/>
            </a:xfrm>
          </p:grpSpPr>
          <p:sp>
            <p:nvSpPr>
              <p:cNvPr id="76896" name="Oval 75"/>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97" name="AutoShape 76"/>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66" name="Group 77"/>
            <p:cNvGrpSpPr>
              <a:grpSpLocks/>
            </p:cNvGrpSpPr>
            <p:nvPr/>
          </p:nvGrpSpPr>
          <p:grpSpPr bwMode="auto">
            <a:xfrm>
              <a:off x="1462" y="2306"/>
              <a:ext cx="228" cy="228"/>
              <a:chOff x="1951" y="2530"/>
              <a:chExt cx="384" cy="384"/>
            </a:xfrm>
          </p:grpSpPr>
          <p:sp>
            <p:nvSpPr>
              <p:cNvPr id="76894" name="Oval 78"/>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95" name="AutoShape 79"/>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67" name="Group 80"/>
            <p:cNvGrpSpPr>
              <a:grpSpLocks/>
            </p:cNvGrpSpPr>
            <p:nvPr/>
          </p:nvGrpSpPr>
          <p:grpSpPr bwMode="auto">
            <a:xfrm>
              <a:off x="1471" y="2131"/>
              <a:ext cx="228" cy="228"/>
              <a:chOff x="1951" y="2530"/>
              <a:chExt cx="384" cy="384"/>
            </a:xfrm>
          </p:grpSpPr>
          <p:sp>
            <p:nvSpPr>
              <p:cNvPr id="76892" name="Oval 81"/>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93" name="AutoShape 82"/>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68" name="Group 83"/>
            <p:cNvGrpSpPr>
              <a:grpSpLocks/>
            </p:cNvGrpSpPr>
            <p:nvPr/>
          </p:nvGrpSpPr>
          <p:grpSpPr bwMode="auto">
            <a:xfrm>
              <a:off x="1341" y="2420"/>
              <a:ext cx="228" cy="228"/>
              <a:chOff x="1951" y="2530"/>
              <a:chExt cx="384" cy="384"/>
            </a:xfrm>
          </p:grpSpPr>
          <p:sp>
            <p:nvSpPr>
              <p:cNvPr id="76890" name="Oval 84"/>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91" name="AutoShape 85"/>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69" name="Group 86"/>
            <p:cNvGrpSpPr>
              <a:grpSpLocks/>
            </p:cNvGrpSpPr>
            <p:nvPr/>
          </p:nvGrpSpPr>
          <p:grpSpPr bwMode="auto">
            <a:xfrm>
              <a:off x="1470" y="2460"/>
              <a:ext cx="228" cy="228"/>
              <a:chOff x="1951" y="2530"/>
              <a:chExt cx="384" cy="384"/>
            </a:xfrm>
          </p:grpSpPr>
          <p:sp>
            <p:nvSpPr>
              <p:cNvPr id="76888" name="Oval 87"/>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89" name="AutoShape 88"/>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70" name="Group 89"/>
            <p:cNvGrpSpPr>
              <a:grpSpLocks/>
            </p:cNvGrpSpPr>
            <p:nvPr/>
          </p:nvGrpSpPr>
          <p:grpSpPr bwMode="auto">
            <a:xfrm>
              <a:off x="1720" y="2367"/>
              <a:ext cx="228" cy="228"/>
              <a:chOff x="1951" y="2530"/>
              <a:chExt cx="384" cy="384"/>
            </a:xfrm>
          </p:grpSpPr>
          <p:sp>
            <p:nvSpPr>
              <p:cNvPr id="76886" name="Oval 90"/>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87" name="AutoShape 91"/>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71" name="Group 92"/>
            <p:cNvGrpSpPr>
              <a:grpSpLocks/>
            </p:cNvGrpSpPr>
            <p:nvPr/>
          </p:nvGrpSpPr>
          <p:grpSpPr bwMode="auto">
            <a:xfrm>
              <a:off x="1588" y="2446"/>
              <a:ext cx="228" cy="228"/>
              <a:chOff x="1951" y="2530"/>
              <a:chExt cx="384" cy="384"/>
            </a:xfrm>
          </p:grpSpPr>
          <p:sp>
            <p:nvSpPr>
              <p:cNvPr id="76884" name="Oval 93"/>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85" name="AutoShape 94"/>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72" name="Group 95"/>
            <p:cNvGrpSpPr>
              <a:grpSpLocks/>
            </p:cNvGrpSpPr>
            <p:nvPr/>
          </p:nvGrpSpPr>
          <p:grpSpPr bwMode="auto">
            <a:xfrm>
              <a:off x="1744" y="2244"/>
              <a:ext cx="228" cy="228"/>
              <a:chOff x="1951" y="2530"/>
              <a:chExt cx="384" cy="384"/>
            </a:xfrm>
          </p:grpSpPr>
          <p:sp>
            <p:nvSpPr>
              <p:cNvPr id="76882" name="Oval 96"/>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83" name="AutoShape 97"/>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73" name="Group 98"/>
            <p:cNvGrpSpPr>
              <a:grpSpLocks/>
            </p:cNvGrpSpPr>
            <p:nvPr/>
          </p:nvGrpSpPr>
          <p:grpSpPr bwMode="auto">
            <a:xfrm>
              <a:off x="1660" y="2508"/>
              <a:ext cx="228" cy="228"/>
              <a:chOff x="1951" y="2530"/>
              <a:chExt cx="384" cy="384"/>
            </a:xfrm>
          </p:grpSpPr>
          <p:sp>
            <p:nvSpPr>
              <p:cNvPr id="76880" name="Oval 99"/>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81" name="AutoShape 100"/>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74" name="Group 101"/>
            <p:cNvGrpSpPr>
              <a:grpSpLocks/>
            </p:cNvGrpSpPr>
            <p:nvPr/>
          </p:nvGrpSpPr>
          <p:grpSpPr bwMode="auto">
            <a:xfrm>
              <a:off x="1312" y="2538"/>
              <a:ext cx="228" cy="228"/>
              <a:chOff x="1951" y="2530"/>
              <a:chExt cx="384" cy="384"/>
            </a:xfrm>
          </p:grpSpPr>
          <p:sp>
            <p:nvSpPr>
              <p:cNvPr id="76878" name="Oval 102"/>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79" name="AutoShape 103"/>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nvGrpSpPr>
            <p:cNvPr id="76875" name="Group 104"/>
            <p:cNvGrpSpPr>
              <a:grpSpLocks/>
            </p:cNvGrpSpPr>
            <p:nvPr/>
          </p:nvGrpSpPr>
          <p:grpSpPr bwMode="auto">
            <a:xfrm>
              <a:off x="1504" y="2592"/>
              <a:ext cx="228" cy="228"/>
              <a:chOff x="1951" y="2530"/>
              <a:chExt cx="384" cy="384"/>
            </a:xfrm>
          </p:grpSpPr>
          <p:sp>
            <p:nvSpPr>
              <p:cNvPr id="76876" name="Oval 105"/>
              <p:cNvSpPr>
                <a:spLocks noChangeArrowheads="1"/>
              </p:cNvSpPr>
              <p:nvPr/>
            </p:nvSpPr>
            <p:spPr bwMode="auto">
              <a:xfrm>
                <a:off x="1951" y="2530"/>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p>
            </p:txBody>
          </p:sp>
          <p:sp>
            <p:nvSpPr>
              <p:cNvPr id="76877" name="AutoShape 106"/>
              <p:cNvSpPr>
                <a:spLocks noChangeArrowheads="1"/>
              </p:cNvSpPr>
              <p:nvPr/>
            </p:nvSpPr>
            <p:spPr bwMode="auto">
              <a:xfrm>
                <a:off x="2058" y="2634"/>
                <a:ext cx="177" cy="182"/>
              </a:xfrm>
              <a:prstGeom prst="plus">
                <a:avLst>
                  <a:gd name="adj" fmla="val 39245"/>
                </a:avLst>
              </a:prstGeom>
              <a:solidFill>
                <a:schemeClr val="bg1"/>
              </a:solidFill>
              <a:ln w="9525">
                <a:noFill/>
                <a:miter lim="800000"/>
                <a:headEnd/>
                <a:tailEnd/>
              </a:ln>
            </p:spPr>
            <p:txBody>
              <a:bodyPr wrap="none" anchor="ctr"/>
              <a:lstStyle/>
              <a:p>
                <a:endParaRPr lang="en-US"/>
              </a:p>
            </p:txBody>
          </p:sp>
        </p:grpSp>
      </p:grpSp>
      <p:grpSp>
        <p:nvGrpSpPr>
          <p:cNvPr id="231428" name="Group 107"/>
          <p:cNvGrpSpPr>
            <a:grpSpLocks/>
          </p:cNvGrpSpPr>
          <p:nvPr/>
        </p:nvGrpSpPr>
        <p:grpSpPr bwMode="auto">
          <a:xfrm>
            <a:off x="2965450" y="3570288"/>
            <a:ext cx="268288" cy="1530350"/>
            <a:chOff x="3211" y="724"/>
            <a:chExt cx="182" cy="1037"/>
          </a:xfrm>
        </p:grpSpPr>
        <p:grpSp>
          <p:nvGrpSpPr>
            <p:cNvPr id="76851" name="Group 108"/>
            <p:cNvGrpSpPr>
              <a:grpSpLocks/>
            </p:cNvGrpSpPr>
            <p:nvPr/>
          </p:nvGrpSpPr>
          <p:grpSpPr bwMode="auto">
            <a:xfrm>
              <a:off x="3211" y="724"/>
              <a:ext cx="182" cy="182"/>
              <a:chOff x="5384" y="1264"/>
              <a:chExt cx="182" cy="182"/>
            </a:xfrm>
          </p:grpSpPr>
          <p:sp>
            <p:nvSpPr>
              <p:cNvPr id="76855" name="Oval 10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56" name="Line 11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852" name="Group 111"/>
            <p:cNvGrpSpPr>
              <a:grpSpLocks/>
            </p:cNvGrpSpPr>
            <p:nvPr/>
          </p:nvGrpSpPr>
          <p:grpSpPr bwMode="auto">
            <a:xfrm>
              <a:off x="3211" y="1579"/>
              <a:ext cx="182" cy="182"/>
              <a:chOff x="5384" y="1264"/>
              <a:chExt cx="182" cy="182"/>
            </a:xfrm>
          </p:grpSpPr>
          <p:sp>
            <p:nvSpPr>
              <p:cNvPr id="76853" name="Oval 11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54" name="Line 11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231435" name="Group 114"/>
          <p:cNvGrpSpPr>
            <a:grpSpLocks/>
          </p:cNvGrpSpPr>
          <p:nvPr/>
        </p:nvGrpSpPr>
        <p:grpSpPr bwMode="auto">
          <a:xfrm>
            <a:off x="2949575" y="3200400"/>
            <a:ext cx="295275" cy="2298700"/>
            <a:chOff x="1296" y="1983"/>
            <a:chExt cx="186" cy="1448"/>
          </a:xfrm>
        </p:grpSpPr>
        <p:grpSp>
          <p:nvGrpSpPr>
            <p:cNvPr id="76845" name="Group 115"/>
            <p:cNvGrpSpPr>
              <a:grpSpLocks/>
            </p:cNvGrpSpPr>
            <p:nvPr/>
          </p:nvGrpSpPr>
          <p:grpSpPr bwMode="auto">
            <a:xfrm>
              <a:off x="1300" y="1983"/>
              <a:ext cx="182" cy="182"/>
              <a:chOff x="5384" y="1264"/>
              <a:chExt cx="182" cy="182"/>
            </a:xfrm>
          </p:grpSpPr>
          <p:sp>
            <p:nvSpPr>
              <p:cNvPr id="76849" name="Oval 11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50" name="Line 11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846" name="Group 118"/>
            <p:cNvGrpSpPr>
              <a:grpSpLocks/>
            </p:cNvGrpSpPr>
            <p:nvPr/>
          </p:nvGrpSpPr>
          <p:grpSpPr bwMode="auto">
            <a:xfrm>
              <a:off x="1296" y="3249"/>
              <a:ext cx="182" cy="182"/>
              <a:chOff x="5384" y="1264"/>
              <a:chExt cx="182" cy="182"/>
            </a:xfrm>
          </p:grpSpPr>
          <p:sp>
            <p:nvSpPr>
              <p:cNvPr id="76847" name="Oval 11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48" name="Line 12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231443" name="Group 121"/>
          <p:cNvGrpSpPr>
            <a:grpSpLocks/>
          </p:cNvGrpSpPr>
          <p:nvPr/>
        </p:nvGrpSpPr>
        <p:grpSpPr bwMode="auto">
          <a:xfrm>
            <a:off x="2949575" y="2755900"/>
            <a:ext cx="296863" cy="3054350"/>
            <a:chOff x="4731" y="2198"/>
            <a:chExt cx="187" cy="1924"/>
          </a:xfrm>
        </p:grpSpPr>
        <p:grpSp>
          <p:nvGrpSpPr>
            <p:cNvPr id="76839" name="Group 122"/>
            <p:cNvGrpSpPr>
              <a:grpSpLocks/>
            </p:cNvGrpSpPr>
            <p:nvPr/>
          </p:nvGrpSpPr>
          <p:grpSpPr bwMode="auto">
            <a:xfrm>
              <a:off x="4736" y="2198"/>
              <a:ext cx="182" cy="182"/>
              <a:chOff x="5384" y="1264"/>
              <a:chExt cx="182" cy="182"/>
            </a:xfrm>
          </p:grpSpPr>
          <p:sp>
            <p:nvSpPr>
              <p:cNvPr id="76843" name="Oval 123"/>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44" name="Line 124"/>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840" name="Group 125"/>
            <p:cNvGrpSpPr>
              <a:grpSpLocks/>
            </p:cNvGrpSpPr>
            <p:nvPr/>
          </p:nvGrpSpPr>
          <p:grpSpPr bwMode="auto">
            <a:xfrm>
              <a:off x="4731" y="3940"/>
              <a:ext cx="182" cy="182"/>
              <a:chOff x="5384" y="1264"/>
              <a:chExt cx="182" cy="182"/>
            </a:xfrm>
          </p:grpSpPr>
          <p:sp>
            <p:nvSpPr>
              <p:cNvPr id="76841" name="Oval 126"/>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42" name="Line 127"/>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231450" name="Group 128"/>
          <p:cNvGrpSpPr>
            <a:grpSpLocks/>
          </p:cNvGrpSpPr>
          <p:nvPr/>
        </p:nvGrpSpPr>
        <p:grpSpPr bwMode="auto">
          <a:xfrm rot="-7200000">
            <a:off x="6138068" y="2697957"/>
            <a:ext cx="296863" cy="3054350"/>
            <a:chOff x="4731" y="2198"/>
            <a:chExt cx="187" cy="1924"/>
          </a:xfrm>
        </p:grpSpPr>
        <p:grpSp>
          <p:nvGrpSpPr>
            <p:cNvPr id="76833" name="Group 129"/>
            <p:cNvGrpSpPr>
              <a:grpSpLocks/>
            </p:cNvGrpSpPr>
            <p:nvPr/>
          </p:nvGrpSpPr>
          <p:grpSpPr bwMode="auto">
            <a:xfrm>
              <a:off x="4736" y="2198"/>
              <a:ext cx="182" cy="182"/>
              <a:chOff x="5384" y="1264"/>
              <a:chExt cx="182" cy="182"/>
            </a:xfrm>
          </p:grpSpPr>
          <p:sp>
            <p:nvSpPr>
              <p:cNvPr id="76837" name="Oval 13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38" name="Line 13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834" name="Group 132"/>
            <p:cNvGrpSpPr>
              <a:grpSpLocks/>
            </p:cNvGrpSpPr>
            <p:nvPr/>
          </p:nvGrpSpPr>
          <p:grpSpPr bwMode="auto">
            <a:xfrm>
              <a:off x="4731" y="3940"/>
              <a:ext cx="182" cy="182"/>
              <a:chOff x="5384" y="1264"/>
              <a:chExt cx="182" cy="182"/>
            </a:xfrm>
          </p:grpSpPr>
          <p:sp>
            <p:nvSpPr>
              <p:cNvPr id="76835" name="Oval 133"/>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36" name="Line 134"/>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231462" name="Group 135"/>
          <p:cNvGrpSpPr>
            <a:grpSpLocks/>
          </p:cNvGrpSpPr>
          <p:nvPr/>
        </p:nvGrpSpPr>
        <p:grpSpPr bwMode="auto">
          <a:xfrm rot="-7200000">
            <a:off x="2918618" y="2659857"/>
            <a:ext cx="296863" cy="3054350"/>
            <a:chOff x="4731" y="2198"/>
            <a:chExt cx="187" cy="1924"/>
          </a:xfrm>
        </p:grpSpPr>
        <p:grpSp>
          <p:nvGrpSpPr>
            <p:cNvPr id="76827" name="Group 136"/>
            <p:cNvGrpSpPr>
              <a:grpSpLocks/>
            </p:cNvGrpSpPr>
            <p:nvPr/>
          </p:nvGrpSpPr>
          <p:grpSpPr bwMode="auto">
            <a:xfrm>
              <a:off x="4736" y="2198"/>
              <a:ext cx="182" cy="182"/>
              <a:chOff x="5384" y="1264"/>
              <a:chExt cx="182" cy="182"/>
            </a:xfrm>
          </p:grpSpPr>
          <p:sp>
            <p:nvSpPr>
              <p:cNvPr id="76831" name="Oval 13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32" name="Line 13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828" name="Group 139"/>
            <p:cNvGrpSpPr>
              <a:grpSpLocks/>
            </p:cNvGrpSpPr>
            <p:nvPr/>
          </p:nvGrpSpPr>
          <p:grpSpPr bwMode="auto">
            <a:xfrm>
              <a:off x="4731" y="3940"/>
              <a:ext cx="182" cy="182"/>
              <a:chOff x="5384" y="1264"/>
              <a:chExt cx="182" cy="182"/>
            </a:xfrm>
          </p:grpSpPr>
          <p:sp>
            <p:nvSpPr>
              <p:cNvPr id="76829" name="Oval 14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30" name="Line 14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grpSp>
        <p:nvGrpSpPr>
          <p:cNvPr id="231471" name="Group 142"/>
          <p:cNvGrpSpPr>
            <a:grpSpLocks/>
          </p:cNvGrpSpPr>
          <p:nvPr/>
        </p:nvGrpSpPr>
        <p:grpSpPr bwMode="auto">
          <a:xfrm rot="7200000">
            <a:off x="2890043" y="2659857"/>
            <a:ext cx="296863" cy="3054350"/>
            <a:chOff x="4731" y="2198"/>
            <a:chExt cx="187" cy="1924"/>
          </a:xfrm>
        </p:grpSpPr>
        <p:grpSp>
          <p:nvGrpSpPr>
            <p:cNvPr id="76821" name="Group 143"/>
            <p:cNvGrpSpPr>
              <a:grpSpLocks/>
            </p:cNvGrpSpPr>
            <p:nvPr/>
          </p:nvGrpSpPr>
          <p:grpSpPr bwMode="auto">
            <a:xfrm>
              <a:off x="4736" y="2198"/>
              <a:ext cx="182" cy="182"/>
              <a:chOff x="5384" y="1264"/>
              <a:chExt cx="182" cy="182"/>
            </a:xfrm>
          </p:grpSpPr>
          <p:sp>
            <p:nvSpPr>
              <p:cNvPr id="76825" name="Oval 144"/>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26" name="Line 145"/>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nvGrpSpPr>
            <p:cNvPr id="76822" name="Group 146"/>
            <p:cNvGrpSpPr>
              <a:grpSpLocks/>
            </p:cNvGrpSpPr>
            <p:nvPr/>
          </p:nvGrpSpPr>
          <p:grpSpPr bwMode="auto">
            <a:xfrm>
              <a:off x="4731" y="3940"/>
              <a:ext cx="182" cy="182"/>
              <a:chOff x="5384" y="1264"/>
              <a:chExt cx="182" cy="182"/>
            </a:xfrm>
          </p:grpSpPr>
          <p:sp>
            <p:nvSpPr>
              <p:cNvPr id="76823" name="Oval 14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p>
            </p:txBody>
          </p:sp>
          <p:sp>
            <p:nvSpPr>
              <p:cNvPr id="76824" name="Line 14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p>
            </p:txBody>
          </p:sp>
        </p:grpSp>
      </p:grpSp>
      <p:sp>
        <p:nvSpPr>
          <p:cNvPr id="76815" name="Text Box 149"/>
          <p:cNvSpPr txBox="1">
            <a:spLocks noChangeArrowheads="1"/>
          </p:cNvSpPr>
          <p:nvPr/>
        </p:nvSpPr>
        <p:spPr bwMode="auto">
          <a:xfrm>
            <a:off x="1862138" y="1316038"/>
            <a:ext cx="2671762" cy="1292662"/>
          </a:xfrm>
          <a:prstGeom prst="rect">
            <a:avLst/>
          </a:prstGeom>
          <a:noFill/>
          <a:ln w="9525">
            <a:noFill/>
            <a:miter lim="800000"/>
            <a:headEnd/>
            <a:tailEnd/>
          </a:ln>
        </p:spPr>
        <p:txBody>
          <a:bodyPr lIns="0" tIns="0" rIns="0" bIns="0">
            <a:spAutoFit/>
          </a:bodyPr>
          <a:lstStyle/>
          <a:p>
            <a:pPr algn="ctr">
              <a:spcBef>
                <a:spcPct val="50000"/>
              </a:spcBef>
            </a:pPr>
            <a:r>
              <a:rPr lang="en-US" sz="2800" dirty="0">
                <a:solidFill>
                  <a:schemeClr val="bg1"/>
                </a:solidFill>
              </a:rPr>
              <a:t>Magnesium</a:t>
            </a:r>
            <a:br>
              <a:rPr lang="en-US" sz="2800" dirty="0">
                <a:solidFill>
                  <a:schemeClr val="bg1"/>
                </a:solidFill>
              </a:rPr>
            </a:br>
            <a:r>
              <a:rPr lang="en-US" sz="2800" dirty="0">
                <a:solidFill>
                  <a:schemeClr val="bg1"/>
                </a:solidFill>
              </a:rPr>
              <a:t>12 </a:t>
            </a:r>
            <a:r>
              <a:rPr lang="en-US" sz="2800" dirty="0" smtClean="0">
                <a:solidFill>
                  <a:schemeClr val="bg1"/>
                </a:solidFill>
              </a:rPr>
              <a:t>protons</a:t>
            </a:r>
            <a:br>
              <a:rPr lang="en-US" sz="2800" dirty="0" smtClean="0">
                <a:solidFill>
                  <a:schemeClr val="bg1"/>
                </a:solidFill>
              </a:rPr>
            </a:br>
            <a:r>
              <a:rPr lang="en-US" sz="2800" dirty="0" smtClean="0">
                <a:solidFill>
                  <a:schemeClr val="bg1"/>
                </a:solidFill>
              </a:rPr>
              <a:t>10 electrons</a:t>
            </a:r>
            <a:endParaRPr lang="en-US" sz="2800" dirty="0">
              <a:solidFill>
                <a:schemeClr val="bg1"/>
              </a:solidFill>
            </a:endParaRPr>
          </a:p>
        </p:txBody>
      </p:sp>
      <p:sp>
        <p:nvSpPr>
          <p:cNvPr id="76816" name="Text Box 150"/>
          <p:cNvSpPr txBox="1">
            <a:spLocks noChangeArrowheads="1"/>
          </p:cNvSpPr>
          <p:nvPr/>
        </p:nvSpPr>
        <p:spPr bwMode="auto">
          <a:xfrm>
            <a:off x="7496175" y="1247775"/>
            <a:ext cx="1647825" cy="1187450"/>
          </a:xfrm>
          <a:prstGeom prst="rect">
            <a:avLst/>
          </a:prstGeom>
          <a:noFill/>
          <a:ln w="9525" algn="ctr">
            <a:noFill/>
            <a:miter lim="800000"/>
            <a:headEnd/>
            <a:tailEnd/>
          </a:ln>
        </p:spPr>
        <p:txBody>
          <a:bodyPr>
            <a:spAutoFit/>
          </a:bodyPr>
          <a:lstStyle/>
          <a:p>
            <a:pPr>
              <a:spcBef>
                <a:spcPct val="50000"/>
              </a:spcBef>
            </a:pPr>
            <a:r>
              <a:rPr lang="en-US" sz="2400">
                <a:solidFill>
                  <a:srgbClr val="FFFF66"/>
                </a:solidFill>
              </a:rPr>
              <a:t>8 (+)</a:t>
            </a:r>
            <a:br>
              <a:rPr lang="en-US" sz="2400">
                <a:solidFill>
                  <a:srgbClr val="FFFF66"/>
                </a:solidFill>
              </a:rPr>
            </a:br>
            <a:r>
              <a:rPr lang="en-US" sz="2400">
                <a:solidFill>
                  <a:srgbClr val="FFFF66"/>
                </a:solidFill>
              </a:rPr>
              <a:t>10 (-)</a:t>
            </a:r>
            <a:br>
              <a:rPr lang="en-US" sz="2400">
                <a:solidFill>
                  <a:srgbClr val="FFFF66"/>
                </a:solidFill>
              </a:rPr>
            </a:br>
            <a:r>
              <a:rPr lang="en-US" sz="2400">
                <a:solidFill>
                  <a:srgbClr val="FFFF66"/>
                </a:solidFill>
              </a:rPr>
              <a:t>-2 Charge</a:t>
            </a:r>
          </a:p>
        </p:txBody>
      </p:sp>
      <p:sp>
        <p:nvSpPr>
          <p:cNvPr id="76817" name="Text Box 151"/>
          <p:cNvSpPr txBox="1">
            <a:spLocks noChangeArrowheads="1"/>
          </p:cNvSpPr>
          <p:nvPr/>
        </p:nvSpPr>
        <p:spPr bwMode="auto">
          <a:xfrm>
            <a:off x="314325" y="1333500"/>
            <a:ext cx="1743075" cy="1187450"/>
          </a:xfrm>
          <a:prstGeom prst="rect">
            <a:avLst/>
          </a:prstGeom>
          <a:noFill/>
          <a:ln w="9525" algn="ctr">
            <a:noFill/>
            <a:miter lim="800000"/>
            <a:headEnd/>
            <a:tailEnd/>
          </a:ln>
        </p:spPr>
        <p:txBody>
          <a:bodyPr>
            <a:spAutoFit/>
          </a:bodyPr>
          <a:lstStyle/>
          <a:p>
            <a:pPr>
              <a:spcBef>
                <a:spcPct val="50000"/>
              </a:spcBef>
            </a:pPr>
            <a:r>
              <a:rPr lang="en-US" sz="2400">
                <a:solidFill>
                  <a:srgbClr val="FFFF66"/>
                </a:solidFill>
              </a:rPr>
              <a:t>12 (+)</a:t>
            </a:r>
            <a:br>
              <a:rPr lang="en-US" sz="2400">
                <a:solidFill>
                  <a:srgbClr val="FFFF66"/>
                </a:solidFill>
              </a:rPr>
            </a:br>
            <a:r>
              <a:rPr lang="en-US" sz="2400">
                <a:solidFill>
                  <a:srgbClr val="FFFF66"/>
                </a:solidFill>
              </a:rPr>
              <a:t>10 (-)</a:t>
            </a:r>
            <a:br>
              <a:rPr lang="en-US" sz="2400">
                <a:solidFill>
                  <a:srgbClr val="FFFF66"/>
                </a:solidFill>
              </a:rPr>
            </a:br>
            <a:r>
              <a:rPr lang="en-US" sz="2400">
                <a:solidFill>
                  <a:srgbClr val="FFFF66"/>
                </a:solidFill>
              </a:rPr>
              <a:t>+2 Charge</a:t>
            </a:r>
          </a:p>
        </p:txBody>
      </p:sp>
      <p:sp>
        <p:nvSpPr>
          <p:cNvPr id="76818" name="Oval 152"/>
          <p:cNvSpPr>
            <a:spLocks noChangeArrowheads="1"/>
          </p:cNvSpPr>
          <p:nvPr/>
        </p:nvSpPr>
        <p:spPr bwMode="auto">
          <a:xfrm>
            <a:off x="4786313" y="2706688"/>
            <a:ext cx="3184525" cy="3184525"/>
          </a:xfrm>
          <a:prstGeom prst="ellipse">
            <a:avLst/>
          </a:prstGeom>
          <a:gradFill rotWithShape="1">
            <a:gsLst>
              <a:gs pos="0">
                <a:srgbClr val="FFA5A5">
                  <a:alpha val="39998"/>
                </a:srgbClr>
              </a:gs>
              <a:gs pos="100000">
                <a:srgbClr val="CF1D1D">
                  <a:alpha val="39998"/>
                </a:srgbClr>
              </a:gs>
            </a:gsLst>
            <a:path path="shape">
              <a:fillToRect l="50000" t="50000" r="50000" b="50000"/>
            </a:path>
          </a:gradFill>
          <a:ln w="9525">
            <a:solidFill>
              <a:schemeClr val="tx1"/>
            </a:solidFill>
            <a:round/>
            <a:headEnd/>
            <a:tailEnd/>
          </a:ln>
        </p:spPr>
        <p:txBody>
          <a:bodyPr wrap="none" anchor="ctr"/>
          <a:lstStyle/>
          <a:p>
            <a:endParaRPr lang="en-US"/>
          </a:p>
        </p:txBody>
      </p:sp>
      <p:sp>
        <p:nvSpPr>
          <p:cNvPr id="76819" name="Oval 153"/>
          <p:cNvSpPr>
            <a:spLocks noChangeArrowheads="1"/>
          </p:cNvSpPr>
          <p:nvPr/>
        </p:nvSpPr>
        <p:spPr bwMode="auto">
          <a:xfrm>
            <a:off x="1471613" y="2668588"/>
            <a:ext cx="3184525" cy="3184525"/>
          </a:xfrm>
          <a:prstGeom prst="ellipse">
            <a:avLst/>
          </a:prstGeom>
          <a:gradFill rotWithShape="1">
            <a:gsLst>
              <a:gs pos="0">
                <a:srgbClr val="FFFFFF">
                  <a:alpha val="39998"/>
                </a:srgbClr>
              </a:gs>
              <a:gs pos="100000">
                <a:schemeClr val="bg2">
                  <a:alpha val="39998"/>
                </a:schemeClr>
              </a:gs>
            </a:gsLst>
            <a:path path="shape">
              <a:fillToRect l="50000" t="50000" r="50000" b="50000"/>
            </a:path>
          </a:gradFill>
          <a:ln w="9525">
            <a:solidFill>
              <a:schemeClr val="tx1"/>
            </a:solidFill>
            <a:round/>
            <a:headEnd/>
            <a:tailEnd/>
          </a:ln>
        </p:spPr>
        <p:txBody>
          <a:bodyPr wrap="none" anchor="ctr"/>
          <a:lstStyle/>
          <a:p>
            <a:endParaRPr lang="en-US"/>
          </a:p>
        </p:txBody>
      </p:sp>
      <p:sp>
        <p:nvSpPr>
          <p:cNvPr id="76820" name="WordArt 154"/>
          <p:cNvSpPr>
            <a:spLocks noChangeArrowheads="1" noChangeShapeType="1" noTextEdit="1"/>
          </p:cNvSpPr>
          <p:nvPr/>
        </p:nvSpPr>
        <p:spPr bwMode="auto">
          <a:xfrm>
            <a:off x="1987550" y="419100"/>
            <a:ext cx="5167313"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IONIC BONDING</a:t>
            </a:r>
          </a:p>
        </p:txBody>
      </p:sp>
      <p:sp>
        <p:nvSpPr>
          <p:cNvPr id="153" name="Oval 152"/>
          <p:cNvSpPr/>
          <p:nvPr/>
        </p:nvSpPr>
        <p:spPr bwMode="auto">
          <a:xfrm>
            <a:off x="2209801" y="3495674"/>
            <a:ext cx="1685925" cy="1685925"/>
          </a:xfrm>
          <a:prstGeom prst="ellipse">
            <a:avLst/>
          </a:prstGeom>
          <a:noFill/>
          <a:ln w="28575" cap="flat" cmpd="sng" algn="ctr">
            <a:solidFill>
              <a:srgbClr val="FFFF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4" name="Oval 153"/>
          <p:cNvSpPr/>
          <p:nvPr/>
        </p:nvSpPr>
        <p:spPr bwMode="auto">
          <a:xfrm>
            <a:off x="5562601" y="3409949"/>
            <a:ext cx="1685925" cy="1685925"/>
          </a:xfrm>
          <a:prstGeom prst="ellipse">
            <a:avLst/>
          </a:prstGeom>
          <a:noFill/>
          <a:ln w="28575" cap="flat" cmpd="sng" algn="ctr">
            <a:solidFill>
              <a:srgbClr val="FFFF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5" name="Text Box 149"/>
          <p:cNvSpPr txBox="1">
            <a:spLocks noChangeArrowheads="1"/>
          </p:cNvSpPr>
          <p:nvPr/>
        </p:nvSpPr>
        <p:spPr bwMode="auto">
          <a:xfrm>
            <a:off x="1776413" y="5868988"/>
            <a:ext cx="2671762" cy="430887"/>
          </a:xfrm>
          <a:prstGeom prst="rect">
            <a:avLst/>
          </a:prstGeom>
          <a:noFill/>
          <a:ln w="9525">
            <a:noFill/>
            <a:miter lim="800000"/>
            <a:headEnd/>
            <a:tailEnd/>
          </a:ln>
        </p:spPr>
        <p:txBody>
          <a:bodyPr lIns="0" tIns="0" rIns="0" bIns="0">
            <a:spAutoFit/>
          </a:bodyPr>
          <a:lstStyle/>
          <a:p>
            <a:pPr algn="ctr">
              <a:spcBef>
                <a:spcPct val="50000"/>
              </a:spcBef>
            </a:pPr>
            <a:r>
              <a:rPr lang="en-US" sz="2800" dirty="0" smtClean="0">
                <a:solidFill>
                  <a:schemeClr val="bg1"/>
                </a:solidFill>
              </a:rPr>
              <a:t>8 outer electrons</a:t>
            </a:r>
            <a:endParaRPr lang="en-US" sz="2800" dirty="0">
              <a:solidFill>
                <a:schemeClr val="bg1"/>
              </a:solidFill>
            </a:endParaRPr>
          </a:p>
        </p:txBody>
      </p:sp>
      <p:sp>
        <p:nvSpPr>
          <p:cNvPr id="156" name="Text Box 149"/>
          <p:cNvSpPr txBox="1">
            <a:spLocks noChangeArrowheads="1"/>
          </p:cNvSpPr>
          <p:nvPr/>
        </p:nvSpPr>
        <p:spPr bwMode="auto">
          <a:xfrm>
            <a:off x="5091113" y="5973763"/>
            <a:ext cx="2671762" cy="430887"/>
          </a:xfrm>
          <a:prstGeom prst="rect">
            <a:avLst/>
          </a:prstGeom>
          <a:noFill/>
          <a:ln w="9525">
            <a:noFill/>
            <a:miter lim="800000"/>
            <a:headEnd/>
            <a:tailEnd/>
          </a:ln>
        </p:spPr>
        <p:txBody>
          <a:bodyPr lIns="0" tIns="0" rIns="0" bIns="0">
            <a:spAutoFit/>
          </a:bodyPr>
          <a:lstStyle/>
          <a:p>
            <a:pPr algn="ctr">
              <a:spcBef>
                <a:spcPct val="50000"/>
              </a:spcBef>
            </a:pPr>
            <a:r>
              <a:rPr lang="en-US" sz="2800" dirty="0" smtClean="0">
                <a:solidFill>
                  <a:schemeClr val="bg1"/>
                </a:solidFill>
              </a:rPr>
              <a:t>8 outer electrons</a:t>
            </a:r>
            <a:endParaRPr lang="en-US" sz="28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2000"/>
                                        <p:tgtEl>
                                          <p:spTgt spid="1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2000"/>
                                        <p:tgtEl>
                                          <p:spTgt spid="1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2000"/>
                                        <p:tgtEl>
                                          <p:spTgt spid="1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6"/>
                                        </p:tgtEl>
                                        <p:attrNameLst>
                                          <p:attrName>style.visibility</p:attrName>
                                        </p:attrNameLst>
                                      </p:cBhvr>
                                      <p:to>
                                        <p:strVal val="visible"/>
                                      </p:to>
                                    </p:set>
                                    <p:animEffect transition="in" filter="fade">
                                      <p:cBhvr>
                                        <p:cTn id="18"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155" grpId="0"/>
      <p:bldP spid="156" grpId="0"/>
    </p:bldLst>
  </p:timing>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7360" name="Oval 16"/>
          <p:cNvSpPr>
            <a:spLocks noChangeArrowheads="1"/>
          </p:cNvSpPr>
          <p:nvPr/>
        </p:nvSpPr>
        <p:spPr bwMode="auto">
          <a:xfrm>
            <a:off x="3714750" y="4946650"/>
            <a:ext cx="603250" cy="603250"/>
          </a:xfrm>
          <a:prstGeom prst="ellipse">
            <a:avLst/>
          </a:prstGeom>
          <a:gradFill rotWithShape="1">
            <a:gsLst>
              <a:gs pos="0">
                <a:schemeClr val="bg1">
                  <a:alpha val="80000"/>
                </a:schemeClr>
              </a:gs>
              <a:gs pos="100000">
                <a:schemeClr val="bg1">
                  <a:gamma/>
                  <a:shade val="46275"/>
                  <a:invGamma/>
                  <a:alpha val="80000"/>
                </a:schemeClr>
              </a:gs>
            </a:gsLst>
            <a:path path="shape">
              <a:fillToRect l="50000" t="50000" r="50000" b="50000"/>
            </a:path>
          </a:gradFill>
          <a:ln w="9525">
            <a:solidFill>
              <a:schemeClr val="tx1"/>
            </a:solidFill>
            <a:round/>
            <a:headEnd/>
            <a:tailEnd/>
          </a:ln>
          <a:effectLst/>
        </p:spPr>
        <p:txBody>
          <a:bodyPr wrap="none" anchor="ctr"/>
          <a:lstStyle/>
          <a:p>
            <a:pPr algn="ctr">
              <a:defRPr/>
            </a:pPr>
            <a:r>
              <a:rPr lang="en-US" sz="2400"/>
              <a:t>H</a:t>
            </a:r>
          </a:p>
        </p:txBody>
      </p:sp>
      <p:sp>
        <p:nvSpPr>
          <p:cNvPr id="57362" name="Oval 18"/>
          <p:cNvSpPr>
            <a:spLocks noChangeArrowheads="1"/>
          </p:cNvSpPr>
          <p:nvPr/>
        </p:nvSpPr>
        <p:spPr bwMode="auto">
          <a:xfrm>
            <a:off x="2228850" y="4883150"/>
            <a:ext cx="603250" cy="603250"/>
          </a:xfrm>
          <a:prstGeom prst="ellipse">
            <a:avLst/>
          </a:prstGeom>
          <a:gradFill rotWithShape="1">
            <a:gsLst>
              <a:gs pos="0">
                <a:schemeClr val="bg1">
                  <a:alpha val="80000"/>
                </a:schemeClr>
              </a:gs>
              <a:gs pos="100000">
                <a:schemeClr val="bg1">
                  <a:gamma/>
                  <a:shade val="46275"/>
                  <a:invGamma/>
                  <a:alpha val="80000"/>
                </a:schemeClr>
              </a:gs>
            </a:gsLst>
            <a:path path="shape">
              <a:fillToRect l="50000" t="50000" r="50000" b="50000"/>
            </a:path>
          </a:gradFill>
          <a:ln w="9525">
            <a:solidFill>
              <a:schemeClr val="tx1"/>
            </a:solidFill>
            <a:round/>
            <a:headEnd/>
            <a:tailEnd/>
          </a:ln>
          <a:effectLst/>
        </p:spPr>
        <p:txBody>
          <a:bodyPr wrap="none" anchor="ctr"/>
          <a:lstStyle/>
          <a:p>
            <a:pPr algn="ctr">
              <a:defRPr/>
            </a:pPr>
            <a:r>
              <a:rPr lang="en-US" sz="2400"/>
              <a:t>H</a:t>
            </a:r>
          </a:p>
        </p:txBody>
      </p:sp>
      <p:sp>
        <p:nvSpPr>
          <p:cNvPr id="57348" name="Oval 4"/>
          <p:cNvSpPr>
            <a:spLocks noChangeArrowheads="1"/>
          </p:cNvSpPr>
          <p:nvPr/>
        </p:nvSpPr>
        <p:spPr bwMode="auto">
          <a:xfrm>
            <a:off x="766763" y="1143000"/>
            <a:ext cx="603250" cy="603250"/>
          </a:xfrm>
          <a:prstGeom prst="ellipse">
            <a:avLst/>
          </a:prstGeom>
          <a:gradFill rotWithShape="1">
            <a:gsLst>
              <a:gs pos="0">
                <a:schemeClr val="bg1">
                  <a:alpha val="80000"/>
                </a:schemeClr>
              </a:gs>
              <a:gs pos="100000">
                <a:schemeClr val="bg1">
                  <a:gamma/>
                  <a:shade val="46275"/>
                  <a:invGamma/>
                  <a:alpha val="80000"/>
                </a:schemeClr>
              </a:gs>
            </a:gsLst>
            <a:path path="shape">
              <a:fillToRect l="50000" t="50000" r="50000" b="50000"/>
            </a:path>
          </a:gradFill>
          <a:ln w="9525">
            <a:solidFill>
              <a:schemeClr val="tx1"/>
            </a:solidFill>
            <a:round/>
            <a:headEnd/>
            <a:tailEnd/>
          </a:ln>
          <a:effectLst/>
        </p:spPr>
        <p:txBody>
          <a:bodyPr wrap="none" anchor="ctr"/>
          <a:lstStyle/>
          <a:p>
            <a:pPr algn="ctr">
              <a:defRPr/>
            </a:pPr>
            <a:r>
              <a:rPr lang="en-US" sz="2400"/>
              <a:t>H</a:t>
            </a:r>
          </a:p>
        </p:txBody>
      </p:sp>
      <p:sp>
        <p:nvSpPr>
          <p:cNvPr id="78853" name="Oval 5"/>
          <p:cNvSpPr>
            <a:spLocks noChangeArrowheads="1"/>
          </p:cNvSpPr>
          <p:nvPr/>
        </p:nvSpPr>
        <p:spPr bwMode="auto">
          <a:xfrm>
            <a:off x="3351213" y="808038"/>
            <a:ext cx="1274762" cy="1274762"/>
          </a:xfrm>
          <a:prstGeom prst="ellipse">
            <a:avLst/>
          </a:prstGeom>
          <a:gradFill rotWithShape="1">
            <a:gsLst>
              <a:gs pos="0">
                <a:srgbClr val="99CCFF">
                  <a:alpha val="79999"/>
                </a:srgbClr>
              </a:gs>
              <a:gs pos="100000">
                <a:srgbClr val="2D4CBF">
                  <a:alpha val="79999"/>
                </a:srgbClr>
              </a:gs>
            </a:gsLst>
            <a:path path="shape">
              <a:fillToRect l="50000" t="50000" r="50000" b="50000"/>
            </a:path>
          </a:gradFill>
          <a:ln w="9525">
            <a:solidFill>
              <a:schemeClr val="tx1"/>
            </a:solidFill>
            <a:round/>
            <a:headEnd/>
            <a:tailEnd/>
          </a:ln>
        </p:spPr>
        <p:txBody>
          <a:bodyPr wrap="none" anchor="ctr"/>
          <a:lstStyle/>
          <a:p>
            <a:pPr algn="ctr"/>
            <a:r>
              <a:rPr lang="en-US" sz="4000"/>
              <a:t>N</a:t>
            </a:r>
          </a:p>
        </p:txBody>
      </p:sp>
      <p:sp>
        <p:nvSpPr>
          <p:cNvPr id="78854" name="Oval 6"/>
          <p:cNvSpPr>
            <a:spLocks noChangeArrowheads="1"/>
          </p:cNvSpPr>
          <p:nvPr/>
        </p:nvSpPr>
        <p:spPr bwMode="auto">
          <a:xfrm>
            <a:off x="1714500" y="776288"/>
            <a:ext cx="1339850" cy="1339850"/>
          </a:xfrm>
          <a:prstGeom prst="ellipse">
            <a:avLst/>
          </a:prstGeom>
          <a:gradFill rotWithShape="1">
            <a:gsLst>
              <a:gs pos="0">
                <a:srgbClr val="C0C0C0">
                  <a:alpha val="79999"/>
                </a:srgbClr>
              </a:gs>
              <a:gs pos="100000">
                <a:srgbClr val="262626">
                  <a:alpha val="79999"/>
                </a:srgbClr>
              </a:gs>
            </a:gsLst>
            <a:path path="shape">
              <a:fillToRect l="50000" t="50000" r="50000" b="50000"/>
            </a:path>
          </a:gradFill>
          <a:ln w="9525">
            <a:solidFill>
              <a:schemeClr val="tx1"/>
            </a:solidFill>
            <a:round/>
            <a:headEnd/>
            <a:tailEnd/>
          </a:ln>
        </p:spPr>
        <p:txBody>
          <a:bodyPr wrap="none" anchor="ctr"/>
          <a:lstStyle/>
          <a:p>
            <a:pPr algn="ctr"/>
            <a:r>
              <a:rPr lang="en-US" sz="4000"/>
              <a:t>C</a:t>
            </a:r>
          </a:p>
        </p:txBody>
      </p:sp>
      <p:sp>
        <p:nvSpPr>
          <p:cNvPr id="78855" name="Oval 7"/>
          <p:cNvSpPr>
            <a:spLocks noChangeArrowheads="1"/>
          </p:cNvSpPr>
          <p:nvPr/>
        </p:nvSpPr>
        <p:spPr bwMode="auto">
          <a:xfrm>
            <a:off x="4864100" y="777875"/>
            <a:ext cx="1335088" cy="1335088"/>
          </a:xfrm>
          <a:prstGeom prst="ellipse">
            <a:avLst/>
          </a:prstGeom>
          <a:gradFill rotWithShape="1">
            <a:gsLst>
              <a:gs pos="0">
                <a:srgbClr val="FFA5A5">
                  <a:alpha val="79999"/>
                </a:srgbClr>
              </a:gs>
              <a:gs pos="100000">
                <a:srgbClr val="CF1D1D">
                  <a:alpha val="79999"/>
                </a:srgbClr>
              </a:gs>
            </a:gsLst>
            <a:path path="shape">
              <a:fillToRect l="50000" t="50000" r="50000" b="50000"/>
            </a:path>
          </a:gradFill>
          <a:ln w="9525">
            <a:solidFill>
              <a:schemeClr val="tx1"/>
            </a:solidFill>
            <a:round/>
            <a:headEnd/>
            <a:tailEnd/>
          </a:ln>
        </p:spPr>
        <p:txBody>
          <a:bodyPr wrap="none" anchor="ctr"/>
          <a:lstStyle/>
          <a:p>
            <a:pPr algn="ctr"/>
            <a:r>
              <a:rPr lang="en-US" sz="4000"/>
              <a:t>O</a:t>
            </a:r>
          </a:p>
        </p:txBody>
      </p:sp>
      <p:sp>
        <p:nvSpPr>
          <p:cNvPr id="78856" name="Rectangle 10"/>
          <p:cNvSpPr>
            <a:spLocks noGrp="1" noChangeArrowheads="1"/>
          </p:cNvSpPr>
          <p:nvPr>
            <p:ph type="title"/>
          </p:nvPr>
        </p:nvSpPr>
        <p:spPr>
          <a:xfrm>
            <a:off x="114300" y="0"/>
            <a:ext cx="8915400" cy="779463"/>
          </a:xfrm>
          <a:noFill/>
        </p:spPr>
        <p:txBody>
          <a:bodyPr/>
          <a:lstStyle/>
          <a:p>
            <a:pPr eaLnBrk="1" hangingPunct="1"/>
            <a:r>
              <a:rPr lang="en-US" sz="3600" smtClean="0">
                <a:solidFill>
                  <a:schemeClr val="bg1"/>
                </a:solidFill>
              </a:rPr>
              <a:t>Elements are the new building blocks</a:t>
            </a:r>
          </a:p>
        </p:txBody>
      </p:sp>
      <p:grpSp>
        <p:nvGrpSpPr>
          <p:cNvPr id="2" name="Group 20"/>
          <p:cNvGrpSpPr>
            <a:grpSpLocks/>
          </p:cNvGrpSpPr>
          <p:nvPr/>
        </p:nvGrpSpPr>
        <p:grpSpPr bwMode="auto">
          <a:xfrm>
            <a:off x="393700" y="4154488"/>
            <a:ext cx="1585913" cy="1550987"/>
            <a:chOff x="248" y="2617"/>
            <a:chExt cx="999" cy="977"/>
          </a:xfrm>
        </p:grpSpPr>
        <p:sp>
          <p:nvSpPr>
            <p:cNvPr id="78863" name="Oval 12"/>
            <p:cNvSpPr>
              <a:spLocks noChangeArrowheads="1"/>
            </p:cNvSpPr>
            <p:nvPr/>
          </p:nvSpPr>
          <p:spPr bwMode="auto">
            <a:xfrm>
              <a:off x="406" y="2753"/>
              <a:ext cx="841" cy="841"/>
            </a:xfrm>
            <a:prstGeom prst="ellipse">
              <a:avLst/>
            </a:prstGeom>
            <a:gradFill rotWithShape="1">
              <a:gsLst>
                <a:gs pos="0">
                  <a:srgbClr val="FFA5A5">
                    <a:alpha val="79999"/>
                  </a:srgbClr>
                </a:gs>
                <a:gs pos="100000">
                  <a:srgbClr val="CF1D1D">
                    <a:alpha val="79999"/>
                  </a:srgbClr>
                </a:gs>
              </a:gsLst>
              <a:path path="shape">
                <a:fillToRect l="50000" t="50000" r="50000" b="50000"/>
              </a:path>
            </a:gradFill>
            <a:ln w="9525">
              <a:solidFill>
                <a:schemeClr val="tx1"/>
              </a:solidFill>
              <a:round/>
              <a:headEnd/>
              <a:tailEnd/>
            </a:ln>
          </p:spPr>
          <p:txBody>
            <a:bodyPr wrap="none" anchor="ctr"/>
            <a:lstStyle/>
            <a:p>
              <a:pPr algn="ctr"/>
              <a:r>
                <a:rPr lang="en-US" sz="4000"/>
                <a:t>O</a:t>
              </a:r>
            </a:p>
          </p:txBody>
        </p:sp>
        <p:sp>
          <p:nvSpPr>
            <p:cNvPr id="57355" name="Oval 11"/>
            <p:cNvSpPr>
              <a:spLocks noChangeArrowheads="1"/>
            </p:cNvSpPr>
            <p:nvPr/>
          </p:nvSpPr>
          <p:spPr bwMode="auto">
            <a:xfrm>
              <a:off x="248" y="2617"/>
              <a:ext cx="380" cy="380"/>
            </a:xfrm>
            <a:prstGeom prst="ellipse">
              <a:avLst/>
            </a:prstGeom>
            <a:gradFill rotWithShape="1">
              <a:gsLst>
                <a:gs pos="0">
                  <a:schemeClr val="bg1">
                    <a:alpha val="80000"/>
                  </a:schemeClr>
                </a:gs>
                <a:gs pos="100000">
                  <a:schemeClr val="bg1">
                    <a:gamma/>
                    <a:shade val="46275"/>
                    <a:invGamma/>
                    <a:alpha val="80000"/>
                  </a:schemeClr>
                </a:gs>
              </a:gsLst>
              <a:path path="shape">
                <a:fillToRect l="50000" t="50000" r="50000" b="50000"/>
              </a:path>
            </a:gradFill>
            <a:ln w="9525">
              <a:solidFill>
                <a:schemeClr val="tx1"/>
              </a:solidFill>
              <a:round/>
              <a:headEnd/>
              <a:tailEnd/>
            </a:ln>
            <a:effectLst/>
          </p:spPr>
          <p:txBody>
            <a:bodyPr wrap="none" anchor="ctr"/>
            <a:lstStyle/>
            <a:p>
              <a:pPr algn="ctr">
                <a:defRPr/>
              </a:pPr>
              <a:r>
                <a:rPr lang="en-US" sz="2400"/>
                <a:t>H</a:t>
              </a:r>
            </a:p>
          </p:txBody>
        </p:sp>
      </p:grpSp>
      <p:sp>
        <p:nvSpPr>
          <p:cNvPr id="57357" name="Oval 13"/>
          <p:cNvSpPr>
            <a:spLocks noChangeArrowheads="1"/>
          </p:cNvSpPr>
          <p:nvPr/>
        </p:nvSpPr>
        <p:spPr bwMode="auto">
          <a:xfrm>
            <a:off x="1566863" y="4146550"/>
            <a:ext cx="603250" cy="603250"/>
          </a:xfrm>
          <a:prstGeom prst="ellipse">
            <a:avLst/>
          </a:prstGeom>
          <a:gradFill rotWithShape="1">
            <a:gsLst>
              <a:gs pos="0">
                <a:schemeClr val="bg1">
                  <a:alpha val="80000"/>
                </a:schemeClr>
              </a:gs>
              <a:gs pos="100000">
                <a:schemeClr val="bg1">
                  <a:gamma/>
                  <a:shade val="46275"/>
                  <a:invGamma/>
                  <a:alpha val="80000"/>
                </a:schemeClr>
              </a:gs>
            </a:gsLst>
            <a:path path="shape">
              <a:fillToRect l="50000" t="50000" r="50000" b="50000"/>
            </a:path>
          </a:gradFill>
          <a:ln w="9525">
            <a:solidFill>
              <a:schemeClr val="tx1"/>
            </a:solidFill>
            <a:round/>
            <a:headEnd/>
            <a:tailEnd/>
          </a:ln>
          <a:effectLst/>
        </p:spPr>
        <p:txBody>
          <a:bodyPr wrap="none" anchor="ctr"/>
          <a:lstStyle/>
          <a:p>
            <a:pPr algn="ctr">
              <a:defRPr/>
            </a:pPr>
            <a:r>
              <a:rPr lang="en-US" sz="2400"/>
              <a:t>H</a:t>
            </a:r>
          </a:p>
        </p:txBody>
      </p:sp>
      <p:sp>
        <p:nvSpPr>
          <p:cNvPr id="57359" name="Oval 15"/>
          <p:cNvSpPr>
            <a:spLocks noChangeArrowheads="1"/>
          </p:cNvSpPr>
          <p:nvPr/>
        </p:nvSpPr>
        <p:spPr bwMode="auto">
          <a:xfrm>
            <a:off x="2649538" y="4275138"/>
            <a:ext cx="1339850" cy="1339850"/>
          </a:xfrm>
          <a:prstGeom prst="ellipse">
            <a:avLst/>
          </a:prstGeom>
          <a:gradFill rotWithShape="1">
            <a:gsLst>
              <a:gs pos="0">
                <a:srgbClr val="C0C0C0">
                  <a:alpha val="79999"/>
                </a:srgbClr>
              </a:gs>
              <a:gs pos="100000">
                <a:srgbClr val="262626">
                  <a:alpha val="79999"/>
                </a:srgbClr>
              </a:gs>
            </a:gsLst>
            <a:path path="shape">
              <a:fillToRect l="50000" t="50000" r="50000" b="50000"/>
            </a:path>
          </a:gradFill>
          <a:ln w="9525">
            <a:solidFill>
              <a:schemeClr val="tx1"/>
            </a:solidFill>
            <a:round/>
            <a:headEnd/>
            <a:tailEnd/>
          </a:ln>
        </p:spPr>
        <p:txBody>
          <a:bodyPr wrap="none" anchor="ctr"/>
          <a:lstStyle/>
          <a:p>
            <a:pPr algn="ctr"/>
            <a:r>
              <a:rPr lang="en-US" sz="4000"/>
              <a:t>C</a:t>
            </a:r>
          </a:p>
        </p:txBody>
      </p:sp>
      <p:sp>
        <p:nvSpPr>
          <p:cNvPr id="57361" name="Oval 17"/>
          <p:cNvSpPr>
            <a:spLocks noChangeArrowheads="1"/>
          </p:cNvSpPr>
          <p:nvPr/>
        </p:nvSpPr>
        <p:spPr bwMode="auto">
          <a:xfrm>
            <a:off x="2994025" y="5373688"/>
            <a:ext cx="603250" cy="603250"/>
          </a:xfrm>
          <a:prstGeom prst="ellipse">
            <a:avLst/>
          </a:prstGeom>
          <a:gradFill rotWithShape="1">
            <a:gsLst>
              <a:gs pos="0">
                <a:schemeClr val="bg1">
                  <a:alpha val="80000"/>
                </a:schemeClr>
              </a:gs>
              <a:gs pos="100000">
                <a:schemeClr val="bg1">
                  <a:gamma/>
                  <a:shade val="46275"/>
                  <a:invGamma/>
                  <a:alpha val="80000"/>
                </a:schemeClr>
              </a:gs>
            </a:gsLst>
            <a:path path="shape">
              <a:fillToRect l="50000" t="50000" r="50000" b="50000"/>
            </a:path>
          </a:gradFill>
          <a:ln w="9525">
            <a:solidFill>
              <a:schemeClr val="tx1"/>
            </a:solidFill>
            <a:round/>
            <a:headEnd/>
            <a:tailEnd/>
          </a:ln>
          <a:effectLst/>
        </p:spPr>
        <p:txBody>
          <a:bodyPr wrap="none" anchor="ctr"/>
          <a:lstStyle/>
          <a:p>
            <a:pPr algn="ctr">
              <a:defRPr/>
            </a:pPr>
            <a:r>
              <a:rPr lang="en-US" sz="2400"/>
              <a:t>H</a:t>
            </a:r>
          </a:p>
        </p:txBody>
      </p:sp>
      <p:sp>
        <p:nvSpPr>
          <p:cNvPr id="57363" name="Oval 19"/>
          <p:cNvSpPr>
            <a:spLocks noChangeArrowheads="1"/>
          </p:cNvSpPr>
          <p:nvPr/>
        </p:nvSpPr>
        <p:spPr bwMode="auto">
          <a:xfrm>
            <a:off x="1716088" y="782638"/>
            <a:ext cx="1339850" cy="1339850"/>
          </a:xfrm>
          <a:prstGeom prst="ellipse">
            <a:avLst/>
          </a:prstGeom>
          <a:gradFill rotWithShape="1">
            <a:gsLst>
              <a:gs pos="0">
                <a:srgbClr val="C0C0C0">
                  <a:alpha val="79999"/>
                </a:srgbClr>
              </a:gs>
              <a:gs pos="100000">
                <a:srgbClr val="262626">
                  <a:alpha val="79999"/>
                </a:srgbClr>
              </a:gs>
            </a:gsLst>
            <a:path path="shape">
              <a:fillToRect l="50000" t="50000" r="50000" b="50000"/>
            </a:path>
          </a:gradFill>
          <a:ln w="9525">
            <a:solidFill>
              <a:schemeClr val="tx1"/>
            </a:solidFill>
            <a:round/>
            <a:headEnd/>
            <a:tailEnd/>
          </a:ln>
        </p:spPr>
        <p:txBody>
          <a:bodyPr wrap="none" anchor="ctr"/>
          <a:lstStyle/>
          <a:p>
            <a:pPr algn="ctr"/>
            <a:r>
              <a:rPr lang="en-US" sz="4000"/>
              <a:t>C</a:t>
            </a:r>
          </a:p>
        </p:txBody>
      </p:sp>
      <p:sp>
        <p:nvSpPr>
          <p:cNvPr id="57358" name="Oval 14"/>
          <p:cNvSpPr>
            <a:spLocks noChangeArrowheads="1"/>
          </p:cNvSpPr>
          <p:nvPr/>
        </p:nvSpPr>
        <p:spPr bwMode="auto">
          <a:xfrm>
            <a:off x="3041650" y="3870325"/>
            <a:ext cx="603250" cy="603250"/>
          </a:xfrm>
          <a:prstGeom prst="ellipse">
            <a:avLst/>
          </a:prstGeom>
          <a:gradFill rotWithShape="1">
            <a:gsLst>
              <a:gs pos="0">
                <a:schemeClr val="bg1">
                  <a:alpha val="80000"/>
                </a:schemeClr>
              </a:gs>
              <a:gs pos="100000">
                <a:schemeClr val="bg1">
                  <a:gamma/>
                  <a:shade val="46275"/>
                  <a:invGamma/>
                  <a:alpha val="80000"/>
                </a:schemeClr>
              </a:gs>
            </a:gsLst>
            <a:path path="shape">
              <a:fillToRect l="50000" t="50000" r="50000" b="50000"/>
            </a:path>
          </a:gradFill>
          <a:ln w="9525">
            <a:solidFill>
              <a:schemeClr val="tx1"/>
            </a:solidFill>
            <a:round/>
            <a:headEnd/>
            <a:tailEnd/>
          </a:ln>
          <a:effectLst/>
        </p:spPr>
        <p:txBody>
          <a:bodyPr wrap="none" anchor="ctr"/>
          <a:lstStyle/>
          <a:p>
            <a:pPr algn="ctr">
              <a:defRPr/>
            </a:pPr>
            <a:r>
              <a:rPr lang="en-US" sz="2400"/>
              <a:t>H</a:t>
            </a:r>
          </a:p>
        </p:txBody>
      </p:sp>
      <p:grpSp>
        <p:nvGrpSpPr>
          <p:cNvPr id="23" name="Group 22"/>
          <p:cNvGrpSpPr/>
          <p:nvPr/>
        </p:nvGrpSpPr>
        <p:grpSpPr>
          <a:xfrm>
            <a:off x="-476337" y="6172200"/>
            <a:ext cx="343035" cy="342899"/>
            <a:chOff x="1304838" y="5360335"/>
            <a:chExt cx="402449" cy="402290"/>
          </a:xfrm>
        </p:grpSpPr>
        <p:sp>
          <p:nvSpPr>
            <p:cNvPr id="24" name="Oval 73"/>
            <p:cNvSpPr>
              <a:spLocks noChangeArrowheads="1"/>
            </p:cNvSpPr>
            <p:nvPr/>
          </p:nvSpPr>
          <p:spPr bwMode="auto">
            <a:xfrm>
              <a:off x="1304838" y="5360335"/>
              <a:ext cx="402449" cy="402290"/>
            </a:xfrm>
            <a:prstGeom prst="ellipse">
              <a:avLst/>
            </a:prstGeom>
            <a:solidFill>
              <a:srgbClr val="000000"/>
            </a:solidFill>
            <a:ln w="9525" algn="ctr">
              <a:noFill/>
              <a:round/>
              <a:headEnd/>
              <a:tailEnd/>
            </a:ln>
          </p:spPr>
          <p:txBody>
            <a:bodyPr wrap="none" anchor="ctr"/>
            <a:lstStyle/>
            <a:p>
              <a:endParaRPr lang="en-US" sz="1100">
                <a:solidFill>
                  <a:srgbClr val="000000"/>
                </a:solidFill>
              </a:endParaRPr>
            </a:p>
          </p:txBody>
        </p:sp>
        <p:grpSp>
          <p:nvGrpSpPr>
            <p:cNvPr id="25" name="Group 82"/>
            <p:cNvGrpSpPr>
              <a:grpSpLocks/>
            </p:cNvGrpSpPr>
            <p:nvPr/>
          </p:nvGrpSpPr>
          <p:grpSpPr bwMode="auto">
            <a:xfrm>
              <a:off x="1359183" y="5416127"/>
              <a:ext cx="267320" cy="267215"/>
              <a:chOff x="3092" y="2594"/>
              <a:chExt cx="182" cy="182"/>
            </a:xfrm>
          </p:grpSpPr>
          <p:sp>
            <p:nvSpPr>
              <p:cNvPr id="26" name="Oval 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100">
                  <a:solidFill>
                    <a:srgbClr val="000000"/>
                  </a:solidFill>
                </a:endParaRPr>
              </a:p>
            </p:txBody>
          </p:sp>
          <p:sp>
            <p:nvSpPr>
              <p:cNvPr id="27" name="Line 84"/>
              <p:cNvSpPr>
                <a:spLocks noChangeShapeType="1"/>
              </p:cNvSpPr>
              <p:nvPr/>
            </p:nvSpPr>
            <p:spPr bwMode="auto">
              <a:xfrm>
                <a:off x="3138" y="2683"/>
                <a:ext cx="92" cy="0"/>
              </a:xfrm>
              <a:prstGeom prst="line">
                <a:avLst/>
              </a:prstGeom>
              <a:noFill/>
              <a:ln w="28575">
                <a:solidFill>
                  <a:schemeClr val="bg1"/>
                </a:solidFill>
                <a:round/>
                <a:headEnd/>
                <a:tailEnd/>
              </a:ln>
            </p:spPr>
            <p:txBody>
              <a:bodyPr/>
              <a:lstStyle/>
              <a:p>
                <a:endParaRPr lang="en-US" sz="1100">
                  <a:solidFill>
                    <a:srgbClr val="000000"/>
                  </a:solidFill>
                </a:endParaRPr>
              </a:p>
            </p:txBody>
          </p:sp>
        </p:gr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fade">
                                      <p:cBhvr>
                                        <p:cTn id="12" dur="1000"/>
                                        <p:tgtEl>
                                          <p:spTgt spid="57357"/>
                                        </p:tgtEl>
                                      </p:cBhvr>
                                    </p:animEffect>
                                    <p:anim calcmode="lin" valueType="num">
                                      <p:cBhvr>
                                        <p:cTn id="13" dur="1000" fill="hold"/>
                                        <p:tgtEl>
                                          <p:spTgt spid="57357"/>
                                        </p:tgtEl>
                                        <p:attrNameLst>
                                          <p:attrName>ppt_x</p:attrName>
                                        </p:attrNameLst>
                                      </p:cBhvr>
                                      <p:tavLst>
                                        <p:tav tm="0">
                                          <p:val>
                                            <p:strVal val="#ppt_x"/>
                                          </p:val>
                                        </p:tav>
                                        <p:tav tm="100000">
                                          <p:val>
                                            <p:strVal val="#ppt_x"/>
                                          </p:val>
                                        </p:tav>
                                      </p:tavLst>
                                    </p:anim>
                                    <p:anim calcmode="lin" valueType="num">
                                      <p:cBhvr>
                                        <p:cTn id="14" dur="1000" fill="hold"/>
                                        <p:tgtEl>
                                          <p:spTgt spid="573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360"/>
                                        </p:tgtEl>
                                        <p:attrNameLst>
                                          <p:attrName>style.visibility</p:attrName>
                                        </p:attrNameLst>
                                      </p:cBhvr>
                                      <p:to>
                                        <p:strVal val="visible"/>
                                      </p:to>
                                    </p:set>
                                    <p:animEffect transition="in" filter="fade">
                                      <p:cBhvr>
                                        <p:cTn id="19" dur="2000"/>
                                        <p:tgtEl>
                                          <p:spTgt spid="5736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7362"/>
                                        </p:tgtEl>
                                        <p:attrNameLst>
                                          <p:attrName>style.visibility</p:attrName>
                                        </p:attrNameLst>
                                      </p:cBhvr>
                                      <p:to>
                                        <p:strVal val="visible"/>
                                      </p:to>
                                    </p:set>
                                    <p:animEffect transition="in" filter="fade">
                                      <p:cBhvr>
                                        <p:cTn id="22" dur="2000"/>
                                        <p:tgtEl>
                                          <p:spTgt spid="573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359"/>
                                        </p:tgtEl>
                                        <p:attrNameLst>
                                          <p:attrName>style.visibility</p:attrName>
                                        </p:attrNameLst>
                                      </p:cBhvr>
                                      <p:to>
                                        <p:strVal val="visible"/>
                                      </p:to>
                                    </p:set>
                                    <p:animEffect transition="in" filter="fade">
                                      <p:cBhvr>
                                        <p:cTn id="25" dur="2000"/>
                                        <p:tgtEl>
                                          <p:spTgt spid="573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361"/>
                                        </p:tgtEl>
                                        <p:attrNameLst>
                                          <p:attrName>style.visibility</p:attrName>
                                        </p:attrNameLst>
                                      </p:cBhvr>
                                      <p:to>
                                        <p:strVal val="visible"/>
                                      </p:to>
                                    </p:set>
                                    <p:animEffect transition="in" filter="fade">
                                      <p:cBhvr>
                                        <p:cTn id="28" dur="2000"/>
                                        <p:tgtEl>
                                          <p:spTgt spid="5736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57358"/>
                                        </p:tgtEl>
                                        <p:attrNameLst>
                                          <p:attrName>style.visibility</p:attrName>
                                        </p:attrNameLst>
                                      </p:cBhvr>
                                      <p:to>
                                        <p:strVal val="visible"/>
                                      </p:to>
                                    </p:set>
                                    <p:animEffect transition="in" filter="fade">
                                      <p:cBhvr>
                                        <p:cTn id="31" dur="2000"/>
                                        <p:tgtEl>
                                          <p:spTgt spid="57358"/>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5.55556E-7 3.39203E-6 L 0.21423 0.41751 " pathEditMode="relative" ptsTypes="AA">
                                      <p:cBhvr>
                                        <p:cTn id="35" dur="2000" fill="hold"/>
                                        <p:tgtEl>
                                          <p:spTgt spid="57363"/>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3.88889E-6 8.1557E-7 L 0.26163 -0.0241 " pathEditMode="relative" rAng="0" ptsTypes="AA">
                                      <p:cBhvr>
                                        <p:cTn id="39" dur="2000" fill="hold"/>
                                        <p:tgtEl>
                                          <p:spTgt spid="57362"/>
                                        </p:tgtEl>
                                        <p:attrNameLst>
                                          <p:attrName>ppt_x</p:attrName>
                                          <p:attrName>ppt_y</p:attrName>
                                        </p:attrNameLst>
                                      </p:cBhvr>
                                      <p:rCtr x="131" y="-12"/>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0" nodeType="clickEffect">
                                  <p:stCondLst>
                                    <p:cond delay="0"/>
                                  </p:stCondLst>
                                  <p:childTnLst>
                                    <p:animMotion origin="layout" path="M -2.77778E-7 -2.23355E-6 L 0.22934 -0.14203 " pathEditMode="relative" rAng="0" ptsTypes="AA">
                                      <p:cBhvr>
                                        <p:cTn id="43" dur="2000" fill="hold"/>
                                        <p:tgtEl>
                                          <p:spTgt spid="57357"/>
                                        </p:tgtEl>
                                        <p:attrNameLst>
                                          <p:attrName>ppt_x</p:attrName>
                                          <p:attrName>ppt_y</p:attrName>
                                        </p:attrNameLst>
                                      </p:cBhvr>
                                      <p:rCtr x="115" y="-71"/>
                                    </p:animMotion>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0" nodeType="clickEffect">
                                  <p:stCondLst>
                                    <p:cond delay="0"/>
                                  </p:stCondLst>
                                  <p:childTnLst>
                                    <p:animMotion origin="layout" path="M 5.E-6 2.87303E-6 L 0.18247 -0.05028 " pathEditMode="relative" rAng="0" ptsTypes="AA">
                                      <p:cBhvr>
                                        <p:cTn id="47" dur="2000" fill="hold"/>
                                        <p:tgtEl>
                                          <p:spTgt spid="57358"/>
                                        </p:tgtEl>
                                        <p:attrNameLst>
                                          <p:attrName>ppt_x</p:attrName>
                                          <p:attrName>ppt_y</p:attrName>
                                        </p:attrNameLst>
                                      </p:cBhvr>
                                      <p:rCtr x="91" y="-25"/>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2.5E-6 3.87396E-6 L 0.10191 3.87396E-6 " pathEditMode="relative" rAng="0" ptsTypes="AA">
                                      <p:cBhvr>
                                        <p:cTn id="51" dur="2000" fill="hold"/>
                                        <p:tgtEl>
                                          <p:spTgt spid="2"/>
                                        </p:tgtEl>
                                        <p:attrNameLst>
                                          <p:attrName>ppt_x</p:attrName>
                                          <p:attrName>ppt_y</p:attrName>
                                        </p:attrNameLst>
                                      </p:cBhvr>
                                      <p:rCtr x="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animBg="1"/>
      <p:bldP spid="57362" grpId="0" animBg="1"/>
      <p:bldP spid="57362" grpId="1" animBg="1"/>
      <p:bldP spid="57357" grpId="0" animBg="1"/>
      <p:bldP spid="57357" grpId="1" animBg="1"/>
      <p:bldP spid="57359" grpId="0" animBg="1"/>
      <p:bldP spid="57361" grpId="0" animBg="1"/>
      <p:bldP spid="57363" grpId="0" animBg="1"/>
      <p:bldP spid="57358" grpId="0" animBg="1"/>
      <p:bldP spid="57358"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6"/>
          <p:cNvSpPr>
            <a:spLocks noChangeArrowheads="1"/>
          </p:cNvSpPr>
          <p:nvPr/>
        </p:nvSpPr>
        <p:spPr bwMode="auto">
          <a:xfrm>
            <a:off x="6126163" y="1074738"/>
            <a:ext cx="1600200" cy="57150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nvGrpSpPr>
          <p:cNvPr id="80899" name="Group 37"/>
          <p:cNvGrpSpPr>
            <a:grpSpLocks/>
          </p:cNvGrpSpPr>
          <p:nvPr/>
        </p:nvGrpSpPr>
        <p:grpSpPr bwMode="auto">
          <a:xfrm>
            <a:off x="122238" y="2576513"/>
            <a:ext cx="8015287" cy="571500"/>
            <a:chOff x="171" y="3113"/>
            <a:chExt cx="5049" cy="360"/>
          </a:xfrm>
        </p:grpSpPr>
        <p:sp>
          <p:nvSpPr>
            <p:cNvPr id="80935" name="Rectangle 7"/>
            <p:cNvSpPr>
              <a:spLocks noChangeArrowheads="1"/>
            </p:cNvSpPr>
            <p:nvPr/>
          </p:nvSpPr>
          <p:spPr bwMode="auto">
            <a:xfrm>
              <a:off x="171" y="311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36" name="Rectangle 8"/>
            <p:cNvSpPr>
              <a:spLocks noChangeArrowheads="1"/>
            </p:cNvSpPr>
            <p:nvPr/>
          </p:nvSpPr>
          <p:spPr bwMode="auto">
            <a:xfrm>
              <a:off x="1181" y="311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37" name="Rectangle 9"/>
            <p:cNvSpPr>
              <a:spLocks noChangeArrowheads="1"/>
            </p:cNvSpPr>
            <p:nvPr/>
          </p:nvSpPr>
          <p:spPr bwMode="auto">
            <a:xfrm>
              <a:off x="2191" y="311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38" name="Rectangle 10"/>
            <p:cNvSpPr>
              <a:spLocks noChangeArrowheads="1"/>
            </p:cNvSpPr>
            <p:nvPr/>
          </p:nvSpPr>
          <p:spPr bwMode="auto">
            <a:xfrm>
              <a:off x="3201" y="311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39" name="Rectangle 11"/>
            <p:cNvSpPr>
              <a:spLocks noChangeArrowheads="1"/>
            </p:cNvSpPr>
            <p:nvPr/>
          </p:nvSpPr>
          <p:spPr bwMode="auto">
            <a:xfrm>
              <a:off x="4212" y="311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grpSp>
        <p:nvGrpSpPr>
          <p:cNvPr id="80900" name="Group 23"/>
          <p:cNvGrpSpPr>
            <a:grpSpLocks/>
          </p:cNvGrpSpPr>
          <p:nvPr/>
        </p:nvGrpSpPr>
        <p:grpSpPr bwMode="auto">
          <a:xfrm>
            <a:off x="771525" y="5238750"/>
            <a:ext cx="8015288" cy="571500"/>
            <a:chOff x="711" y="1854"/>
            <a:chExt cx="5049" cy="360"/>
          </a:xfrm>
        </p:grpSpPr>
        <p:sp>
          <p:nvSpPr>
            <p:cNvPr id="80930" name="Rectangle 12"/>
            <p:cNvSpPr>
              <a:spLocks noChangeArrowheads="1"/>
            </p:cNvSpPr>
            <p:nvPr/>
          </p:nvSpPr>
          <p:spPr bwMode="auto">
            <a:xfrm>
              <a:off x="71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31" name="Rectangle 13"/>
            <p:cNvSpPr>
              <a:spLocks noChangeArrowheads="1"/>
            </p:cNvSpPr>
            <p:nvPr/>
          </p:nvSpPr>
          <p:spPr bwMode="auto">
            <a:xfrm>
              <a:off x="172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32" name="Rectangle 14"/>
            <p:cNvSpPr>
              <a:spLocks noChangeArrowheads="1"/>
            </p:cNvSpPr>
            <p:nvPr/>
          </p:nvSpPr>
          <p:spPr bwMode="auto">
            <a:xfrm>
              <a:off x="273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33" name="Rectangle 15"/>
            <p:cNvSpPr>
              <a:spLocks noChangeArrowheads="1"/>
            </p:cNvSpPr>
            <p:nvPr/>
          </p:nvSpPr>
          <p:spPr bwMode="auto">
            <a:xfrm>
              <a:off x="374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34" name="Rectangle 16"/>
            <p:cNvSpPr>
              <a:spLocks noChangeArrowheads="1"/>
            </p:cNvSpPr>
            <p:nvPr/>
          </p:nvSpPr>
          <p:spPr bwMode="auto">
            <a:xfrm>
              <a:off x="4752"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grpSp>
        <p:nvGrpSpPr>
          <p:cNvPr id="80901" name="Group 22"/>
          <p:cNvGrpSpPr>
            <a:grpSpLocks/>
          </p:cNvGrpSpPr>
          <p:nvPr/>
        </p:nvGrpSpPr>
        <p:grpSpPr bwMode="auto">
          <a:xfrm>
            <a:off x="0" y="4652963"/>
            <a:ext cx="8015288" cy="571500"/>
            <a:chOff x="225" y="1476"/>
            <a:chExt cx="5049" cy="360"/>
          </a:xfrm>
        </p:grpSpPr>
        <p:sp>
          <p:nvSpPr>
            <p:cNvPr id="80925" name="Rectangle 17"/>
            <p:cNvSpPr>
              <a:spLocks noChangeArrowheads="1"/>
            </p:cNvSpPr>
            <p:nvPr/>
          </p:nvSpPr>
          <p:spPr bwMode="auto">
            <a:xfrm>
              <a:off x="225"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26" name="Rectangle 18"/>
            <p:cNvSpPr>
              <a:spLocks noChangeArrowheads="1"/>
            </p:cNvSpPr>
            <p:nvPr/>
          </p:nvSpPr>
          <p:spPr bwMode="auto">
            <a:xfrm>
              <a:off x="1235"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27" name="Rectangle 19"/>
            <p:cNvSpPr>
              <a:spLocks noChangeArrowheads="1"/>
            </p:cNvSpPr>
            <p:nvPr/>
          </p:nvSpPr>
          <p:spPr bwMode="auto">
            <a:xfrm>
              <a:off x="2245"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28" name="Rectangle 20"/>
            <p:cNvSpPr>
              <a:spLocks noChangeArrowheads="1"/>
            </p:cNvSpPr>
            <p:nvPr/>
          </p:nvSpPr>
          <p:spPr bwMode="auto">
            <a:xfrm>
              <a:off x="3255"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29" name="Rectangle 21"/>
            <p:cNvSpPr>
              <a:spLocks noChangeArrowheads="1"/>
            </p:cNvSpPr>
            <p:nvPr/>
          </p:nvSpPr>
          <p:spPr bwMode="auto">
            <a:xfrm>
              <a:off x="4266"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grpSp>
        <p:nvGrpSpPr>
          <p:cNvPr id="80902" name="Group 24"/>
          <p:cNvGrpSpPr>
            <a:grpSpLocks/>
          </p:cNvGrpSpPr>
          <p:nvPr/>
        </p:nvGrpSpPr>
        <p:grpSpPr bwMode="auto">
          <a:xfrm>
            <a:off x="771525" y="4073525"/>
            <a:ext cx="8015288" cy="571500"/>
            <a:chOff x="711" y="1854"/>
            <a:chExt cx="5049" cy="360"/>
          </a:xfrm>
        </p:grpSpPr>
        <p:sp>
          <p:nvSpPr>
            <p:cNvPr id="80920" name="Rectangle 25"/>
            <p:cNvSpPr>
              <a:spLocks noChangeArrowheads="1"/>
            </p:cNvSpPr>
            <p:nvPr/>
          </p:nvSpPr>
          <p:spPr bwMode="auto">
            <a:xfrm>
              <a:off x="71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21" name="Rectangle 26"/>
            <p:cNvSpPr>
              <a:spLocks noChangeArrowheads="1"/>
            </p:cNvSpPr>
            <p:nvPr/>
          </p:nvSpPr>
          <p:spPr bwMode="auto">
            <a:xfrm>
              <a:off x="172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22" name="Rectangle 27"/>
            <p:cNvSpPr>
              <a:spLocks noChangeArrowheads="1"/>
            </p:cNvSpPr>
            <p:nvPr/>
          </p:nvSpPr>
          <p:spPr bwMode="auto">
            <a:xfrm>
              <a:off x="273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23" name="Rectangle 28"/>
            <p:cNvSpPr>
              <a:spLocks noChangeArrowheads="1"/>
            </p:cNvSpPr>
            <p:nvPr/>
          </p:nvSpPr>
          <p:spPr bwMode="auto">
            <a:xfrm>
              <a:off x="374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24" name="Rectangle 29"/>
            <p:cNvSpPr>
              <a:spLocks noChangeArrowheads="1"/>
            </p:cNvSpPr>
            <p:nvPr/>
          </p:nvSpPr>
          <p:spPr bwMode="auto">
            <a:xfrm>
              <a:off x="4752"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sp>
        <p:nvSpPr>
          <p:cNvPr id="80903" name="Line 31"/>
          <p:cNvSpPr>
            <a:spLocks noChangeShapeType="1"/>
          </p:cNvSpPr>
          <p:nvPr/>
        </p:nvSpPr>
        <p:spPr bwMode="auto">
          <a:xfrm>
            <a:off x="825500" y="1463675"/>
            <a:ext cx="1577975" cy="0"/>
          </a:xfrm>
          <a:prstGeom prst="line">
            <a:avLst/>
          </a:prstGeom>
          <a:noFill/>
          <a:ln w="38100">
            <a:solidFill>
              <a:schemeClr val="bg1"/>
            </a:solidFill>
            <a:round/>
            <a:headEnd/>
            <a:tailEnd/>
          </a:ln>
        </p:spPr>
        <p:txBody>
          <a:bodyPr wrap="none" anchor="ctr"/>
          <a:lstStyle/>
          <a:p>
            <a:endParaRPr lang="en-US"/>
          </a:p>
        </p:txBody>
      </p:sp>
      <p:sp>
        <p:nvSpPr>
          <p:cNvPr id="80904" name="Line 32"/>
          <p:cNvSpPr>
            <a:spLocks noChangeShapeType="1"/>
          </p:cNvSpPr>
          <p:nvPr/>
        </p:nvSpPr>
        <p:spPr bwMode="auto">
          <a:xfrm>
            <a:off x="823913" y="1300163"/>
            <a:ext cx="1577975" cy="0"/>
          </a:xfrm>
          <a:prstGeom prst="line">
            <a:avLst/>
          </a:prstGeom>
          <a:noFill/>
          <a:ln w="38100">
            <a:solidFill>
              <a:schemeClr val="bg1"/>
            </a:solidFill>
            <a:round/>
            <a:headEnd/>
            <a:tailEnd/>
          </a:ln>
        </p:spPr>
        <p:txBody>
          <a:bodyPr wrap="none" anchor="ctr"/>
          <a:lstStyle/>
          <a:p>
            <a:endParaRPr lang="en-US"/>
          </a:p>
        </p:txBody>
      </p:sp>
      <p:sp>
        <p:nvSpPr>
          <p:cNvPr id="80905" name="Line 33"/>
          <p:cNvSpPr>
            <a:spLocks noChangeShapeType="1"/>
          </p:cNvSpPr>
          <p:nvPr/>
        </p:nvSpPr>
        <p:spPr bwMode="auto">
          <a:xfrm flipH="1">
            <a:off x="2578100" y="1101725"/>
            <a:ext cx="1588" cy="576263"/>
          </a:xfrm>
          <a:prstGeom prst="line">
            <a:avLst/>
          </a:prstGeom>
          <a:noFill/>
          <a:ln w="38100">
            <a:solidFill>
              <a:schemeClr val="bg1"/>
            </a:solidFill>
            <a:round/>
            <a:headEnd/>
            <a:tailEnd/>
          </a:ln>
        </p:spPr>
        <p:txBody>
          <a:bodyPr wrap="none" anchor="ctr"/>
          <a:lstStyle/>
          <a:p>
            <a:endParaRPr lang="en-US"/>
          </a:p>
        </p:txBody>
      </p:sp>
      <p:sp>
        <p:nvSpPr>
          <p:cNvPr id="80906" name="Line 34"/>
          <p:cNvSpPr>
            <a:spLocks noChangeShapeType="1"/>
          </p:cNvSpPr>
          <p:nvPr/>
        </p:nvSpPr>
        <p:spPr bwMode="auto">
          <a:xfrm flipH="1">
            <a:off x="2695575" y="1101725"/>
            <a:ext cx="1588" cy="576263"/>
          </a:xfrm>
          <a:prstGeom prst="line">
            <a:avLst/>
          </a:prstGeom>
          <a:noFill/>
          <a:ln w="38100">
            <a:solidFill>
              <a:schemeClr val="bg1"/>
            </a:solidFill>
            <a:round/>
            <a:headEnd/>
            <a:tailEnd/>
          </a:ln>
        </p:spPr>
        <p:txBody>
          <a:bodyPr wrap="none" anchor="ctr"/>
          <a:lstStyle/>
          <a:p>
            <a:endParaRPr lang="en-US"/>
          </a:p>
        </p:txBody>
      </p:sp>
      <p:sp>
        <p:nvSpPr>
          <p:cNvPr id="80907" name="Rectangle 35"/>
          <p:cNvSpPr>
            <a:spLocks noChangeArrowheads="1"/>
          </p:cNvSpPr>
          <p:nvPr/>
        </p:nvSpPr>
        <p:spPr bwMode="auto">
          <a:xfrm>
            <a:off x="3103563" y="1046163"/>
            <a:ext cx="1600200" cy="571500"/>
          </a:xfrm>
          <a:prstGeom prst="rect">
            <a:avLst/>
          </a:prstGeom>
          <a:solidFill>
            <a:srgbClr val="990033">
              <a:alpha val="81175"/>
            </a:srgbClr>
          </a:solidFill>
          <a:ln w="28575" algn="ctr">
            <a:noFill/>
            <a:miter lim="800000"/>
            <a:headEnd/>
            <a:tailEnd/>
          </a:ln>
        </p:spPr>
        <p:txBody>
          <a:bodyPr wrap="none" anchor="ctr"/>
          <a:lstStyle/>
          <a:p>
            <a:endParaRPr lang="en-US"/>
          </a:p>
        </p:txBody>
      </p:sp>
      <p:sp>
        <p:nvSpPr>
          <p:cNvPr id="80908" name="AutoShape 36"/>
          <p:cNvSpPr>
            <a:spLocks noChangeArrowheads="1"/>
          </p:cNvSpPr>
          <p:nvPr/>
        </p:nvSpPr>
        <p:spPr bwMode="auto">
          <a:xfrm>
            <a:off x="4959350" y="1160463"/>
            <a:ext cx="825500" cy="354012"/>
          </a:xfrm>
          <a:prstGeom prst="rightArrow">
            <a:avLst>
              <a:gd name="adj1" fmla="val 50000"/>
              <a:gd name="adj2" fmla="val 58296"/>
            </a:avLst>
          </a:prstGeom>
          <a:solidFill>
            <a:srgbClr val="FFFF00">
              <a:alpha val="81175"/>
            </a:srgbClr>
          </a:solidFill>
          <a:ln w="9525" algn="ctr">
            <a:noFill/>
            <a:miter lim="800000"/>
            <a:headEnd/>
            <a:tailEnd/>
          </a:ln>
        </p:spPr>
        <p:txBody>
          <a:bodyPr wrap="none" anchor="ctr"/>
          <a:lstStyle/>
          <a:p>
            <a:endParaRPr lang="en-US"/>
          </a:p>
        </p:txBody>
      </p:sp>
      <p:sp>
        <p:nvSpPr>
          <p:cNvPr id="80909" name="AutoShape 38"/>
          <p:cNvSpPr>
            <a:spLocks noChangeArrowheads="1"/>
          </p:cNvSpPr>
          <p:nvPr/>
        </p:nvSpPr>
        <p:spPr bwMode="auto">
          <a:xfrm rot="5400000">
            <a:off x="6669088" y="1925637"/>
            <a:ext cx="649288" cy="354013"/>
          </a:xfrm>
          <a:prstGeom prst="rightArrow">
            <a:avLst>
              <a:gd name="adj1" fmla="val 50000"/>
              <a:gd name="adj2" fmla="val 45852"/>
            </a:avLst>
          </a:prstGeom>
          <a:solidFill>
            <a:srgbClr val="FFFF00">
              <a:alpha val="81175"/>
            </a:srgbClr>
          </a:solidFill>
          <a:ln w="9525" algn="ctr">
            <a:noFill/>
            <a:miter lim="800000"/>
            <a:headEnd/>
            <a:tailEnd/>
          </a:ln>
        </p:spPr>
        <p:txBody>
          <a:bodyPr wrap="none" anchor="ctr"/>
          <a:lstStyle/>
          <a:p>
            <a:endParaRPr lang="en-US"/>
          </a:p>
        </p:txBody>
      </p:sp>
      <p:sp>
        <p:nvSpPr>
          <p:cNvPr id="80910" name="AutoShape 40"/>
          <p:cNvSpPr>
            <a:spLocks noChangeArrowheads="1"/>
          </p:cNvSpPr>
          <p:nvPr/>
        </p:nvSpPr>
        <p:spPr bwMode="auto">
          <a:xfrm rot="5400000">
            <a:off x="1093788" y="3414712"/>
            <a:ext cx="649288" cy="354013"/>
          </a:xfrm>
          <a:prstGeom prst="rightArrow">
            <a:avLst>
              <a:gd name="adj1" fmla="val 50000"/>
              <a:gd name="adj2" fmla="val 45852"/>
            </a:avLst>
          </a:prstGeom>
          <a:solidFill>
            <a:srgbClr val="FFFF00">
              <a:alpha val="81175"/>
            </a:srgbClr>
          </a:solidFill>
          <a:ln w="9525" algn="ctr">
            <a:noFill/>
            <a:miter lim="800000"/>
            <a:headEnd/>
            <a:tailEnd/>
          </a:ln>
        </p:spPr>
        <p:txBody>
          <a:bodyPr wrap="none" anchor="ctr"/>
          <a:lstStyle/>
          <a:p>
            <a:endParaRPr lang="en-US"/>
          </a:p>
        </p:txBody>
      </p:sp>
      <p:sp>
        <p:nvSpPr>
          <p:cNvPr id="80911" name="Text Box 41"/>
          <p:cNvSpPr txBox="1">
            <a:spLocks noChangeArrowheads="1"/>
          </p:cNvSpPr>
          <p:nvPr/>
        </p:nvSpPr>
        <p:spPr bwMode="auto">
          <a:xfrm>
            <a:off x="959644" y="257175"/>
            <a:ext cx="7224712" cy="523220"/>
          </a:xfrm>
          <a:prstGeom prst="rect">
            <a:avLst/>
          </a:prstGeom>
          <a:noFill/>
          <a:ln w="9525" algn="ctr">
            <a:noFill/>
            <a:miter lim="800000"/>
            <a:headEnd/>
            <a:tailEnd/>
          </a:ln>
        </p:spPr>
        <p:txBody>
          <a:bodyPr wrap="square">
            <a:spAutoFit/>
          </a:bodyPr>
          <a:lstStyle/>
          <a:p>
            <a:pPr algn="ctr">
              <a:spcBef>
                <a:spcPct val="50000"/>
              </a:spcBef>
            </a:pPr>
            <a:r>
              <a:rPr lang="en-US" sz="2800" dirty="0">
                <a:solidFill>
                  <a:schemeClr val="bg1"/>
                </a:solidFill>
              </a:rPr>
              <a:t>3 kinds of </a:t>
            </a:r>
            <a:r>
              <a:rPr lang="en-US" sz="2800" dirty="0" smtClean="0">
                <a:solidFill>
                  <a:schemeClr val="bg1"/>
                </a:solidFill>
              </a:rPr>
              <a:t>graphic elements </a:t>
            </a:r>
            <a:r>
              <a:rPr lang="en-US" sz="2800" dirty="0">
                <a:solidFill>
                  <a:schemeClr val="bg1"/>
                </a:solidFill>
              </a:rPr>
              <a:t>build a brick</a:t>
            </a:r>
          </a:p>
        </p:txBody>
      </p:sp>
      <p:sp>
        <p:nvSpPr>
          <p:cNvPr id="80912" name="Text Box 42"/>
          <p:cNvSpPr txBox="1">
            <a:spLocks noChangeArrowheads="1"/>
          </p:cNvSpPr>
          <p:nvPr/>
        </p:nvSpPr>
        <p:spPr bwMode="auto">
          <a:xfrm>
            <a:off x="585788" y="1943100"/>
            <a:ext cx="6029325" cy="457200"/>
          </a:xfrm>
          <a:prstGeom prst="rect">
            <a:avLst/>
          </a:prstGeom>
          <a:noFill/>
          <a:ln w="9525" algn="ctr">
            <a:noFill/>
            <a:miter lim="800000"/>
            <a:headEnd/>
            <a:tailEnd/>
          </a:ln>
        </p:spPr>
        <p:txBody>
          <a:bodyPr>
            <a:spAutoFit/>
          </a:bodyPr>
          <a:lstStyle/>
          <a:p>
            <a:pPr algn="ctr">
              <a:spcBef>
                <a:spcPct val="50000"/>
              </a:spcBef>
            </a:pPr>
            <a:r>
              <a:rPr lang="en-US" sz="2400">
                <a:solidFill>
                  <a:schemeClr val="bg1"/>
                </a:solidFill>
                <a:latin typeface="Arial Narrow" pitchFamily="34" charset="0"/>
              </a:rPr>
              <a:t>Brick becomes building block for a layer of bricks</a:t>
            </a:r>
          </a:p>
        </p:txBody>
      </p:sp>
      <p:sp>
        <p:nvSpPr>
          <p:cNvPr id="80913" name="Text Box 43"/>
          <p:cNvSpPr txBox="1">
            <a:spLocks noChangeArrowheads="1"/>
          </p:cNvSpPr>
          <p:nvPr/>
        </p:nvSpPr>
        <p:spPr bwMode="auto">
          <a:xfrm>
            <a:off x="1743075" y="3471863"/>
            <a:ext cx="6986588" cy="457200"/>
          </a:xfrm>
          <a:prstGeom prst="rect">
            <a:avLst/>
          </a:prstGeom>
          <a:noFill/>
          <a:ln w="9525" algn="ctr">
            <a:noFill/>
            <a:miter lim="800000"/>
            <a:headEnd/>
            <a:tailEnd/>
          </a:ln>
        </p:spPr>
        <p:txBody>
          <a:bodyPr>
            <a:spAutoFit/>
          </a:bodyPr>
          <a:lstStyle/>
          <a:p>
            <a:pPr algn="ctr">
              <a:spcBef>
                <a:spcPct val="50000"/>
              </a:spcBef>
            </a:pPr>
            <a:r>
              <a:rPr lang="en-US" sz="2400">
                <a:solidFill>
                  <a:schemeClr val="bg1"/>
                </a:solidFill>
                <a:latin typeface="Arial Narrow" pitchFamily="34" charset="0"/>
              </a:rPr>
              <a:t>Layer of bricks becomes building block for wall of bricks</a:t>
            </a:r>
          </a:p>
        </p:txBody>
      </p:sp>
      <p:grpSp>
        <p:nvGrpSpPr>
          <p:cNvPr id="80914" name="Group 44"/>
          <p:cNvGrpSpPr>
            <a:grpSpLocks/>
          </p:cNvGrpSpPr>
          <p:nvPr/>
        </p:nvGrpSpPr>
        <p:grpSpPr bwMode="auto">
          <a:xfrm>
            <a:off x="0" y="5824538"/>
            <a:ext cx="8015288" cy="571500"/>
            <a:chOff x="225" y="1476"/>
            <a:chExt cx="5049" cy="360"/>
          </a:xfrm>
        </p:grpSpPr>
        <p:sp>
          <p:nvSpPr>
            <p:cNvPr id="80915" name="Rectangle 45"/>
            <p:cNvSpPr>
              <a:spLocks noChangeArrowheads="1"/>
            </p:cNvSpPr>
            <p:nvPr/>
          </p:nvSpPr>
          <p:spPr bwMode="auto">
            <a:xfrm>
              <a:off x="225"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16" name="Rectangle 46"/>
            <p:cNvSpPr>
              <a:spLocks noChangeArrowheads="1"/>
            </p:cNvSpPr>
            <p:nvPr/>
          </p:nvSpPr>
          <p:spPr bwMode="auto">
            <a:xfrm>
              <a:off x="1235"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17" name="Rectangle 47"/>
            <p:cNvSpPr>
              <a:spLocks noChangeArrowheads="1"/>
            </p:cNvSpPr>
            <p:nvPr/>
          </p:nvSpPr>
          <p:spPr bwMode="auto">
            <a:xfrm>
              <a:off x="2245"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18" name="Rectangle 48"/>
            <p:cNvSpPr>
              <a:spLocks noChangeArrowheads="1"/>
            </p:cNvSpPr>
            <p:nvPr/>
          </p:nvSpPr>
          <p:spPr bwMode="auto">
            <a:xfrm>
              <a:off x="3255"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0919" name="Rectangle 49"/>
            <p:cNvSpPr>
              <a:spLocks noChangeArrowheads="1"/>
            </p:cNvSpPr>
            <p:nvPr/>
          </p:nvSpPr>
          <p:spPr bwMode="auto">
            <a:xfrm>
              <a:off x="4266" y="1476"/>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spTree>
  </p:cSld>
  <p:clrMapOvr>
    <a:masterClrMapping/>
  </p:clrMapOvr>
  <p:transition spd="slow">
    <p:circl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1922" name="Group 81"/>
          <p:cNvGrpSpPr>
            <a:grpSpLocks/>
          </p:cNvGrpSpPr>
          <p:nvPr/>
        </p:nvGrpSpPr>
        <p:grpSpPr bwMode="auto">
          <a:xfrm>
            <a:off x="177800" y="1624013"/>
            <a:ext cx="8786813" cy="4086225"/>
            <a:chOff x="0" y="1023"/>
            <a:chExt cx="5535" cy="2574"/>
          </a:xfrm>
        </p:grpSpPr>
        <p:sp>
          <p:nvSpPr>
            <p:cNvPr id="81923" name="Rectangle 16"/>
            <p:cNvSpPr>
              <a:spLocks noChangeArrowheads="1"/>
            </p:cNvSpPr>
            <p:nvPr/>
          </p:nvSpPr>
          <p:spPr bwMode="auto">
            <a:xfrm>
              <a:off x="0" y="1401"/>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24" name="Rectangle 17"/>
            <p:cNvSpPr>
              <a:spLocks noChangeArrowheads="1"/>
            </p:cNvSpPr>
            <p:nvPr/>
          </p:nvSpPr>
          <p:spPr bwMode="auto">
            <a:xfrm>
              <a:off x="1010" y="1401"/>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25" name="Rectangle 18"/>
            <p:cNvSpPr>
              <a:spLocks noChangeArrowheads="1"/>
            </p:cNvSpPr>
            <p:nvPr/>
          </p:nvSpPr>
          <p:spPr bwMode="auto">
            <a:xfrm>
              <a:off x="2020" y="1401"/>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26" name="Rectangle 19"/>
            <p:cNvSpPr>
              <a:spLocks noChangeArrowheads="1"/>
            </p:cNvSpPr>
            <p:nvPr/>
          </p:nvSpPr>
          <p:spPr bwMode="auto">
            <a:xfrm>
              <a:off x="3030" y="1401"/>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27" name="Rectangle 20"/>
            <p:cNvSpPr>
              <a:spLocks noChangeArrowheads="1"/>
            </p:cNvSpPr>
            <p:nvPr/>
          </p:nvSpPr>
          <p:spPr bwMode="auto">
            <a:xfrm>
              <a:off x="4041" y="1401"/>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nvGrpSpPr>
            <p:cNvPr id="81928" name="Group 21"/>
            <p:cNvGrpSpPr>
              <a:grpSpLocks/>
            </p:cNvGrpSpPr>
            <p:nvPr/>
          </p:nvGrpSpPr>
          <p:grpSpPr bwMode="auto">
            <a:xfrm>
              <a:off x="486" y="1027"/>
              <a:ext cx="5049" cy="360"/>
              <a:chOff x="711" y="1854"/>
              <a:chExt cx="5049" cy="360"/>
            </a:xfrm>
          </p:grpSpPr>
          <p:sp>
            <p:nvSpPr>
              <p:cNvPr id="81965" name="Rectangle 22"/>
              <p:cNvSpPr>
                <a:spLocks noChangeArrowheads="1"/>
              </p:cNvSpPr>
              <p:nvPr/>
            </p:nvSpPr>
            <p:spPr bwMode="auto">
              <a:xfrm>
                <a:off x="71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66" name="Rectangle 23"/>
              <p:cNvSpPr>
                <a:spLocks noChangeArrowheads="1"/>
              </p:cNvSpPr>
              <p:nvPr/>
            </p:nvSpPr>
            <p:spPr bwMode="auto">
              <a:xfrm>
                <a:off x="172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67" name="Rectangle 24"/>
              <p:cNvSpPr>
                <a:spLocks noChangeArrowheads="1"/>
              </p:cNvSpPr>
              <p:nvPr/>
            </p:nvSpPr>
            <p:spPr bwMode="auto">
              <a:xfrm>
                <a:off x="273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68" name="Rectangle 25"/>
              <p:cNvSpPr>
                <a:spLocks noChangeArrowheads="1"/>
              </p:cNvSpPr>
              <p:nvPr/>
            </p:nvSpPr>
            <p:spPr bwMode="auto">
              <a:xfrm>
                <a:off x="374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69" name="Rectangle 26"/>
              <p:cNvSpPr>
                <a:spLocks noChangeArrowheads="1"/>
              </p:cNvSpPr>
              <p:nvPr/>
            </p:nvSpPr>
            <p:spPr bwMode="auto">
              <a:xfrm>
                <a:off x="4752"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sp>
          <p:nvSpPr>
            <p:cNvPr id="81929" name="Rectangle 35"/>
            <p:cNvSpPr>
              <a:spLocks noChangeArrowheads="1"/>
            </p:cNvSpPr>
            <p:nvPr/>
          </p:nvSpPr>
          <p:spPr bwMode="auto">
            <a:xfrm>
              <a:off x="0" y="1023"/>
              <a:ext cx="477"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30" name="Rectangle 37"/>
            <p:cNvSpPr>
              <a:spLocks noChangeArrowheads="1"/>
            </p:cNvSpPr>
            <p:nvPr/>
          </p:nvSpPr>
          <p:spPr bwMode="auto">
            <a:xfrm>
              <a:off x="5058" y="1392"/>
              <a:ext cx="477"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nvGrpSpPr>
            <p:cNvPr id="81931" name="Group 39"/>
            <p:cNvGrpSpPr>
              <a:grpSpLocks/>
            </p:cNvGrpSpPr>
            <p:nvPr/>
          </p:nvGrpSpPr>
          <p:grpSpPr bwMode="auto">
            <a:xfrm>
              <a:off x="0" y="1752"/>
              <a:ext cx="5535" cy="1107"/>
              <a:chOff x="113" y="2175"/>
              <a:chExt cx="5535" cy="1107"/>
            </a:xfrm>
          </p:grpSpPr>
          <p:grpSp>
            <p:nvGrpSpPr>
              <p:cNvPr id="81945" name="Group 40"/>
              <p:cNvGrpSpPr>
                <a:grpSpLocks/>
              </p:cNvGrpSpPr>
              <p:nvPr/>
            </p:nvGrpSpPr>
            <p:grpSpPr bwMode="auto">
              <a:xfrm>
                <a:off x="599" y="2922"/>
                <a:ext cx="5049" cy="360"/>
                <a:chOff x="711" y="1854"/>
                <a:chExt cx="5049" cy="360"/>
              </a:xfrm>
            </p:grpSpPr>
            <p:sp>
              <p:nvSpPr>
                <p:cNvPr id="81960" name="Rectangle 41"/>
                <p:cNvSpPr>
                  <a:spLocks noChangeArrowheads="1"/>
                </p:cNvSpPr>
                <p:nvPr/>
              </p:nvSpPr>
              <p:spPr bwMode="auto">
                <a:xfrm>
                  <a:off x="71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61" name="Rectangle 42"/>
                <p:cNvSpPr>
                  <a:spLocks noChangeArrowheads="1"/>
                </p:cNvSpPr>
                <p:nvPr/>
              </p:nvSpPr>
              <p:spPr bwMode="auto">
                <a:xfrm>
                  <a:off x="172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62" name="Rectangle 43"/>
                <p:cNvSpPr>
                  <a:spLocks noChangeArrowheads="1"/>
                </p:cNvSpPr>
                <p:nvPr/>
              </p:nvSpPr>
              <p:spPr bwMode="auto">
                <a:xfrm>
                  <a:off x="273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63" name="Rectangle 44"/>
                <p:cNvSpPr>
                  <a:spLocks noChangeArrowheads="1"/>
                </p:cNvSpPr>
                <p:nvPr/>
              </p:nvSpPr>
              <p:spPr bwMode="auto">
                <a:xfrm>
                  <a:off x="374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64" name="Rectangle 45"/>
                <p:cNvSpPr>
                  <a:spLocks noChangeArrowheads="1"/>
                </p:cNvSpPr>
                <p:nvPr/>
              </p:nvSpPr>
              <p:spPr bwMode="auto">
                <a:xfrm>
                  <a:off x="4752"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sp>
            <p:nvSpPr>
              <p:cNvPr id="81946" name="Rectangle 46"/>
              <p:cNvSpPr>
                <a:spLocks noChangeArrowheads="1"/>
              </p:cNvSpPr>
              <p:nvPr/>
            </p:nvSpPr>
            <p:spPr bwMode="auto">
              <a:xfrm>
                <a:off x="113" y="255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47" name="Rectangle 47"/>
              <p:cNvSpPr>
                <a:spLocks noChangeArrowheads="1"/>
              </p:cNvSpPr>
              <p:nvPr/>
            </p:nvSpPr>
            <p:spPr bwMode="auto">
              <a:xfrm>
                <a:off x="1123" y="255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48" name="Rectangle 48"/>
              <p:cNvSpPr>
                <a:spLocks noChangeArrowheads="1"/>
              </p:cNvSpPr>
              <p:nvPr/>
            </p:nvSpPr>
            <p:spPr bwMode="auto">
              <a:xfrm>
                <a:off x="2133" y="255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49" name="Rectangle 49"/>
              <p:cNvSpPr>
                <a:spLocks noChangeArrowheads="1"/>
              </p:cNvSpPr>
              <p:nvPr/>
            </p:nvSpPr>
            <p:spPr bwMode="auto">
              <a:xfrm>
                <a:off x="3143" y="255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50" name="Rectangle 50"/>
              <p:cNvSpPr>
                <a:spLocks noChangeArrowheads="1"/>
              </p:cNvSpPr>
              <p:nvPr/>
            </p:nvSpPr>
            <p:spPr bwMode="auto">
              <a:xfrm>
                <a:off x="4154" y="2553"/>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nvGrpSpPr>
              <p:cNvPr id="81951" name="Group 51"/>
              <p:cNvGrpSpPr>
                <a:grpSpLocks/>
              </p:cNvGrpSpPr>
              <p:nvPr/>
            </p:nvGrpSpPr>
            <p:grpSpPr bwMode="auto">
              <a:xfrm>
                <a:off x="599" y="2179"/>
                <a:ext cx="5049" cy="360"/>
                <a:chOff x="711" y="1854"/>
                <a:chExt cx="5049" cy="360"/>
              </a:xfrm>
            </p:grpSpPr>
            <p:sp>
              <p:nvSpPr>
                <p:cNvPr id="81955" name="Rectangle 52"/>
                <p:cNvSpPr>
                  <a:spLocks noChangeArrowheads="1"/>
                </p:cNvSpPr>
                <p:nvPr/>
              </p:nvSpPr>
              <p:spPr bwMode="auto">
                <a:xfrm>
                  <a:off x="71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56" name="Rectangle 53"/>
                <p:cNvSpPr>
                  <a:spLocks noChangeArrowheads="1"/>
                </p:cNvSpPr>
                <p:nvPr/>
              </p:nvSpPr>
              <p:spPr bwMode="auto">
                <a:xfrm>
                  <a:off x="172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57" name="Rectangle 54"/>
                <p:cNvSpPr>
                  <a:spLocks noChangeArrowheads="1"/>
                </p:cNvSpPr>
                <p:nvPr/>
              </p:nvSpPr>
              <p:spPr bwMode="auto">
                <a:xfrm>
                  <a:off x="273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58" name="Rectangle 55"/>
                <p:cNvSpPr>
                  <a:spLocks noChangeArrowheads="1"/>
                </p:cNvSpPr>
                <p:nvPr/>
              </p:nvSpPr>
              <p:spPr bwMode="auto">
                <a:xfrm>
                  <a:off x="374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59" name="Rectangle 56"/>
                <p:cNvSpPr>
                  <a:spLocks noChangeArrowheads="1"/>
                </p:cNvSpPr>
                <p:nvPr/>
              </p:nvSpPr>
              <p:spPr bwMode="auto">
                <a:xfrm>
                  <a:off x="4752"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sp>
            <p:nvSpPr>
              <p:cNvPr id="81952" name="Rectangle 57"/>
              <p:cNvSpPr>
                <a:spLocks noChangeArrowheads="1"/>
              </p:cNvSpPr>
              <p:nvPr/>
            </p:nvSpPr>
            <p:spPr bwMode="auto">
              <a:xfrm>
                <a:off x="113" y="2175"/>
                <a:ext cx="477"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53" name="Rectangle 58"/>
              <p:cNvSpPr>
                <a:spLocks noChangeArrowheads="1"/>
              </p:cNvSpPr>
              <p:nvPr/>
            </p:nvSpPr>
            <p:spPr bwMode="auto">
              <a:xfrm>
                <a:off x="113" y="2922"/>
                <a:ext cx="477"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54" name="Rectangle 59"/>
              <p:cNvSpPr>
                <a:spLocks noChangeArrowheads="1"/>
              </p:cNvSpPr>
              <p:nvPr/>
            </p:nvSpPr>
            <p:spPr bwMode="auto">
              <a:xfrm>
                <a:off x="5171" y="2544"/>
                <a:ext cx="477"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grpSp>
          <p:nvGrpSpPr>
            <p:cNvPr id="81932" name="Group 61"/>
            <p:cNvGrpSpPr>
              <a:grpSpLocks/>
            </p:cNvGrpSpPr>
            <p:nvPr/>
          </p:nvGrpSpPr>
          <p:grpSpPr bwMode="auto">
            <a:xfrm>
              <a:off x="486" y="3237"/>
              <a:ext cx="5049" cy="360"/>
              <a:chOff x="711" y="1854"/>
              <a:chExt cx="5049" cy="360"/>
            </a:xfrm>
          </p:grpSpPr>
          <p:sp>
            <p:nvSpPr>
              <p:cNvPr id="81940" name="Rectangle 62"/>
              <p:cNvSpPr>
                <a:spLocks noChangeArrowheads="1"/>
              </p:cNvSpPr>
              <p:nvPr/>
            </p:nvSpPr>
            <p:spPr bwMode="auto">
              <a:xfrm>
                <a:off x="71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41" name="Rectangle 63"/>
              <p:cNvSpPr>
                <a:spLocks noChangeArrowheads="1"/>
              </p:cNvSpPr>
              <p:nvPr/>
            </p:nvSpPr>
            <p:spPr bwMode="auto">
              <a:xfrm>
                <a:off x="172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42" name="Rectangle 64"/>
              <p:cNvSpPr>
                <a:spLocks noChangeArrowheads="1"/>
              </p:cNvSpPr>
              <p:nvPr/>
            </p:nvSpPr>
            <p:spPr bwMode="auto">
              <a:xfrm>
                <a:off x="273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43" name="Rectangle 65"/>
              <p:cNvSpPr>
                <a:spLocks noChangeArrowheads="1"/>
              </p:cNvSpPr>
              <p:nvPr/>
            </p:nvSpPr>
            <p:spPr bwMode="auto">
              <a:xfrm>
                <a:off x="3741"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44" name="Rectangle 66"/>
              <p:cNvSpPr>
                <a:spLocks noChangeArrowheads="1"/>
              </p:cNvSpPr>
              <p:nvPr/>
            </p:nvSpPr>
            <p:spPr bwMode="auto">
              <a:xfrm>
                <a:off x="4752" y="1854"/>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sp>
          <p:nvSpPr>
            <p:cNvPr id="81933" name="Rectangle 67"/>
            <p:cNvSpPr>
              <a:spLocks noChangeArrowheads="1"/>
            </p:cNvSpPr>
            <p:nvPr/>
          </p:nvSpPr>
          <p:spPr bwMode="auto">
            <a:xfrm>
              <a:off x="0" y="2868"/>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34" name="Rectangle 68"/>
            <p:cNvSpPr>
              <a:spLocks noChangeArrowheads="1"/>
            </p:cNvSpPr>
            <p:nvPr/>
          </p:nvSpPr>
          <p:spPr bwMode="auto">
            <a:xfrm>
              <a:off x="1010" y="2868"/>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35" name="Rectangle 69"/>
            <p:cNvSpPr>
              <a:spLocks noChangeArrowheads="1"/>
            </p:cNvSpPr>
            <p:nvPr/>
          </p:nvSpPr>
          <p:spPr bwMode="auto">
            <a:xfrm>
              <a:off x="2020" y="2868"/>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36" name="Rectangle 70"/>
            <p:cNvSpPr>
              <a:spLocks noChangeArrowheads="1"/>
            </p:cNvSpPr>
            <p:nvPr/>
          </p:nvSpPr>
          <p:spPr bwMode="auto">
            <a:xfrm>
              <a:off x="3030" y="2868"/>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37" name="Rectangle 71"/>
            <p:cNvSpPr>
              <a:spLocks noChangeArrowheads="1"/>
            </p:cNvSpPr>
            <p:nvPr/>
          </p:nvSpPr>
          <p:spPr bwMode="auto">
            <a:xfrm>
              <a:off x="4041" y="2868"/>
              <a:ext cx="1008"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38" name="Rectangle 79"/>
            <p:cNvSpPr>
              <a:spLocks noChangeArrowheads="1"/>
            </p:cNvSpPr>
            <p:nvPr/>
          </p:nvSpPr>
          <p:spPr bwMode="auto">
            <a:xfrm>
              <a:off x="0" y="3237"/>
              <a:ext cx="477"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sp>
          <p:nvSpPr>
            <p:cNvPr id="81939" name="Rectangle 80"/>
            <p:cNvSpPr>
              <a:spLocks noChangeArrowheads="1"/>
            </p:cNvSpPr>
            <p:nvPr/>
          </p:nvSpPr>
          <p:spPr bwMode="auto">
            <a:xfrm>
              <a:off x="5058" y="2859"/>
              <a:ext cx="477" cy="360"/>
            </a:xfrm>
            <a:prstGeom prst="rect">
              <a:avLst/>
            </a:prstGeom>
            <a:solidFill>
              <a:srgbClr val="990033">
                <a:alpha val="81175"/>
              </a:srgbClr>
            </a:solidFill>
            <a:ln w="28575" algn="ctr">
              <a:solidFill>
                <a:schemeClr val="bg1"/>
              </a:solidFill>
              <a:miter lim="800000"/>
              <a:headEnd/>
              <a:tailEnd/>
            </a:ln>
          </p:spPr>
          <p:txBody>
            <a:bodyPr wrap="none" anchor="ctr"/>
            <a:lstStyle/>
            <a:p>
              <a:endParaRPr lang="en-US"/>
            </a:p>
          </p:txBody>
        </p:sp>
      </p:grpSp>
    </p:spTree>
  </p:cSld>
  <p:clrMapOvr>
    <a:masterClrMapping/>
  </p:clrMapOvr>
  <p:transition spd="slow">
    <p:circl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hoover-dam-aerial-91"/>
          <p:cNvPicPr>
            <a:picLocks noChangeAspect="1" noChangeArrowheads="1"/>
          </p:cNvPicPr>
          <p:nvPr/>
        </p:nvPicPr>
        <p:blipFill>
          <a:blip r:embed="rId2" cstate="screen">
            <a:lum bright="12000" contrast="18000"/>
          </a:blip>
          <a:srcRect/>
          <a:stretch>
            <a:fillRect/>
          </a:stretch>
        </p:blipFill>
        <p:spPr bwMode="auto">
          <a:xfrm>
            <a:off x="3175" y="0"/>
            <a:ext cx="9140825" cy="6858000"/>
          </a:xfrm>
          <a:prstGeom prst="rect">
            <a:avLst/>
          </a:prstGeom>
          <a:noFill/>
          <a:ln w="9525">
            <a:noFill/>
            <a:miter lim="800000"/>
            <a:headEnd/>
            <a:tailEnd/>
          </a:ln>
        </p:spPr>
      </p:pic>
      <p:sp>
        <p:nvSpPr>
          <p:cNvPr id="82947" name="WordArt 7" descr="Granite"/>
          <p:cNvSpPr>
            <a:spLocks noChangeArrowheads="1" noChangeShapeType="1" noTextEdit="1"/>
          </p:cNvSpPr>
          <p:nvPr/>
        </p:nvSpPr>
        <p:spPr bwMode="auto">
          <a:xfrm>
            <a:off x="2017713" y="433388"/>
            <a:ext cx="5108575"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chemeClr val="tx1"/>
              </a:extrusionClr>
            </a:sp3d>
          </a:bodyPr>
          <a:lstStyle/>
          <a:p>
            <a:pPr algn="ctr"/>
            <a:r>
              <a:rPr lang="en-US" sz="3600" kern="10">
                <a:ln w="9525">
                  <a:round/>
                  <a:headEnd/>
                  <a:tailEnd/>
                </a:ln>
                <a:blipFill dpi="0" rotWithShape="1">
                  <a:blip r:embed="rId3"/>
                  <a:srcRect/>
                  <a:tile tx="0" ty="0" sx="100000" sy="100000" flip="none" algn="tl"/>
                </a:blipFill>
                <a:latin typeface="Arial Black"/>
              </a:rPr>
              <a:t>INORGANIC</a:t>
            </a:r>
          </a:p>
        </p:txBody>
      </p:sp>
      <p:pic>
        <p:nvPicPr>
          <p:cNvPr id="144396" name="Picture 12" descr="Star-Saphire"/>
          <p:cNvPicPr>
            <a:picLocks noChangeAspect="1" noChangeArrowheads="1"/>
          </p:cNvPicPr>
          <p:nvPr/>
        </p:nvPicPr>
        <p:blipFill>
          <a:blip r:embed="rId4" cstate="screen">
            <a:lum contrast="6000"/>
          </a:blip>
          <a:srcRect/>
          <a:stretch>
            <a:fillRect/>
          </a:stretch>
        </p:blipFill>
        <p:spPr bwMode="auto">
          <a:xfrm>
            <a:off x="4811713" y="2489200"/>
            <a:ext cx="1166812" cy="1316038"/>
          </a:xfrm>
          <a:prstGeom prst="rect">
            <a:avLst/>
          </a:prstGeom>
          <a:noFill/>
          <a:ln w="28575">
            <a:noFill/>
            <a:miter lim="800000"/>
            <a:headEnd/>
            <a:tailEnd/>
          </a:ln>
          <a:effectLst>
            <a:outerShdw dist="117088" dir="2963922" algn="ctr" rotWithShape="0">
              <a:schemeClr val="tx2">
                <a:alpha val="50000"/>
              </a:schemeClr>
            </a:outerShdw>
          </a:effectLst>
        </p:spPr>
      </p:pic>
      <p:pic>
        <p:nvPicPr>
          <p:cNvPr id="144397" name="Picture 13" descr="TopaxWht"/>
          <p:cNvPicPr>
            <a:picLocks noChangeAspect="1" noChangeArrowheads="1"/>
          </p:cNvPicPr>
          <p:nvPr/>
        </p:nvPicPr>
        <p:blipFill>
          <a:blip r:embed="rId5" cstate="screen"/>
          <a:srcRect/>
          <a:stretch>
            <a:fillRect/>
          </a:stretch>
        </p:blipFill>
        <p:spPr bwMode="auto">
          <a:xfrm>
            <a:off x="2795588" y="2740025"/>
            <a:ext cx="1012825" cy="952500"/>
          </a:xfrm>
          <a:prstGeom prst="rect">
            <a:avLst/>
          </a:prstGeom>
          <a:noFill/>
          <a:ln w="28575">
            <a:noFill/>
            <a:miter lim="800000"/>
            <a:headEnd/>
            <a:tailEnd/>
          </a:ln>
          <a:effectLst>
            <a:outerShdw dist="117088" dir="2963922" algn="ctr" rotWithShape="0">
              <a:schemeClr val="tx2">
                <a:alpha val="50000"/>
              </a:schemeClr>
            </a:outerShdw>
          </a:effectLst>
        </p:spPr>
      </p:pic>
      <p:pic>
        <p:nvPicPr>
          <p:cNvPr id="144398" name="Picture 14" descr="Ruby"/>
          <p:cNvPicPr>
            <a:picLocks noChangeAspect="1" noChangeArrowheads="1"/>
          </p:cNvPicPr>
          <p:nvPr/>
        </p:nvPicPr>
        <p:blipFill>
          <a:blip r:embed="rId6" cstate="screen">
            <a:lum bright="6000" contrast="24000"/>
          </a:blip>
          <a:srcRect/>
          <a:stretch>
            <a:fillRect/>
          </a:stretch>
        </p:blipFill>
        <p:spPr bwMode="auto">
          <a:xfrm>
            <a:off x="6981825" y="2624138"/>
            <a:ext cx="1063625" cy="1125537"/>
          </a:xfrm>
          <a:prstGeom prst="rect">
            <a:avLst/>
          </a:prstGeom>
          <a:noFill/>
          <a:ln w="28575">
            <a:noFill/>
            <a:miter lim="800000"/>
            <a:headEnd/>
            <a:tailEnd/>
          </a:ln>
          <a:effectLst>
            <a:outerShdw dist="117088" dir="2963922" algn="ctr" rotWithShape="0">
              <a:schemeClr val="tx2">
                <a:alpha val="50000"/>
              </a:schemeClr>
            </a:outerShdw>
          </a:effectLst>
        </p:spPr>
      </p:pic>
      <p:pic>
        <p:nvPicPr>
          <p:cNvPr id="144399" name="Picture 15" descr="Stones_Emerald2"/>
          <p:cNvPicPr>
            <a:picLocks noChangeAspect="1" noChangeArrowheads="1"/>
          </p:cNvPicPr>
          <p:nvPr/>
        </p:nvPicPr>
        <p:blipFill>
          <a:blip r:embed="rId7" cstate="screen">
            <a:lum contrast="6000"/>
          </a:blip>
          <a:srcRect/>
          <a:stretch>
            <a:fillRect/>
          </a:stretch>
        </p:blipFill>
        <p:spPr bwMode="auto">
          <a:xfrm>
            <a:off x="908050" y="2967038"/>
            <a:ext cx="884238" cy="654050"/>
          </a:xfrm>
          <a:prstGeom prst="rect">
            <a:avLst/>
          </a:prstGeom>
          <a:noFill/>
          <a:ln w="28575">
            <a:noFill/>
            <a:miter lim="800000"/>
            <a:headEnd/>
            <a:tailEnd/>
          </a:ln>
          <a:effectLst>
            <a:outerShdw dist="117088" dir="2963922" algn="ctr" rotWithShape="0">
              <a:schemeClr val="tx2">
                <a:alpha val="50000"/>
              </a:schemeClr>
            </a:outerShdw>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fade">
                                      <p:cBhvr>
                                        <p:cTn id="7" dur="2000"/>
                                        <p:tgtEl>
                                          <p:spTgt spid="144396"/>
                                        </p:tgtEl>
                                      </p:cBhvr>
                                    </p:animEffect>
                                    <p:anim calcmode="lin" valueType="num">
                                      <p:cBhvr>
                                        <p:cTn id="8" dur="2000" fill="hold"/>
                                        <p:tgtEl>
                                          <p:spTgt spid="144396"/>
                                        </p:tgtEl>
                                        <p:attrNameLst>
                                          <p:attrName>style.rotation</p:attrName>
                                        </p:attrNameLst>
                                      </p:cBhvr>
                                      <p:tavLst>
                                        <p:tav tm="0">
                                          <p:val>
                                            <p:fltVal val="720"/>
                                          </p:val>
                                        </p:tav>
                                        <p:tav tm="100000">
                                          <p:val>
                                            <p:fltVal val="0"/>
                                          </p:val>
                                        </p:tav>
                                      </p:tavLst>
                                    </p:anim>
                                    <p:anim calcmode="lin" valueType="num">
                                      <p:cBhvr>
                                        <p:cTn id="9" dur="2000" fill="hold"/>
                                        <p:tgtEl>
                                          <p:spTgt spid="144396"/>
                                        </p:tgtEl>
                                        <p:attrNameLst>
                                          <p:attrName>ppt_h</p:attrName>
                                        </p:attrNameLst>
                                      </p:cBhvr>
                                      <p:tavLst>
                                        <p:tav tm="0">
                                          <p:val>
                                            <p:fltVal val="0"/>
                                          </p:val>
                                        </p:tav>
                                        <p:tav tm="100000">
                                          <p:val>
                                            <p:strVal val="#ppt_h"/>
                                          </p:val>
                                        </p:tav>
                                      </p:tavLst>
                                    </p:anim>
                                    <p:anim calcmode="lin" valueType="num">
                                      <p:cBhvr>
                                        <p:cTn id="10" dur="2000" fill="hold"/>
                                        <p:tgtEl>
                                          <p:spTgt spid="14439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44397"/>
                                        </p:tgtEl>
                                        <p:attrNameLst>
                                          <p:attrName>style.visibility</p:attrName>
                                        </p:attrNameLst>
                                      </p:cBhvr>
                                      <p:to>
                                        <p:strVal val="visible"/>
                                      </p:to>
                                    </p:set>
                                    <p:animEffect transition="in" filter="fade">
                                      <p:cBhvr>
                                        <p:cTn id="13" dur="2000"/>
                                        <p:tgtEl>
                                          <p:spTgt spid="144397"/>
                                        </p:tgtEl>
                                      </p:cBhvr>
                                    </p:animEffect>
                                    <p:anim calcmode="lin" valueType="num">
                                      <p:cBhvr>
                                        <p:cTn id="14" dur="2000" fill="hold"/>
                                        <p:tgtEl>
                                          <p:spTgt spid="144397"/>
                                        </p:tgtEl>
                                        <p:attrNameLst>
                                          <p:attrName>style.rotation</p:attrName>
                                        </p:attrNameLst>
                                      </p:cBhvr>
                                      <p:tavLst>
                                        <p:tav tm="0">
                                          <p:val>
                                            <p:fltVal val="720"/>
                                          </p:val>
                                        </p:tav>
                                        <p:tav tm="100000">
                                          <p:val>
                                            <p:fltVal val="0"/>
                                          </p:val>
                                        </p:tav>
                                      </p:tavLst>
                                    </p:anim>
                                    <p:anim calcmode="lin" valueType="num">
                                      <p:cBhvr>
                                        <p:cTn id="15" dur="2000" fill="hold"/>
                                        <p:tgtEl>
                                          <p:spTgt spid="144397"/>
                                        </p:tgtEl>
                                        <p:attrNameLst>
                                          <p:attrName>ppt_h</p:attrName>
                                        </p:attrNameLst>
                                      </p:cBhvr>
                                      <p:tavLst>
                                        <p:tav tm="0">
                                          <p:val>
                                            <p:fltVal val="0"/>
                                          </p:val>
                                        </p:tav>
                                        <p:tav tm="100000">
                                          <p:val>
                                            <p:strVal val="#ppt_h"/>
                                          </p:val>
                                        </p:tav>
                                      </p:tavLst>
                                    </p:anim>
                                    <p:anim calcmode="lin" valueType="num">
                                      <p:cBhvr>
                                        <p:cTn id="16" dur="2000" fill="hold"/>
                                        <p:tgtEl>
                                          <p:spTgt spid="144397"/>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44398"/>
                                        </p:tgtEl>
                                        <p:attrNameLst>
                                          <p:attrName>style.visibility</p:attrName>
                                        </p:attrNameLst>
                                      </p:cBhvr>
                                      <p:to>
                                        <p:strVal val="visible"/>
                                      </p:to>
                                    </p:set>
                                    <p:animEffect transition="in" filter="fade">
                                      <p:cBhvr>
                                        <p:cTn id="19" dur="2000"/>
                                        <p:tgtEl>
                                          <p:spTgt spid="144398"/>
                                        </p:tgtEl>
                                      </p:cBhvr>
                                    </p:animEffect>
                                    <p:anim calcmode="lin" valueType="num">
                                      <p:cBhvr>
                                        <p:cTn id="20" dur="2000" fill="hold"/>
                                        <p:tgtEl>
                                          <p:spTgt spid="144398"/>
                                        </p:tgtEl>
                                        <p:attrNameLst>
                                          <p:attrName>style.rotation</p:attrName>
                                        </p:attrNameLst>
                                      </p:cBhvr>
                                      <p:tavLst>
                                        <p:tav tm="0">
                                          <p:val>
                                            <p:fltVal val="720"/>
                                          </p:val>
                                        </p:tav>
                                        <p:tav tm="100000">
                                          <p:val>
                                            <p:fltVal val="0"/>
                                          </p:val>
                                        </p:tav>
                                      </p:tavLst>
                                    </p:anim>
                                    <p:anim calcmode="lin" valueType="num">
                                      <p:cBhvr>
                                        <p:cTn id="21" dur="2000" fill="hold"/>
                                        <p:tgtEl>
                                          <p:spTgt spid="144398"/>
                                        </p:tgtEl>
                                        <p:attrNameLst>
                                          <p:attrName>ppt_h</p:attrName>
                                        </p:attrNameLst>
                                      </p:cBhvr>
                                      <p:tavLst>
                                        <p:tav tm="0">
                                          <p:val>
                                            <p:fltVal val="0"/>
                                          </p:val>
                                        </p:tav>
                                        <p:tav tm="100000">
                                          <p:val>
                                            <p:strVal val="#ppt_h"/>
                                          </p:val>
                                        </p:tav>
                                      </p:tavLst>
                                    </p:anim>
                                    <p:anim calcmode="lin" valueType="num">
                                      <p:cBhvr>
                                        <p:cTn id="22" dur="2000" fill="hold"/>
                                        <p:tgtEl>
                                          <p:spTgt spid="14439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4399"/>
                                        </p:tgtEl>
                                        <p:attrNameLst>
                                          <p:attrName>style.visibility</p:attrName>
                                        </p:attrNameLst>
                                      </p:cBhvr>
                                      <p:to>
                                        <p:strVal val="visible"/>
                                      </p:to>
                                    </p:set>
                                    <p:animEffect transition="in" filter="fade">
                                      <p:cBhvr>
                                        <p:cTn id="25" dur="2000"/>
                                        <p:tgtEl>
                                          <p:spTgt spid="144399"/>
                                        </p:tgtEl>
                                      </p:cBhvr>
                                    </p:animEffect>
                                    <p:anim calcmode="lin" valueType="num">
                                      <p:cBhvr>
                                        <p:cTn id="26" dur="2000" fill="hold"/>
                                        <p:tgtEl>
                                          <p:spTgt spid="144399"/>
                                        </p:tgtEl>
                                        <p:attrNameLst>
                                          <p:attrName>style.rotation</p:attrName>
                                        </p:attrNameLst>
                                      </p:cBhvr>
                                      <p:tavLst>
                                        <p:tav tm="0">
                                          <p:val>
                                            <p:fltVal val="720"/>
                                          </p:val>
                                        </p:tav>
                                        <p:tav tm="100000">
                                          <p:val>
                                            <p:fltVal val="0"/>
                                          </p:val>
                                        </p:tav>
                                      </p:tavLst>
                                    </p:anim>
                                    <p:anim calcmode="lin" valueType="num">
                                      <p:cBhvr>
                                        <p:cTn id="27" dur="2000" fill="hold"/>
                                        <p:tgtEl>
                                          <p:spTgt spid="144399"/>
                                        </p:tgtEl>
                                        <p:attrNameLst>
                                          <p:attrName>ppt_h</p:attrName>
                                        </p:attrNameLst>
                                      </p:cBhvr>
                                      <p:tavLst>
                                        <p:tav tm="0">
                                          <p:val>
                                            <p:fltVal val="0"/>
                                          </p:val>
                                        </p:tav>
                                        <p:tav tm="100000">
                                          <p:val>
                                            <p:strVal val="#ppt_h"/>
                                          </p:val>
                                        </p:tav>
                                      </p:tavLst>
                                    </p:anim>
                                    <p:anim calcmode="lin" valueType="num">
                                      <p:cBhvr>
                                        <p:cTn id="28" dur="2000" fill="hold"/>
                                        <p:tgtEl>
                                          <p:spTgt spid="1443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Matterhorn0007"/>
          <p:cNvPicPr>
            <a:picLocks noChangeAspect="1" noChangeArrowheads="1"/>
          </p:cNvPicPr>
          <p:nvPr/>
        </p:nvPicPr>
        <p:blipFill>
          <a:blip r:embed="rId2" cstate="screen"/>
          <a:srcRect/>
          <a:stretch>
            <a:fillRect/>
          </a:stretch>
        </p:blipFill>
        <p:spPr bwMode="auto">
          <a:xfrm>
            <a:off x="0" y="0"/>
            <a:ext cx="9140825" cy="6856413"/>
          </a:xfrm>
          <a:prstGeom prst="rect">
            <a:avLst/>
          </a:prstGeom>
          <a:noFill/>
          <a:ln w="9525">
            <a:noFill/>
            <a:miter lim="800000"/>
            <a:headEnd/>
            <a:tailEnd/>
          </a:ln>
        </p:spPr>
      </p:pic>
      <p:sp>
        <p:nvSpPr>
          <p:cNvPr id="62" name="Oval 70"/>
          <p:cNvSpPr>
            <a:spLocks noChangeArrowheads="1"/>
          </p:cNvSpPr>
          <p:nvPr/>
        </p:nvSpPr>
        <p:spPr bwMode="auto">
          <a:xfrm>
            <a:off x="5638800" y="2970226"/>
            <a:ext cx="2717949" cy="2716878"/>
          </a:xfrm>
          <a:prstGeom prst="ellipse">
            <a:avLst/>
          </a:prstGeom>
          <a:gradFill rotWithShape="1">
            <a:gsLst>
              <a:gs pos="0">
                <a:srgbClr val="FF0000">
                  <a:alpha val="20000"/>
                </a:srgbClr>
              </a:gs>
              <a:gs pos="100000">
                <a:srgbClr val="EAEAEA">
                  <a:alpha val="81000"/>
                </a:srgbClr>
              </a:gs>
            </a:gsLst>
            <a:path path="shape">
              <a:fillToRect l="50000" t="50000" r="50000" b="50000"/>
            </a:path>
          </a:gradFill>
          <a:ln w="9525" algn="ctr">
            <a:noFill/>
            <a:round/>
            <a:headEnd/>
            <a:tailEnd/>
          </a:ln>
        </p:spPr>
        <p:txBody>
          <a:bodyPr wrap="none" anchor="ctr"/>
          <a:lstStyle/>
          <a:p>
            <a:endParaRPr lang="en-US"/>
          </a:p>
        </p:txBody>
      </p:sp>
      <p:pic>
        <p:nvPicPr>
          <p:cNvPr id="67586" name="Picture 2" descr="Image result for silicon dioxide"/>
          <p:cNvPicPr>
            <a:picLocks noChangeAspect="1" noChangeArrowheads="1"/>
          </p:cNvPicPr>
          <p:nvPr/>
        </p:nvPicPr>
        <p:blipFill>
          <a:blip r:embed="rId3" cstate="screen"/>
          <a:srcRect/>
          <a:stretch>
            <a:fillRect/>
          </a:stretch>
        </p:blipFill>
        <p:spPr bwMode="auto">
          <a:xfrm>
            <a:off x="0" y="0"/>
            <a:ext cx="3657600" cy="3657601"/>
          </a:xfrm>
          <a:prstGeom prst="rect">
            <a:avLst/>
          </a:prstGeom>
          <a:noFill/>
        </p:spPr>
      </p:pic>
      <p:sp>
        <p:nvSpPr>
          <p:cNvPr id="20" name="Rectangle 19"/>
          <p:cNvSpPr/>
          <p:nvPr/>
        </p:nvSpPr>
        <p:spPr>
          <a:xfrm>
            <a:off x="4113343" y="9525"/>
            <a:ext cx="4536818" cy="127419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4800" b="1" cap="none" dirty="0" smtClean="0">
                <a:ln w="50800"/>
                <a:solidFill>
                  <a:schemeClr val="bg1">
                    <a:shade val="50000"/>
                  </a:schemeClr>
                </a:solidFill>
                <a:effectLst>
                  <a:outerShdw blurRad="38100" dist="38100" dir="2700000" algn="tl">
                    <a:srgbClr val="000000">
                      <a:alpha val="43137"/>
                    </a:srgbClr>
                  </a:outerShdw>
                </a:effectLst>
              </a:rPr>
              <a:t>Quartz</a:t>
            </a:r>
          </a:p>
          <a:p>
            <a:pPr algn="ctr">
              <a:lnSpc>
                <a:spcPct val="80000"/>
              </a:lnSpc>
            </a:pPr>
            <a:r>
              <a:rPr lang="en-US" sz="4800" b="1" dirty="0" smtClean="0">
                <a:ln w="50800"/>
                <a:solidFill>
                  <a:schemeClr val="bg1">
                    <a:shade val="50000"/>
                  </a:schemeClr>
                </a:solidFill>
                <a:effectLst>
                  <a:outerShdw blurRad="38100" dist="38100" dir="2700000" algn="tl">
                    <a:srgbClr val="000000">
                      <a:alpha val="43137"/>
                    </a:srgbClr>
                  </a:outerShdw>
                </a:effectLst>
              </a:rPr>
              <a:t>Silicon dioxide</a:t>
            </a:r>
            <a:endParaRPr lang="en-US" sz="4800" b="1" cap="none" dirty="0">
              <a:ln w="50800"/>
              <a:solidFill>
                <a:schemeClr val="bg1">
                  <a:shade val="50000"/>
                </a:schemeClr>
              </a:solidFill>
              <a:effectLst>
                <a:outerShdw blurRad="38100" dist="38100" dir="2700000" algn="tl">
                  <a:srgbClr val="000000">
                    <a:alpha val="43137"/>
                  </a:srgbClr>
                </a:outerShdw>
              </a:effectLst>
            </a:endParaRPr>
          </a:p>
        </p:txBody>
      </p:sp>
      <p:sp>
        <p:nvSpPr>
          <p:cNvPr id="21" name="Oval 48"/>
          <p:cNvSpPr>
            <a:spLocks noChangeArrowheads="1"/>
          </p:cNvSpPr>
          <p:nvPr/>
        </p:nvSpPr>
        <p:spPr bwMode="auto">
          <a:xfrm>
            <a:off x="6709698" y="4438517"/>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2" name="Oval 49"/>
          <p:cNvSpPr>
            <a:spLocks noChangeArrowheads="1"/>
          </p:cNvSpPr>
          <p:nvPr/>
        </p:nvSpPr>
        <p:spPr bwMode="auto">
          <a:xfrm>
            <a:off x="7153273" y="3995117"/>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3" name="Oval 50"/>
          <p:cNvSpPr>
            <a:spLocks noChangeArrowheads="1"/>
          </p:cNvSpPr>
          <p:nvPr/>
        </p:nvSpPr>
        <p:spPr bwMode="auto">
          <a:xfrm>
            <a:off x="7142992" y="4335743"/>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4" name="Oval 51"/>
          <p:cNvSpPr>
            <a:spLocks noChangeArrowheads="1"/>
          </p:cNvSpPr>
          <p:nvPr/>
        </p:nvSpPr>
        <p:spPr bwMode="auto">
          <a:xfrm>
            <a:off x="6719980" y="3912897"/>
            <a:ext cx="296696" cy="296579"/>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25" name="Group 52"/>
          <p:cNvGrpSpPr>
            <a:grpSpLocks/>
          </p:cNvGrpSpPr>
          <p:nvPr/>
        </p:nvGrpSpPr>
        <p:grpSpPr bwMode="auto">
          <a:xfrm>
            <a:off x="6790482" y="4203603"/>
            <a:ext cx="340760" cy="340625"/>
            <a:chOff x="1304" y="2479"/>
            <a:chExt cx="384" cy="384"/>
          </a:xfrm>
        </p:grpSpPr>
        <p:sp>
          <p:nvSpPr>
            <p:cNvPr id="26" name="Oval 5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27" name="AutoShape 5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8" name="Group 55"/>
          <p:cNvGrpSpPr>
            <a:grpSpLocks/>
          </p:cNvGrpSpPr>
          <p:nvPr/>
        </p:nvGrpSpPr>
        <p:grpSpPr bwMode="auto">
          <a:xfrm>
            <a:off x="7106272" y="4178644"/>
            <a:ext cx="340760" cy="340625"/>
            <a:chOff x="1304" y="2479"/>
            <a:chExt cx="384" cy="384"/>
          </a:xfrm>
        </p:grpSpPr>
        <p:sp>
          <p:nvSpPr>
            <p:cNvPr id="29" name="Oval 5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0" name="AutoShape 5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1" name="Group 58"/>
          <p:cNvGrpSpPr>
            <a:grpSpLocks/>
          </p:cNvGrpSpPr>
          <p:nvPr/>
        </p:nvGrpSpPr>
        <p:grpSpPr bwMode="auto">
          <a:xfrm>
            <a:off x="6885953" y="4457604"/>
            <a:ext cx="340760" cy="340625"/>
            <a:chOff x="1304" y="2479"/>
            <a:chExt cx="384" cy="384"/>
          </a:xfrm>
        </p:grpSpPr>
        <p:sp>
          <p:nvSpPr>
            <p:cNvPr id="32" name="Oval 5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3" name="AutoShape 6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4" name="Group 61"/>
          <p:cNvGrpSpPr>
            <a:grpSpLocks/>
          </p:cNvGrpSpPr>
          <p:nvPr/>
        </p:nvGrpSpPr>
        <p:grpSpPr bwMode="auto">
          <a:xfrm>
            <a:off x="6562819" y="4027418"/>
            <a:ext cx="340760" cy="340625"/>
            <a:chOff x="1304" y="2479"/>
            <a:chExt cx="384" cy="384"/>
          </a:xfrm>
        </p:grpSpPr>
        <p:sp>
          <p:nvSpPr>
            <p:cNvPr id="35" name="Oval 6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6" name="AutoShape 6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7" name="Group 64"/>
          <p:cNvGrpSpPr>
            <a:grpSpLocks/>
          </p:cNvGrpSpPr>
          <p:nvPr/>
        </p:nvGrpSpPr>
        <p:grpSpPr bwMode="auto">
          <a:xfrm>
            <a:off x="6909454" y="3940793"/>
            <a:ext cx="340760" cy="340625"/>
            <a:chOff x="1304" y="2479"/>
            <a:chExt cx="384" cy="384"/>
          </a:xfrm>
        </p:grpSpPr>
        <p:sp>
          <p:nvSpPr>
            <p:cNvPr id="38" name="Oval 6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9" name="AutoShape 6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40" name="Group 67"/>
          <p:cNvGrpSpPr>
            <a:grpSpLocks/>
          </p:cNvGrpSpPr>
          <p:nvPr/>
        </p:nvGrpSpPr>
        <p:grpSpPr bwMode="auto">
          <a:xfrm>
            <a:off x="6565756" y="4353361"/>
            <a:ext cx="340760" cy="340625"/>
            <a:chOff x="1304" y="2479"/>
            <a:chExt cx="384" cy="384"/>
          </a:xfrm>
        </p:grpSpPr>
        <p:sp>
          <p:nvSpPr>
            <p:cNvPr id="41"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42"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43" name="Oval 72"/>
          <p:cNvSpPr>
            <a:spLocks noChangeArrowheads="1"/>
          </p:cNvSpPr>
          <p:nvPr/>
        </p:nvSpPr>
        <p:spPr bwMode="auto">
          <a:xfrm>
            <a:off x="6800763" y="3049588"/>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44" name="Oval 73"/>
          <p:cNvSpPr>
            <a:spLocks noChangeArrowheads="1"/>
          </p:cNvSpPr>
          <p:nvPr/>
        </p:nvSpPr>
        <p:spPr bwMode="auto">
          <a:xfrm>
            <a:off x="6800763" y="5246035"/>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45" name="Oval 74"/>
          <p:cNvSpPr>
            <a:spLocks noChangeArrowheads="1"/>
          </p:cNvSpPr>
          <p:nvPr/>
        </p:nvSpPr>
        <p:spPr bwMode="auto">
          <a:xfrm>
            <a:off x="7909701" y="4159557"/>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46" name="Oval 75"/>
          <p:cNvSpPr>
            <a:spLocks noChangeArrowheads="1"/>
          </p:cNvSpPr>
          <p:nvPr/>
        </p:nvSpPr>
        <p:spPr bwMode="auto">
          <a:xfrm>
            <a:off x="7557191" y="3378468"/>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47" name="Oval 76"/>
          <p:cNvSpPr>
            <a:spLocks noChangeArrowheads="1"/>
          </p:cNvSpPr>
          <p:nvPr/>
        </p:nvSpPr>
        <p:spPr bwMode="auto">
          <a:xfrm>
            <a:off x="6001740" y="3378468"/>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48" name="Oval 77"/>
          <p:cNvSpPr>
            <a:spLocks noChangeArrowheads="1"/>
          </p:cNvSpPr>
          <p:nvPr/>
        </p:nvSpPr>
        <p:spPr bwMode="auto">
          <a:xfrm>
            <a:off x="6022304" y="4925964"/>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49" name="Oval 78"/>
          <p:cNvSpPr>
            <a:spLocks noChangeArrowheads="1"/>
          </p:cNvSpPr>
          <p:nvPr/>
        </p:nvSpPr>
        <p:spPr bwMode="auto">
          <a:xfrm>
            <a:off x="7568941" y="4927432"/>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53" name="Group 82"/>
          <p:cNvGrpSpPr>
            <a:grpSpLocks/>
          </p:cNvGrpSpPr>
          <p:nvPr/>
        </p:nvGrpSpPr>
        <p:grpSpPr bwMode="auto">
          <a:xfrm>
            <a:off x="6855108" y="5301827"/>
            <a:ext cx="267320" cy="267215"/>
            <a:chOff x="3092" y="2594"/>
            <a:chExt cx="182" cy="182"/>
          </a:xfrm>
        </p:grpSpPr>
        <p:sp>
          <p:nvSpPr>
            <p:cNvPr id="54" name="Oval 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5" name="Line 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56" name="Group 85"/>
          <p:cNvGrpSpPr>
            <a:grpSpLocks/>
          </p:cNvGrpSpPr>
          <p:nvPr/>
        </p:nvGrpSpPr>
        <p:grpSpPr bwMode="auto">
          <a:xfrm>
            <a:off x="7958883" y="4219001"/>
            <a:ext cx="267320" cy="267215"/>
            <a:chOff x="3092" y="2594"/>
            <a:chExt cx="182" cy="182"/>
          </a:xfrm>
        </p:grpSpPr>
        <p:sp>
          <p:nvSpPr>
            <p:cNvPr id="57" name="Oval 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8" name="Line 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59" name="Group 88"/>
          <p:cNvGrpSpPr>
            <a:grpSpLocks/>
          </p:cNvGrpSpPr>
          <p:nvPr/>
        </p:nvGrpSpPr>
        <p:grpSpPr bwMode="auto">
          <a:xfrm>
            <a:off x="6863921" y="3106848"/>
            <a:ext cx="267320" cy="267215"/>
            <a:chOff x="3092" y="2594"/>
            <a:chExt cx="182" cy="182"/>
          </a:xfrm>
        </p:grpSpPr>
        <p:sp>
          <p:nvSpPr>
            <p:cNvPr id="60" name="Oval 8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61" name="Line 9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63" name="Oval 76"/>
          <p:cNvSpPr>
            <a:spLocks noChangeArrowheads="1"/>
          </p:cNvSpPr>
          <p:nvPr/>
        </p:nvSpPr>
        <p:spPr bwMode="auto">
          <a:xfrm>
            <a:off x="5715990" y="4159518"/>
            <a:ext cx="402449" cy="40229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50" name="Group 79"/>
          <p:cNvGrpSpPr>
            <a:grpSpLocks/>
          </p:cNvGrpSpPr>
          <p:nvPr/>
        </p:nvGrpSpPr>
        <p:grpSpPr bwMode="auto">
          <a:xfrm>
            <a:off x="5771140" y="4209476"/>
            <a:ext cx="267320" cy="267215"/>
            <a:chOff x="3092" y="2594"/>
            <a:chExt cx="182" cy="182"/>
          </a:xfrm>
        </p:grpSpPr>
        <p:sp>
          <p:nvSpPr>
            <p:cNvPr id="51" name="Oval 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2" name="Line 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64" name="Rectangle 63"/>
          <p:cNvSpPr/>
          <p:nvPr/>
        </p:nvSpPr>
        <p:spPr>
          <a:xfrm>
            <a:off x="6499069" y="3990975"/>
            <a:ext cx="984565" cy="904863"/>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pPr>
            <a:r>
              <a:rPr lang="en-US" sz="6600" b="1" dirty="0" smtClean="0">
                <a:ln w="50800">
                  <a:solidFill>
                    <a:sysClr val="windowText" lastClr="000000"/>
                  </a:solidFill>
                </a:ln>
                <a:solidFill>
                  <a:srgbClr val="FFFF00"/>
                </a:solidFill>
                <a:effectLst>
                  <a:outerShdw blurRad="38100" dist="38100" dir="2700000" algn="tl">
                    <a:srgbClr val="000000">
                      <a:alpha val="43137"/>
                    </a:srgbClr>
                  </a:outerShdw>
                </a:effectLst>
              </a:rPr>
              <a:t>Si</a:t>
            </a:r>
            <a:endParaRPr lang="en-US" sz="6600" b="1" cap="none" dirty="0">
              <a:ln w="50800">
                <a:solidFill>
                  <a:sysClr val="windowText" lastClr="000000"/>
                </a:solidFill>
              </a:ln>
              <a:solidFill>
                <a:srgbClr val="FFFF00"/>
              </a:solidFill>
              <a:effectLst>
                <a:outerShdw blurRad="38100" dist="38100" dir="2700000" algn="tl">
                  <a:srgbClr val="000000">
                    <a:alpha val="43137"/>
                  </a:srgbClr>
                </a:outerShdw>
              </a:effectLst>
            </a:endParaRPr>
          </a:p>
        </p:txBody>
      </p:sp>
      <p:sp>
        <p:nvSpPr>
          <p:cNvPr id="65" name="TextBox 64"/>
          <p:cNvSpPr txBox="1"/>
          <p:nvPr/>
        </p:nvSpPr>
        <p:spPr>
          <a:xfrm>
            <a:off x="157941" y="4359304"/>
            <a:ext cx="5162204" cy="2246769"/>
          </a:xfrm>
          <a:prstGeom prst="rect">
            <a:avLst/>
          </a:prstGeom>
          <a:solidFill>
            <a:srgbClr val="FFFFFF">
              <a:alpha val="47059"/>
            </a:srgbClr>
          </a:solidFill>
        </p:spPr>
        <p:txBody>
          <a:bodyPr wrap="square" rtlCol="0">
            <a:spAutoFit/>
          </a:bodyPr>
          <a:lstStyle/>
          <a:p>
            <a:pPr algn="ctr"/>
            <a:r>
              <a:rPr lang="en-US" sz="2000" dirty="0" smtClean="0"/>
              <a:t>Silicon is in the same group (column) as carbon, so it also has 4 outer electrons.  This allows it to connect to two oxygen atoms to form SiO2, or it can connect to 4 oxygen atoms when it is stacked with other silicon and oxygen atoms as shown.  (Silver balls are silicon).</a:t>
            </a:r>
            <a:endParaRPr lang="en-US" sz="2000" dirty="0"/>
          </a:p>
        </p:txBody>
      </p:sp>
    </p:spTree>
  </p:cSld>
  <p:clrMapOvr>
    <a:masterClrMapping/>
  </p:clrMapOvr>
  <p:transition spd="slow">
    <p:circl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Matterhorn0007"/>
          <p:cNvPicPr>
            <a:picLocks noChangeAspect="1" noChangeArrowheads="1"/>
          </p:cNvPicPr>
          <p:nvPr/>
        </p:nvPicPr>
        <p:blipFill>
          <a:blip r:embed="rId2" cstate="screen"/>
          <a:srcRect/>
          <a:stretch>
            <a:fillRect/>
          </a:stretch>
        </p:blipFill>
        <p:spPr bwMode="auto">
          <a:xfrm>
            <a:off x="0" y="0"/>
            <a:ext cx="9140825" cy="6856413"/>
          </a:xfrm>
          <a:prstGeom prst="rect">
            <a:avLst/>
          </a:prstGeom>
          <a:noFill/>
          <a:ln w="9525">
            <a:noFill/>
            <a:miter lim="800000"/>
            <a:headEnd/>
            <a:tailEnd/>
          </a:ln>
        </p:spPr>
      </p:pic>
      <p:sp>
        <p:nvSpPr>
          <p:cNvPr id="86020" name="WordArt 19"/>
          <p:cNvSpPr>
            <a:spLocks noChangeArrowheads="1" noChangeShapeType="1" noTextEdit="1"/>
          </p:cNvSpPr>
          <p:nvPr/>
        </p:nvSpPr>
        <p:spPr bwMode="auto">
          <a:xfrm>
            <a:off x="1212850" y="222250"/>
            <a:ext cx="6718300" cy="56832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(Weight) Oxygen </a:t>
            </a:r>
            <a:r>
              <a:rPr lang="en-US" sz="3600" kern="10" dirty="0">
                <a:ln w="9525">
                  <a:solidFill>
                    <a:srgbClr val="000000"/>
                  </a:solidFill>
                  <a:round/>
                  <a:headEnd/>
                  <a:tailEnd/>
                </a:ln>
                <a:solidFill>
                  <a:srgbClr val="FFFFFF"/>
                </a:solidFill>
                <a:latin typeface="Arial Black"/>
              </a:rPr>
              <a:t>50% &amp; Silicon 30%</a:t>
            </a:r>
          </a:p>
        </p:txBody>
      </p:sp>
      <p:sp>
        <p:nvSpPr>
          <p:cNvPr id="86021" name="WordArt 20"/>
          <p:cNvSpPr>
            <a:spLocks noChangeArrowheads="1" noChangeShapeType="1" noTextEdit="1"/>
          </p:cNvSpPr>
          <p:nvPr/>
        </p:nvSpPr>
        <p:spPr bwMode="auto">
          <a:xfrm>
            <a:off x="1212850" y="809625"/>
            <a:ext cx="6718300" cy="4714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Main building blocks of minerals</a:t>
            </a:r>
          </a:p>
        </p:txBody>
      </p:sp>
      <p:sp>
        <p:nvSpPr>
          <p:cNvPr id="86022" name="Text Box 21"/>
          <p:cNvSpPr txBox="1">
            <a:spLocks noChangeArrowheads="1"/>
          </p:cNvSpPr>
          <p:nvPr/>
        </p:nvSpPr>
        <p:spPr bwMode="auto">
          <a:xfrm>
            <a:off x="67734" y="5192916"/>
            <a:ext cx="9008533" cy="1631216"/>
          </a:xfrm>
          <a:prstGeom prst="rect">
            <a:avLst/>
          </a:prstGeom>
          <a:solidFill>
            <a:srgbClr val="FFFFFF">
              <a:alpha val="79999"/>
            </a:srgbClr>
          </a:solidFill>
          <a:ln w="9525" algn="ctr">
            <a:noFill/>
            <a:miter lim="800000"/>
            <a:headEnd/>
            <a:tailEnd/>
          </a:ln>
        </p:spPr>
        <p:txBody>
          <a:bodyPr wrap="square">
            <a:spAutoFit/>
          </a:bodyPr>
          <a:lstStyle/>
          <a:p>
            <a:pPr>
              <a:spcBef>
                <a:spcPct val="50000"/>
              </a:spcBef>
            </a:pPr>
            <a:r>
              <a:rPr lang="en-US" sz="2000" dirty="0" smtClean="0"/>
              <a:t>Minerals usually contain metal ion </a:t>
            </a:r>
            <a:r>
              <a:rPr lang="en-US" sz="2000" dirty="0" err="1" smtClean="0"/>
              <a:t>ionically</a:t>
            </a:r>
            <a:r>
              <a:rPr lang="en-US" sz="2000" dirty="0" smtClean="0"/>
              <a:t> bonded to a group of non-metals that are covalently bonded to other non-metals.  Example:  Emerald.   Be</a:t>
            </a:r>
            <a:r>
              <a:rPr lang="en-US" sz="2000" baseline="-25000" dirty="0" smtClean="0"/>
              <a:t>2</a:t>
            </a:r>
            <a:r>
              <a:rPr lang="en-US" sz="2000" dirty="0" smtClean="0"/>
              <a:t>Al</a:t>
            </a:r>
            <a:r>
              <a:rPr lang="en-US" sz="2000" baseline="-25000" dirty="0" smtClean="0"/>
              <a:t>2</a:t>
            </a:r>
            <a:r>
              <a:rPr lang="en-US" sz="2000" dirty="0" smtClean="0"/>
              <a:t>(SiO</a:t>
            </a:r>
            <a:r>
              <a:rPr lang="en-US" sz="2000" baseline="-25000" dirty="0" smtClean="0"/>
              <a:t>3</a:t>
            </a:r>
            <a:r>
              <a:rPr lang="en-US" sz="2000" dirty="0" smtClean="0"/>
              <a:t>)</a:t>
            </a:r>
            <a:r>
              <a:rPr lang="en-US" sz="2000" baseline="-25000" dirty="0" smtClean="0"/>
              <a:t>6</a:t>
            </a:r>
            <a:r>
              <a:rPr lang="en-US" sz="2000" dirty="0" smtClean="0"/>
              <a:t>.  Be (beryllium) ions are +2 each.  Al (aluminum) ions are +3 each.  They have an ionic bond with six SiO</a:t>
            </a:r>
            <a:r>
              <a:rPr lang="en-US" sz="2000" baseline="-25000" dirty="0" smtClean="0"/>
              <a:t>3</a:t>
            </a:r>
            <a:r>
              <a:rPr lang="en-US" sz="2000" dirty="0" smtClean="0"/>
              <a:t> (silicate) ions.  The SiO</a:t>
            </a:r>
            <a:r>
              <a:rPr lang="en-US" sz="2000" baseline="-25000" dirty="0" smtClean="0"/>
              <a:t>3</a:t>
            </a:r>
            <a:r>
              <a:rPr lang="en-US" sz="2000" dirty="0" smtClean="0"/>
              <a:t> ions are -2 each. Silicon and oxygen are covalently bonded.</a:t>
            </a:r>
            <a:endParaRPr lang="en-US" sz="2000" dirty="0"/>
          </a:p>
        </p:txBody>
      </p:sp>
      <p:sp>
        <p:nvSpPr>
          <p:cNvPr id="6" name="Text Box 21"/>
          <p:cNvSpPr txBox="1">
            <a:spLocks noChangeArrowheads="1"/>
          </p:cNvSpPr>
          <p:nvPr/>
        </p:nvSpPr>
        <p:spPr bwMode="auto">
          <a:xfrm>
            <a:off x="907589" y="1548937"/>
            <a:ext cx="7685088" cy="1187450"/>
          </a:xfrm>
          <a:prstGeom prst="rect">
            <a:avLst/>
          </a:prstGeom>
          <a:solidFill>
            <a:srgbClr val="FFFFFF">
              <a:alpha val="79999"/>
            </a:srgbClr>
          </a:solidFill>
          <a:ln w="9525" algn="ctr">
            <a:noFill/>
            <a:miter lim="800000"/>
            <a:headEnd/>
            <a:tailEnd/>
          </a:ln>
        </p:spPr>
        <p:txBody>
          <a:bodyPr>
            <a:spAutoFit/>
          </a:bodyPr>
          <a:lstStyle/>
          <a:p>
            <a:pPr>
              <a:spcBef>
                <a:spcPct val="50000"/>
              </a:spcBef>
            </a:pPr>
            <a:r>
              <a:rPr lang="en-US" sz="2400" dirty="0"/>
              <a:t>The other common elements in order of abundance are the metals </a:t>
            </a:r>
            <a:r>
              <a:rPr lang="en-US" sz="2400" b="1" dirty="0"/>
              <a:t>aluminum, iron, calcium, sodium, and potassium</a:t>
            </a:r>
            <a:r>
              <a:rPr lang="en-US" sz="2400" dirty="0"/>
              <a:t>.  </a:t>
            </a: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Oval 3"/>
          <p:cNvSpPr>
            <a:spLocks noChangeArrowheads="1"/>
          </p:cNvSpPr>
          <p:nvPr/>
        </p:nvSpPr>
        <p:spPr bwMode="auto">
          <a:xfrm>
            <a:off x="1974850" y="411163"/>
            <a:ext cx="4929188" cy="5649912"/>
          </a:xfrm>
          <a:prstGeom prst="ellipse">
            <a:avLst/>
          </a:prstGeom>
          <a:gradFill rotWithShape="1">
            <a:gsLst>
              <a:gs pos="0">
                <a:srgbClr val="66CCFF">
                  <a:alpha val="62000"/>
                </a:srgbClr>
              </a:gs>
              <a:gs pos="100000">
                <a:srgbClr val="66CCFF">
                  <a:gamma/>
                  <a:shade val="46275"/>
                  <a:invGamma/>
                  <a:alpha val="0"/>
                </a:srgbClr>
              </a:gs>
            </a:gsLst>
            <a:path path="shape">
              <a:fillToRect l="50000" t="50000" r="50000" b="50000"/>
            </a:path>
          </a:gradFill>
          <a:ln w="9525" algn="ctr">
            <a:noFill/>
            <a:round/>
            <a:headEnd/>
            <a:tailEnd/>
          </a:ln>
          <a:effectLst/>
        </p:spPr>
        <p:txBody>
          <a:bodyPr wrap="none" anchor="ctr"/>
          <a:lstStyle/>
          <a:p>
            <a:endParaRPr lang="en-US">
              <a:solidFill>
                <a:srgbClr val="FFFFFF"/>
              </a:solidFill>
              <a:latin typeface="Arial" pitchFamily="34" charset="0"/>
            </a:endParaRPr>
          </a:p>
        </p:txBody>
      </p:sp>
      <p:sp>
        <p:nvSpPr>
          <p:cNvPr id="82948" name="Oval 4"/>
          <p:cNvSpPr>
            <a:spLocks noChangeArrowheads="1"/>
          </p:cNvSpPr>
          <p:nvPr/>
        </p:nvSpPr>
        <p:spPr bwMode="auto">
          <a:xfrm>
            <a:off x="2874963" y="1712913"/>
            <a:ext cx="3170237" cy="3170237"/>
          </a:xfrm>
          <a:prstGeom prst="ellipse">
            <a:avLst/>
          </a:prstGeom>
          <a:noFill/>
          <a:ln w="28575" algn="ctr">
            <a:solidFill>
              <a:srgbClr val="0066FF"/>
            </a:solidFill>
            <a:round/>
            <a:headEnd/>
            <a:tailEnd/>
          </a:ln>
          <a:effectLst/>
        </p:spPr>
        <p:txBody>
          <a:bodyPr wrap="none" anchor="ctr">
            <a:spAutoFit/>
          </a:bodyPr>
          <a:lstStyle/>
          <a:p>
            <a:endParaRPr lang="en-US">
              <a:solidFill>
                <a:srgbClr val="FFFFFF"/>
              </a:solidFill>
              <a:latin typeface="Arial" pitchFamily="34" charset="0"/>
            </a:endParaRPr>
          </a:p>
        </p:txBody>
      </p:sp>
      <p:sp>
        <p:nvSpPr>
          <p:cNvPr id="82949" name="Oval 5"/>
          <p:cNvSpPr>
            <a:spLocks noChangeArrowheads="1"/>
          </p:cNvSpPr>
          <p:nvPr/>
        </p:nvSpPr>
        <p:spPr bwMode="auto">
          <a:xfrm flipV="1">
            <a:off x="2844800" y="1695450"/>
            <a:ext cx="3200400" cy="3200400"/>
          </a:xfrm>
          <a:prstGeom prst="ellipse">
            <a:avLst/>
          </a:prstGeom>
          <a:noFill/>
          <a:ln w="28575" algn="ctr">
            <a:solidFill>
              <a:srgbClr val="0066FF"/>
            </a:solidFill>
            <a:round/>
            <a:headEnd/>
            <a:tailEnd/>
          </a:ln>
          <a:effectLst/>
        </p:spPr>
        <p:txBody>
          <a:bodyPr anchor="ctr">
            <a:spAutoFit/>
          </a:bodyPr>
          <a:lstStyle/>
          <a:p>
            <a:endParaRPr lang="en-US">
              <a:solidFill>
                <a:srgbClr val="FFFFFF"/>
              </a:solidFill>
              <a:latin typeface="Arial" pitchFamily="34" charset="0"/>
            </a:endParaRPr>
          </a:p>
        </p:txBody>
      </p:sp>
      <p:grpSp>
        <p:nvGrpSpPr>
          <p:cNvPr id="2" name="Group 6"/>
          <p:cNvGrpSpPr>
            <a:grpSpLocks/>
          </p:cNvGrpSpPr>
          <p:nvPr/>
        </p:nvGrpSpPr>
        <p:grpSpPr bwMode="auto">
          <a:xfrm>
            <a:off x="4311650" y="1566863"/>
            <a:ext cx="312738" cy="315912"/>
            <a:chOff x="5384" y="1264"/>
            <a:chExt cx="182" cy="182"/>
          </a:xfrm>
        </p:grpSpPr>
        <p:sp>
          <p:nvSpPr>
            <p:cNvPr id="82951" name="Oval 7"/>
            <p:cNvSpPr>
              <a:spLocks noChangeArrowheads="1"/>
            </p:cNvSpPr>
            <p:nvPr/>
          </p:nvSpPr>
          <p:spPr bwMode="auto">
            <a:xfrm>
              <a:off x="5384" y="1264"/>
              <a:ext cx="182" cy="182"/>
            </a:xfrm>
            <a:prstGeom prst="ellipse">
              <a:avLst/>
            </a:prstGeom>
            <a:gradFill rotWithShape="1">
              <a:gsLst>
                <a:gs pos="0">
                  <a:srgbClr val="969696"/>
                </a:gs>
                <a:gs pos="100000">
                  <a:srgbClr val="969696">
                    <a:gamma/>
                    <a:shade val="46275"/>
                    <a:invGamma/>
                  </a:srgbClr>
                </a:gs>
              </a:gsLst>
              <a:path path="shape">
                <a:fillToRect l="50000" t="50000" r="50000" b="50000"/>
              </a:path>
            </a:gradFill>
            <a:ln w="9525">
              <a:solidFill>
                <a:srgbClr val="000000"/>
              </a:solidFill>
              <a:round/>
              <a:headEnd/>
              <a:tailEnd/>
            </a:ln>
            <a:effectLst/>
          </p:spPr>
          <p:txBody>
            <a:bodyPr wrap="none" anchor="ctr"/>
            <a:lstStyle/>
            <a:p>
              <a:endParaRPr lang="en-US">
                <a:solidFill>
                  <a:srgbClr val="FFFFFF"/>
                </a:solidFill>
                <a:latin typeface="Arial" pitchFamily="34" charset="0"/>
              </a:endParaRPr>
            </a:p>
          </p:txBody>
        </p:sp>
        <p:sp>
          <p:nvSpPr>
            <p:cNvPr id="82952" name="Line 8"/>
            <p:cNvSpPr>
              <a:spLocks noChangeShapeType="1"/>
            </p:cNvSpPr>
            <p:nvPr/>
          </p:nvSpPr>
          <p:spPr bwMode="auto">
            <a:xfrm>
              <a:off x="5430" y="1355"/>
              <a:ext cx="92" cy="0"/>
            </a:xfrm>
            <a:prstGeom prst="line">
              <a:avLst/>
            </a:prstGeom>
            <a:noFill/>
            <a:ln w="57150">
              <a:solidFill>
                <a:srgbClr val="FFFFFF"/>
              </a:solidFill>
              <a:round/>
              <a:headEnd/>
              <a:tailEnd/>
            </a:ln>
            <a:effectLst/>
          </p:spPr>
          <p:txBody>
            <a:bodyPr/>
            <a:lstStyle/>
            <a:p>
              <a:endParaRPr lang="en-US">
                <a:solidFill>
                  <a:srgbClr val="FFFFFF"/>
                </a:solidFill>
                <a:latin typeface="Arial" pitchFamily="34" charset="0"/>
              </a:endParaRPr>
            </a:p>
          </p:txBody>
        </p:sp>
      </p:grpSp>
      <p:sp>
        <p:nvSpPr>
          <p:cNvPr id="82959" name="WordArt 15"/>
          <p:cNvSpPr>
            <a:spLocks noChangeArrowheads="1" noChangeShapeType="1" noTextEdit="1"/>
          </p:cNvSpPr>
          <p:nvPr/>
        </p:nvSpPr>
        <p:spPr bwMode="auto">
          <a:xfrm>
            <a:off x="966788" y="361950"/>
            <a:ext cx="7210425" cy="64770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3399FF"/>
              </a:extrusionClr>
            </a:sp3d>
          </a:bodyPr>
          <a:lstStyle/>
          <a:p>
            <a:pPr algn="ctr"/>
            <a:r>
              <a:rPr lang="en-U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Electron:  Both wave and particle</a:t>
            </a:r>
          </a:p>
        </p:txBody>
      </p:sp>
      <p:grpSp>
        <p:nvGrpSpPr>
          <p:cNvPr id="12" name="Group 25"/>
          <p:cNvGrpSpPr>
            <a:grpSpLocks/>
          </p:cNvGrpSpPr>
          <p:nvPr/>
        </p:nvGrpSpPr>
        <p:grpSpPr bwMode="auto">
          <a:xfrm>
            <a:off x="4278947" y="3034146"/>
            <a:ext cx="390554" cy="390554"/>
            <a:chOff x="1304" y="2479"/>
            <a:chExt cx="384" cy="384"/>
          </a:xfrm>
        </p:grpSpPr>
        <p:sp>
          <p:nvSpPr>
            <p:cNvPr id="13" name="Oval 2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AutoShape 27"/>
            <p:cNvSpPr>
              <a:spLocks noChangeArrowheads="1"/>
            </p:cNvSpPr>
            <p:nvPr/>
          </p:nvSpPr>
          <p:spPr bwMode="auto">
            <a:xfrm>
              <a:off x="1411" y="2583"/>
              <a:ext cx="177" cy="182"/>
            </a:xfrm>
            <a:prstGeom prst="plus">
              <a:avLst>
                <a:gd name="adj" fmla="val 39245"/>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accel="50000" decel="50000" autoRev="1" fill="hold" grpId="0" nodeType="clickEffect">
                                  <p:stCondLst>
                                    <p:cond delay="0"/>
                                  </p:stCondLst>
                                  <p:childTnLst>
                                    <p:animScale>
                                      <p:cBhvr>
                                        <p:cTn id="6" dur="1000" fill="hold"/>
                                        <p:tgtEl>
                                          <p:spTgt spid="82948"/>
                                        </p:tgtEl>
                                      </p:cBhvr>
                                      <p:by x="100000" y="5000"/>
                                    </p:animScale>
                                  </p:childTnLst>
                                </p:cTn>
                              </p:par>
                              <p:par>
                                <p:cTn id="7" presetID="1" presetClass="path" presetSubtype="0" repeatCount="indefinite" fill="hold" nodeType="withEffect">
                                  <p:stCondLst>
                                    <p:cond delay="0"/>
                                  </p:stCondLst>
                                  <p:childTnLst>
                                    <p:animMotion origin="layout" path="M -2.22222E-6 4.44444E-6 C 0.09618 4.44444E-6 0.17448 0.1037 0.17448 0.23171 C 0.17448 0.35995 0.09618 0.46435 -2.22222E-6 0.46435 C -0.096 0.46435 -0.17378 0.35995 -0.17378 0.23171 C -0.17378 0.1037 -0.096 4.44444E-6 -2.22222E-6 4.44444E-6 Z " pathEditMode="relative" rAng="0" ptsTypes="fffff">
                                      <p:cBhvr>
                                        <p:cTn id="8" dur="2000" fill="hold"/>
                                        <p:tgtEl>
                                          <p:spTgt spid="2"/>
                                        </p:tgtEl>
                                        <p:attrNameLst>
                                          <p:attrName>ppt_x</p:attrName>
                                          <p:attrName>ppt_y</p:attrName>
                                        </p:attrNameLst>
                                      </p:cBhvr>
                                      <p:rCtr x="0" y="232"/>
                                    </p:animMotion>
                                  </p:childTnLst>
                                </p:cTn>
                              </p:par>
                              <p:par>
                                <p:cTn id="9" presetID="6" presetClass="emph" presetSubtype="0" repeatCount="indefinite" accel="50000" decel="50000" autoRev="1" fill="hold" grpId="0" nodeType="withEffect">
                                  <p:stCondLst>
                                    <p:cond delay="1000"/>
                                  </p:stCondLst>
                                  <p:childTnLst>
                                    <p:animScale>
                                      <p:cBhvr>
                                        <p:cTn id="10" dur="1000" fill="hold"/>
                                        <p:tgtEl>
                                          <p:spTgt spid="82949"/>
                                        </p:tgtEl>
                                      </p:cBhvr>
                                      <p:by x="100000" y="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2947"/>
                                        </p:tgtEl>
                                        <p:attrNameLst>
                                          <p:attrName>style.visibility</p:attrName>
                                        </p:attrNameLst>
                                      </p:cBhvr>
                                      <p:to>
                                        <p:strVal val="visible"/>
                                      </p:to>
                                    </p:set>
                                    <p:animEffect transition="in" filter="fade">
                                      <p:cBhvr>
                                        <p:cTn id="15" dur="2000"/>
                                        <p:tgtEl>
                                          <p:spTgt spid="82947"/>
                                        </p:tgtEl>
                                      </p:cBhvr>
                                    </p:animEffect>
                                  </p:childTnLst>
                                </p:cTn>
                              </p:par>
                              <p:par>
                                <p:cTn id="16" presetID="8" presetClass="emph" presetSubtype="0" repeatCount="indefinite" fill="hold" grpId="1" nodeType="withEffect">
                                  <p:stCondLst>
                                    <p:cond delay="0"/>
                                  </p:stCondLst>
                                  <p:childTnLst>
                                    <p:animRot by="21600000">
                                      <p:cBhvr>
                                        <p:cTn id="17" dur="2000" fill="hold"/>
                                        <p:tgtEl>
                                          <p:spTgt spid="8294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3000"/>
                                        <p:tgtEl>
                                          <p:spTgt spid="2"/>
                                        </p:tgtEl>
                                      </p:cBhvr>
                                    </p:animEffect>
                                    <p:set>
                                      <p:cBhvr>
                                        <p:cTn id="20" dur="1" fill="hold">
                                          <p:stCondLst>
                                            <p:cond delay="2999"/>
                                          </p:stCondLst>
                                        </p:cTn>
                                        <p:tgtEl>
                                          <p:spTgt spid="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3000"/>
                                        <p:tgtEl>
                                          <p:spTgt spid="82948"/>
                                        </p:tgtEl>
                                      </p:cBhvr>
                                    </p:animEffect>
                                    <p:set>
                                      <p:cBhvr>
                                        <p:cTn id="23" dur="1" fill="hold">
                                          <p:stCondLst>
                                            <p:cond delay="2999"/>
                                          </p:stCondLst>
                                        </p:cTn>
                                        <p:tgtEl>
                                          <p:spTgt spid="8294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3000"/>
                                        <p:tgtEl>
                                          <p:spTgt spid="82949"/>
                                        </p:tgtEl>
                                      </p:cBhvr>
                                    </p:animEffect>
                                    <p:set>
                                      <p:cBhvr>
                                        <p:cTn id="26" dur="1" fill="hold">
                                          <p:stCondLst>
                                            <p:cond delay="2999"/>
                                          </p:stCondLst>
                                        </p:cTn>
                                        <p:tgtEl>
                                          <p:spTgt spid="829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7" grpId="1" animBg="1"/>
      <p:bldP spid="82948" grpId="0" animBg="1"/>
      <p:bldP spid="82948" grpId="1" animBg="1"/>
      <p:bldP spid="82949" grpId="0" animBg="1"/>
      <p:bldP spid="8294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3_Default Design 13">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336699"/>
        </a:dk1>
        <a:lt1>
          <a:srgbClr val="FFFFFF"/>
        </a:lt1>
        <a:dk2>
          <a:srgbClr val="000000"/>
        </a:dk2>
        <a:lt2>
          <a:srgbClr val="F8FECC"/>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66CC"/>
            </a:gs>
            <a:gs pos="50000">
              <a:srgbClr val="FF6600">
                <a:alpha val="75999"/>
              </a:srgbClr>
            </a:gs>
            <a:gs pos="100000">
              <a:srgbClr val="FF66CC"/>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FF66CC"/>
            </a:gs>
            <a:gs pos="50000">
              <a:srgbClr val="FF6600">
                <a:alpha val="75999"/>
              </a:srgbClr>
            </a:gs>
            <a:gs pos="100000">
              <a:srgbClr val="FF66CC"/>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66CC"/>
            </a:gs>
            <a:gs pos="50000">
              <a:srgbClr val="FF6600">
                <a:alpha val="75999"/>
              </a:srgbClr>
            </a:gs>
            <a:gs pos="100000">
              <a:srgbClr val="FF66CC"/>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FF66CC"/>
            </a:gs>
            <a:gs pos="50000">
              <a:srgbClr val="FF6600">
                <a:alpha val="75999"/>
              </a:srgbClr>
            </a:gs>
            <a:gs pos="100000">
              <a:srgbClr val="FF66CC"/>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969696"/>
    </a:dk2>
    <a:lt2>
      <a:srgbClr val="FFFF00"/>
    </a:lt2>
    <a:accent1>
      <a:srgbClr val="FF9900"/>
    </a:accent1>
    <a:accent2>
      <a:srgbClr val="00FFFF"/>
    </a:accent2>
    <a:accent3>
      <a:srgbClr val="C9C9C9"/>
    </a:accent3>
    <a:accent4>
      <a:srgbClr val="DADADA"/>
    </a:accent4>
    <a:accent5>
      <a:srgbClr val="FFCAAA"/>
    </a:accent5>
    <a:accent6>
      <a:srgbClr val="00E7E7"/>
    </a:accent6>
    <a:hlink>
      <a:srgbClr val="FF0000"/>
    </a:hlink>
    <a:folHlink>
      <a:srgbClr val="969696"/>
    </a:folHlink>
  </a:clrScheme>
</a:themeOverride>
</file>

<file path=ppt/theme/themeOverride3.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3_Default Design 13">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9609</TotalTime>
  <Words>1951</Words>
  <Application>Microsoft Office PowerPoint</Application>
  <PresentationFormat>On-screen Show (4:3)</PresentationFormat>
  <Paragraphs>604</Paragraphs>
  <Slides>86</Slides>
  <Notes>1</Notes>
  <HiddenSlides>4</HiddenSlides>
  <MMClips>0</MMClips>
  <ScaleCrop>false</ScaleCrop>
  <HeadingPairs>
    <vt:vector size="4" baseType="variant">
      <vt:variant>
        <vt:lpstr>Theme</vt:lpstr>
      </vt:variant>
      <vt:variant>
        <vt:i4>12</vt:i4>
      </vt:variant>
      <vt:variant>
        <vt:lpstr>Slide Titles</vt:lpstr>
      </vt:variant>
      <vt:variant>
        <vt:i4>86</vt:i4>
      </vt:variant>
    </vt:vector>
  </HeadingPairs>
  <TitlesOfParts>
    <vt:vector size="98" baseType="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11_Default Design</vt:lpstr>
      <vt:lpstr>12_Default Design</vt:lpstr>
      <vt:lpstr>It’s all about building blocks…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Gilbert Lewis invents a chemistry learning technique for keeping track of the outer electrons.</vt:lpstr>
      <vt:lpstr>Slide 18</vt:lpstr>
      <vt:lpstr>Slide 19</vt:lpstr>
      <vt:lpstr>Slide 20</vt:lpstr>
      <vt:lpstr>Slide 21</vt:lpstr>
      <vt:lpstr>Slide 22</vt:lpstr>
      <vt:lpstr>Slide 23</vt:lpstr>
      <vt:lpstr>Slide 24</vt:lpstr>
      <vt:lpstr>Valence Electrons</vt:lpstr>
      <vt:lpstr>Slide 26</vt:lpstr>
      <vt:lpstr>Slide 27</vt:lpstr>
      <vt:lpstr>Slide 28</vt:lpstr>
      <vt:lpstr>Slide 29</vt:lpstr>
      <vt:lpstr>Methane building blocks</vt:lpstr>
      <vt:lpstr>Slide 31</vt:lpstr>
      <vt:lpstr>Slide 32</vt:lpstr>
      <vt:lpstr>Slide 33</vt:lpstr>
      <vt:lpstr>Slide 34</vt:lpstr>
      <vt:lpstr>Here is another possible arrangement  for phosphorus and chlorine.  This time it shares just 3 of its electrons and accepts 3 electrons from the chlorine atoms.</vt:lpstr>
      <vt:lpstr>Slide 36</vt:lpstr>
      <vt:lpstr>Slide 37</vt:lpstr>
      <vt:lpstr>Slide 38</vt:lpstr>
      <vt:lpstr>Slide 39</vt:lpstr>
      <vt:lpstr>Slide 40</vt:lpstr>
      <vt:lpstr>Slide 41</vt:lpstr>
      <vt:lpstr>Slide 42</vt:lpstr>
      <vt:lpstr>Slide 43</vt:lpstr>
      <vt:lpstr>Slide 44</vt:lpstr>
      <vt:lpstr>Slide 45</vt:lpstr>
      <vt:lpstr>Slide 46</vt:lpstr>
      <vt:lpstr>Epsom Salts [MgSO4 • 7H20]</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Diversity within Same Element</vt:lpstr>
      <vt:lpstr>Diversity within Same Element</vt:lpstr>
      <vt:lpstr>Diversity within Same Element</vt:lpstr>
      <vt:lpstr>Slide 76</vt:lpstr>
      <vt:lpstr>Slide 77</vt:lpstr>
      <vt:lpstr>Slide 78</vt:lpstr>
      <vt:lpstr>Slide 79</vt:lpstr>
      <vt:lpstr>Slide 80</vt:lpstr>
      <vt:lpstr>Elements are the new building blocks</vt:lpstr>
      <vt:lpstr>Slide 82</vt:lpstr>
      <vt:lpstr>Slide 83</vt:lpstr>
      <vt:lpstr>Slide 84</vt:lpstr>
      <vt:lpstr>Slide 85</vt:lpstr>
      <vt:lpstr>Slide 86</vt:lpstr>
    </vt:vector>
  </TitlesOfParts>
  <Company>Mesa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Ken Costello</cp:lastModifiedBy>
  <cp:revision>225</cp:revision>
  <dcterms:created xsi:type="dcterms:W3CDTF">2004-07-28T04:10:05Z</dcterms:created>
  <dcterms:modified xsi:type="dcterms:W3CDTF">2017-04-28T07:45:14Z</dcterms:modified>
</cp:coreProperties>
</file>